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2" r:id="rId4"/>
    <p:sldId id="273" r:id="rId5"/>
    <p:sldId id="274" r:id="rId6"/>
    <p:sldId id="275" r:id="rId7"/>
    <p:sldId id="271" r:id="rId8"/>
    <p:sldId id="27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49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8.9.2013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Alimentation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f</a:t>
            </a:r>
            <a:r>
              <a:rPr lang="cs-CZ" sz="3600" b="1" dirty="0" err="1" smtClean="0"/>
              <a:t>rancophone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1026463"/>
              </p:ext>
            </p:extLst>
          </p:nvPr>
        </p:nvGraphicFramePr>
        <p:xfrm>
          <a:off x="755576" y="2708920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Frankofonie </a:t>
                      </a:r>
                      <a:endParaRPr lang="cs-CZ" dirty="0" smtClean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15-03-2013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ročník, 07-08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culture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alimentaire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Francophone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GUILLEMENOT</a:t>
                      </a:r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VY_32_INOVACE_09_FGUI14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couscous</a:t>
            </a:r>
            <a:r>
              <a:rPr lang="cs-CZ" sz="2000" b="1" dirty="0" smtClean="0"/>
              <a:t> se </a:t>
            </a:r>
            <a:r>
              <a:rPr lang="cs-CZ" sz="2000" b="1" dirty="0" err="1" smtClean="0"/>
              <a:t>cuisine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surtout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</a:t>
            </a:r>
            <a:r>
              <a:rPr lang="cs-CZ" sz="2000" dirty="0" err="1" smtClean="0"/>
              <a:t>Congo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</a:t>
            </a:r>
            <a:r>
              <a:rPr lang="cs-CZ" sz="2000" dirty="0" err="1" smtClean="0"/>
              <a:t>Maroc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</a:t>
            </a:r>
            <a:r>
              <a:rPr lang="cs-CZ" sz="2000" dirty="0"/>
              <a:t>V</a:t>
            </a:r>
            <a:r>
              <a:rPr lang="cs-CZ" sz="2000" dirty="0" smtClean="0"/>
              <a:t>ietnam.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Au </a:t>
            </a:r>
            <a:r>
              <a:rPr lang="cs-CZ" sz="2000" dirty="0" err="1" smtClean="0">
                <a:solidFill>
                  <a:srgbClr val="FF0000"/>
                </a:solidFill>
              </a:rPr>
              <a:t>Maroc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Dans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couscous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quel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l´ingrédient</a:t>
            </a:r>
            <a:r>
              <a:rPr lang="cs-CZ" sz="2000" b="1" dirty="0"/>
              <a:t> </a:t>
            </a:r>
            <a:r>
              <a:rPr lang="cs-CZ" sz="2000" b="1" dirty="0" err="1" smtClean="0"/>
              <a:t>principal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riz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Les </a:t>
            </a:r>
            <a:r>
              <a:rPr lang="cs-CZ" sz="2000" dirty="0" err="1" smtClean="0"/>
              <a:t>pâtes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La </a:t>
            </a:r>
            <a:r>
              <a:rPr lang="cs-CZ" sz="2000" dirty="0" err="1" smtClean="0"/>
              <a:t>semoule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</a:t>
            </a:r>
            <a:r>
              <a:rPr lang="cs-CZ" sz="2000" dirty="0" err="1" smtClean="0">
                <a:solidFill>
                  <a:srgbClr val="FF0000"/>
                </a:solidFill>
              </a:rPr>
              <a:t>semoule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/>
              <a:t>3</a:t>
            </a:r>
            <a:r>
              <a:rPr lang="fr-FR" sz="2000" b="1" dirty="0"/>
              <a:t>. </a:t>
            </a:r>
            <a:r>
              <a:rPr lang="cs-CZ" sz="2000" b="1" dirty="0" err="1" smtClean="0"/>
              <a:t>Dans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couscous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il</a:t>
            </a:r>
            <a:r>
              <a:rPr lang="cs-CZ" sz="2000" b="1" dirty="0" smtClean="0"/>
              <a:t> y a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Des </a:t>
            </a:r>
            <a:r>
              <a:rPr lang="cs-CZ" sz="2000" dirty="0" err="1" smtClean="0"/>
              <a:t>pois</a:t>
            </a:r>
            <a:r>
              <a:rPr lang="cs-CZ" sz="2000" dirty="0" smtClean="0"/>
              <a:t> </a:t>
            </a:r>
            <a:r>
              <a:rPr lang="cs-CZ" sz="2000" dirty="0" err="1" smtClean="0"/>
              <a:t>chiches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Des </a:t>
            </a:r>
            <a:r>
              <a:rPr lang="cs-CZ" sz="2000" dirty="0" err="1" smtClean="0"/>
              <a:t>épinards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Des </a:t>
            </a:r>
            <a:r>
              <a:rPr lang="cs-CZ" sz="2000" dirty="0" err="1" smtClean="0"/>
              <a:t>lentilles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Des </a:t>
            </a:r>
            <a:r>
              <a:rPr lang="cs-CZ" sz="2000" dirty="0" err="1" smtClean="0">
                <a:solidFill>
                  <a:srgbClr val="FF0000"/>
                </a:solidFill>
              </a:rPr>
              <a:t>pois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chiches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4</a:t>
            </a:r>
            <a:r>
              <a:rPr lang="fr-FR" sz="2000" b="1" dirty="0"/>
              <a:t>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t</a:t>
            </a:r>
            <a:r>
              <a:rPr lang="fr-FR" sz="2000" b="1" dirty="0" smtClean="0"/>
              <a:t>hé </a:t>
            </a:r>
            <a:r>
              <a:rPr lang="fr-FR" sz="2000" b="1" dirty="0"/>
              <a:t>sucré parfumé à la menthe </a:t>
            </a:r>
            <a:r>
              <a:rPr lang="fr-FR" sz="2000" b="1" dirty="0" smtClean="0"/>
              <a:t>fraîche</a:t>
            </a:r>
            <a:r>
              <a:rPr lang="cs-CZ" sz="2000" b="1" dirty="0" smtClean="0"/>
              <a:t> se </a:t>
            </a:r>
            <a:r>
              <a:rPr lang="cs-CZ" sz="2000" b="1" dirty="0" err="1" smtClean="0"/>
              <a:t>boit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beaucoup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Au </a:t>
            </a:r>
            <a:r>
              <a:rPr lang="cs-CZ" sz="2000" dirty="0" err="1" smtClean="0"/>
              <a:t>Congo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Vietnam.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Au </a:t>
            </a:r>
            <a:r>
              <a:rPr lang="cs-CZ" sz="2000" dirty="0" err="1" smtClean="0"/>
              <a:t>Maroc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Au </a:t>
            </a:r>
            <a:r>
              <a:rPr lang="cs-CZ" sz="2000" dirty="0" err="1" smtClean="0">
                <a:solidFill>
                  <a:srgbClr val="FF0000"/>
                </a:solidFill>
              </a:rPr>
              <a:t>Maroc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fr-FR" sz="2000" b="1" dirty="0"/>
              <a:t>5. </a:t>
            </a:r>
            <a:r>
              <a:rPr lang="cs-CZ" sz="2000" b="1" dirty="0" smtClean="0"/>
              <a:t>À </a:t>
            </a:r>
            <a:r>
              <a:rPr lang="cs-CZ" sz="2000" b="1" dirty="0" err="1" smtClean="0"/>
              <a:t>Madagascar</a:t>
            </a:r>
            <a:r>
              <a:rPr lang="cs-CZ" sz="2000" b="1" dirty="0" smtClean="0"/>
              <a:t>, </a:t>
            </a:r>
            <a:r>
              <a:rPr lang="cs-CZ" sz="2000" b="1" dirty="0" err="1" smtClean="0"/>
              <a:t>l´alcool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national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La </a:t>
            </a:r>
            <a:r>
              <a:rPr lang="cs-CZ" sz="2000" dirty="0" err="1" smtClean="0"/>
              <a:t>bière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vin.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rhum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Le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rhum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6. </a:t>
            </a:r>
            <a:r>
              <a:rPr lang="fr-FR" sz="2100" b="1" dirty="0" smtClean="0"/>
              <a:t>Q</a:t>
            </a:r>
            <a:r>
              <a:rPr lang="cs-CZ" sz="2100" b="1" dirty="0" err="1" smtClean="0"/>
              <a:t>uel</a:t>
            </a:r>
            <a:r>
              <a:rPr lang="cs-CZ" sz="2100" b="1" dirty="0" smtClean="0"/>
              <a:t> </a:t>
            </a:r>
            <a:r>
              <a:rPr lang="cs-CZ" sz="2100" b="1" dirty="0" err="1" smtClean="0"/>
              <a:t>alcool</a:t>
            </a:r>
            <a:r>
              <a:rPr lang="cs-CZ" sz="2100" b="1" dirty="0" smtClean="0"/>
              <a:t> </a:t>
            </a:r>
            <a:r>
              <a:rPr lang="fr-FR" sz="2100" b="1" dirty="0" smtClean="0"/>
              <a:t> est devenu</a:t>
            </a:r>
            <a:r>
              <a:rPr lang="cs-CZ" sz="2100" b="1" dirty="0" smtClean="0"/>
              <a:t> à </a:t>
            </a:r>
            <a:r>
              <a:rPr lang="cs-CZ" sz="2100" b="1" dirty="0" err="1" smtClean="0"/>
              <a:t>Madagascar</a:t>
            </a:r>
            <a:r>
              <a:rPr lang="fr-FR" sz="2100" b="1" dirty="0" smtClean="0"/>
              <a:t> un symbole national avec comme slogan en malgache : « Soa Ny Fiarahantsika » (« le plaisir d’être </a:t>
            </a:r>
            <a:r>
              <a:rPr lang="fr-FR" sz="2100" b="1" smtClean="0"/>
              <a:t>ensemble ») </a:t>
            </a:r>
            <a:r>
              <a:rPr lang="cs-CZ" sz="2100" b="1" dirty="0" smtClean="0"/>
              <a:t>:</a:t>
            </a:r>
            <a:endParaRPr lang="fr-FR" sz="21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Une</a:t>
            </a:r>
            <a:r>
              <a:rPr lang="cs-CZ" sz="2000" dirty="0" smtClean="0"/>
              <a:t> </a:t>
            </a:r>
            <a:r>
              <a:rPr lang="cs-CZ" sz="2000" dirty="0" err="1" smtClean="0"/>
              <a:t>bière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vin.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 </a:t>
            </a:r>
            <a:r>
              <a:rPr lang="cs-CZ" sz="2000" dirty="0" err="1" smtClean="0"/>
              <a:t>rhum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>
                <a:solidFill>
                  <a:srgbClr val="FF0000"/>
                </a:solidFill>
              </a:rPr>
              <a:t>U</a:t>
            </a:r>
            <a:r>
              <a:rPr lang="cs-CZ" sz="2000" dirty="0" err="1" smtClean="0">
                <a:solidFill>
                  <a:srgbClr val="FF0000"/>
                </a:solidFill>
              </a:rPr>
              <a:t>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bière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3282" y="116632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712968" cy="568863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2000" b="1" dirty="0"/>
              <a:t>7</a:t>
            </a:r>
            <a:r>
              <a:rPr lang="fr-FR" sz="2000" b="1" dirty="0" smtClean="0"/>
              <a:t>. Le gumbo est</a:t>
            </a:r>
            <a:r>
              <a:rPr lang="cs-CZ" sz="2000" b="1" dirty="0" smtClean="0"/>
              <a:t> :</a:t>
            </a:r>
            <a:endParaRPr lang="fr-FR" sz="12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Une</a:t>
            </a:r>
            <a:r>
              <a:rPr lang="cs-CZ" sz="2000" dirty="0" smtClean="0"/>
              <a:t> </a:t>
            </a:r>
            <a:r>
              <a:rPr lang="cs-CZ" sz="2000" dirty="0" err="1" smtClean="0"/>
              <a:t>soupe</a:t>
            </a:r>
            <a:r>
              <a:rPr lang="cs-CZ" sz="2000" dirty="0" smtClean="0"/>
              <a:t>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Congo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Une</a:t>
            </a:r>
            <a:r>
              <a:rPr lang="cs-CZ" sz="2000" dirty="0" smtClean="0"/>
              <a:t> </a:t>
            </a:r>
            <a:r>
              <a:rPr lang="cs-CZ" sz="2000" dirty="0" err="1" smtClean="0"/>
              <a:t>soupe</a:t>
            </a:r>
            <a:r>
              <a:rPr lang="cs-CZ" sz="2000" dirty="0" smtClean="0"/>
              <a:t> de La </a:t>
            </a:r>
            <a:r>
              <a:rPr lang="cs-CZ" sz="2000" dirty="0" err="1" smtClean="0"/>
              <a:t>Louisiane</a:t>
            </a:r>
            <a:r>
              <a:rPr lang="cs-CZ" sz="2000" dirty="0" smtClean="0"/>
              <a:t> </a:t>
            </a:r>
            <a:r>
              <a:rPr lang="cs-CZ" sz="2000" dirty="0" err="1" smtClean="0"/>
              <a:t>française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Un</a:t>
            </a:r>
            <a:r>
              <a:rPr lang="cs-CZ" sz="2000" dirty="0" smtClean="0"/>
              <a:t> vin de </a:t>
            </a:r>
            <a:r>
              <a:rPr lang="cs-CZ" sz="2000" dirty="0" err="1" smtClean="0"/>
              <a:t>Louisiane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Une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soupe</a:t>
            </a:r>
            <a:r>
              <a:rPr lang="cs-CZ" sz="2000" dirty="0" smtClean="0">
                <a:solidFill>
                  <a:srgbClr val="FF0000"/>
                </a:solidFill>
              </a:rPr>
              <a:t> de La </a:t>
            </a:r>
            <a:r>
              <a:rPr lang="cs-CZ" sz="2000" dirty="0" err="1" smtClean="0">
                <a:solidFill>
                  <a:srgbClr val="FF0000"/>
                </a:solidFill>
              </a:rPr>
              <a:t>Louisiane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française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8</a:t>
            </a:r>
            <a:r>
              <a:rPr lang="fr-FR" sz="2000" b="1" dirty="0" smtClean="0"/>
              <a:t>. </a:t>
            </a:r>
            <a:r>
              <a:rPr lang="fr-FR" sz="2000" b="1" dirty="0"/>
              <a:t>Dans le gumbo il y a :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        </a:t>
            </a:r>
            <a:r>
              <a:rPr lang="cs-CZ" sz="2000" dirty="0"/>
              <a:t>U</a:t>
            </a:r>
            <a:r>
              <a:rPr lang="fr-FR" sz="2000" dirty="0" smtClean="0"/>
              <a:t>n </a:t>
            </a:r>
            <a:r>
              <a:rPr lang="fr-FR" sz="2000" dirty="0"/>
              <a:t>mélange de </a:t>
            </a:r>
            <a:r>
              <a:rPr lang="fr-FR" sz="2000" dirty="0" smtClean="0"/>
              <a:t>beurre</a:t>
            </a:r>
            <a:r>
              <a:rPr lang="cs-CZ" sz="2000" dirty="0" smtClean="0"/>
              <a:t>, de</a:t>
            </a:r>
            <a:r>
              <a:rPr lang="fr-FR" sz="2000" dirty="0" smtClean="0"/>
              <a:t> </a:t>
            </a:r>
            <a:r>
              <a:rPr lang="fr-FR" sz="2000" dirty="0"/>
              <a:t>farine </a:t>
            </a:r>
            <a:r>
              <a:rPr lang="cs-CZ" sz="2000" dirty="0" smtClean="0"/>
              <a:t>, </a:t>
            </a:r>
            <a:r>
              <a:rPr lang="cs-CZ" sz="2000" dirty="0" err="1" smtClean="0"/>
              <a:t>puis</a:t>
            </a:r>
            <a:r>
              <a:rPr lang="cs-CZ" sz="2000" dirty="0" smtClean="0"/>
              <a:t>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fr-FR" sz="2000" dirty="0" smtClean="0"/>
              <a:t>poulet</a:t>
            </a:r>
            <a:r>
              <a:rPr lang="fr-FR" sz="2000" dirty="0"/>
              <a:t>, de la saucisse, </a:t>
            </a:r>
            <a:r>
              <a:rPr lang="fr-FR" sz="2000" dirty="0" smtClean="0"/>
              <a:t>du</a:t>
            </a:r>
            <a:r>
              <a:rPr lang="cs-CZ" sz="2000" dirty="0" smtClean="0"/>
              <a:t> c</a:t>
            </a:r>
            <a:r>
              <a:rPr lang="fr-FR" sz="2000" dirty="0" smtClean="0"/>
              <a:t>éleri</a:t>
            </a:r>
            <a:r>
              <a:rPr lang="fr-FR" sz="2000" dirty="0"/>
              <a:t>, des </a:t>
            </a:r>
            <a:r>
              <a:rPr lang="cs-CZ" sz="2000" dirty="0"/>
              <a:t> </a:t>
            </a:r>
            <a:r>
              <a:rPr lang="fr-FR" sz="2000" dirty="0" smtClean="0"/>
              <a:t>poivrons </a:t>
            </a:r>
            <a:r>
              <a:rPr lang="fr-FR" sz="2000" dirty="0"/>
              <a:t>et  </a:t>
            </a:r>
            <a:r>
              <a:rPr lang="cs-CZ" sz="2000" dirty="0" smtClean="0"/>
              <a:t>  </a:t>
            </a:r>
            <a:r>
              <a:rPr lang="cs-CZ" sz="2000" dirty="0" smtClean="0">
                <a:solidFill>
                  <a:schemeClr val="bg1"/>
                </a:solidFill>
              </a:rPr>
              <a:t>. </a:t>
            </a:r>
            <a:r>
              <a:rPr lang="cs-CZ" sz="2000" dirty="0" smtClean="0"/>
              <a:t>       </a:t>
            </a:r>
            <a:r>
              <a:rPr lang="fr-FR" sz="2000" dirty="0" smtClean="0"/>
              <a:t>des </a:t>
            </a:r>
            <a:r>
              <a:rPr lang="fr-FR" sz="2000" dirty="0"/>
              <a:t>oignons.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Des épinards, des oeufs, des </a:t>
            </a:r>
            <a:r>
              <a:rPr lang="fr-FR" sz="2000" dirty="0" smtClean="0"/>
              <a:t>crevettes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Des lentilles, des </a:t>
            </a:r>
            <a:r>
              <a:rPr lang="fr-FR" sz="2000" dirty="0" smtClean="0"/>
              <a:t>sauci</a:t>
            </a:r>
            <a:r>
              <a:rPr lang="cs-CZ" sz="2000" dirty="0" err="1" smtClean="0"/>
              <a:t>ss</a:t>
            </a:r>
            <a:r>
              <a:rPr lang="fr-FR" sz="2000" dirty="0" smtClean="0"/>
              <a:t>es</a:t>
            </a:r>
            <a:r>
              <a:rPr lang="fr-FR" sz="2000" dirty="0"/>
              <a:t>, du poulet</a:t>
            </a:r>
            <a:r>
              <a:rPr lang="fr-FR" sz="2000" dirty="0" smtClean="0"/>
              <a:t>.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>
                <a:solidFill>
                  <a:srgbClr val="FF0000"/>
                </a:solidFill>
              </a:rPr>
              <a:t>: </a:t>
            </a:r>
            <a:r>
              <a:rPr lang="cs-CZ" sz="2000" dirty="0" smtClean="0">
                <a:solidFill>
                  <a:srgbClr val="FF0000"/>
                </a:solidFill>
              </a:rPr>
              <a:t>U</a:t>
            </a:r>
            <a:r>
              <a:rPr lang="fr-FR" sz="2000" dirty="0" smtClean="0">
                <a:solidFill>
                  <a:srgbClr val="FF0000"/>
                </a:solidFill>
              </a:rPr>
              <a:t>n </a:t>
            </a:r>
            <a:r>
              <a:rPr lang="fr-FR" sz="2000" dirty="0">
                <a:solidFill>
                  <a:srgbClr val="FF0000"/>
                </a:solidFill>
              </a:rPr>
              <a:t>mélange de beurre et de farine  puis du poulet, de la saucisse, du céleri, des </a:t>
            </a:r>
            <a:r>
              <a:rPr lang="fr-FR" sz="2000" dirty="0" smtClean="0">
                <a:solidFill>
                  <a:srgbClr val="FF0000"/>
                </a:solidFill>
              </a:rPr>
              <a:t>poivrons </a:t>
            </a:r>
            <a:r>
              <a:rPr lang="fr-FR" sz="2000" dirty="0">
                <a:solidFill>
                  <a:srgbClr val="FF0000"/>
                </a:solidFill>
              </a:rPr>
              <a:t>et  des oignons.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9</a:t>
            </a:r>
            <a:r>
              <a:rPr lang="fr-FR" sz="2000" b="1" dirty="0"/>
              <a:t>. </a:t>
            </a:r>
            <a:r>
              <a:rPr lang="cs-CZ" sz="2000" b="1" dirty="0" smtClean="0"/>
              <a:t>La </a:t>
            </a:r>
            <a:r>
              <a:rPr lang="fr-FR" sz="2000" b="1" dirty="0" smtClean="0"/>
              <a:t>longanissa </a:t>
            </a:r>
            <a:r>
              <a:rPr lang="fr-FR" sz="2000" b="1" dirty="0"/>
              <a:t>(saucisse sèche), la </a:t>
            </a:r>
            <a:r>
              <a:rPr lang="fr-FR" sz="2000" b="1" dirty="0" smtClean="0"/>
              <a:t>botifarra </a:t>
            </a:r>
            <a:r>
              <a:rPr lang="fr-FR" sz="2000" b="1" dirty="0"/>
              <a:t>(saucisse), ou encore le jambon de pays 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sont</a:t>
            </a:r>
            <a:r>
              <a:rPr lang="cs-CZ" sz="2000" b="1" dirty="0" smtClean="0"/>
              <a:t> des </a:t>
            </a:r>
            <a:r>
              <a:rPr lang="cs-CZ" sz="2000" b="1" dirty="0" err="1" smtClean="0"/>
              <a:t>plats</a:t>
            </a:r>
            <a:r>
              <a:rPr lang="cs-CZ" sz="2000" b="1" dirty="0" smtClean="0"/>
              <a:t> :</a:t>
            </a:r>
            <a:r>
              <a:rPr lang="fr-FR" sz="2000" b="1" dirty="0"/>
              <a:t/>
            </a:r>
            <a:br>
              <a:rPr lang="fr-FR" sz="2000" b="1" dirty="0"/>
            </a:br>
            <a:r>
              <a:rPr lang="cs-CZ" sz="2000" dirty="0" smtClean="0"/>
              <a:t>a)	</a:t>
            </a:r>
            <a:r>
              <a:rPr lang="cs-CZ" sz="2000" dirty="0" err="1" smtClean="0"/>
              <a:t>D´Andorre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 smtClean="0"/>
              <a:t>b)	</a:t>
            </a:r>
            <a:r>
              <a:rPr lang="cs-CZ" sz="2000" dirty="0" err="1" smtClean="0"/>
              <a:t>Du</a:t>
            </a:r>
            <a:r>
              <a:rPr lang="cs-CZ" sz="2000" dirty="0" smtClean="0"/>
              <a:t> Vietnam.</a:t>
            </a:r>
          </a:p>
          <a:p>
            <a:pPr marL="0" indent="0">
              <a:buNone/>
            </a:pPr>
            <a:r>
              <a:rPr lang="cs-CZ" sz="2000" dirty="0" smtClean="0"/>
              <a:t>c)	</a:t>
            </a:r>
            <a:r>
              <a:rPr lang="cs-CZ" sz="2000" dirty="0" err="1" smtClean="0"/>
              <a:t>Du</a:t>
            </a:r>
            <a:r>
              <a:rPr lang="cs-CZ" sz="2000" dirty="0" smtClean="0"/>
              <a:t>  </a:t>
            </a:r>
            <a:r>
              <a:rPr lang="cs-CZ" sz="2000" dirty="0" err="1" smtClean="0"/>
              <a:t>Cambodge</a:t>
            </a:r>
            <a:r>
              <a:rPr lang="cs-CZ" sz="2000" dirty="0" smtClean="0"/>
              <a:t>.</a:t>
            </a:r>
            <a:endParaRPr lang="cs-CZ" sz="2000" dirty="0"/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D´Andorre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/>
              <a:t>10.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tajine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plat </a:t>
            </a:r>
            <a:r>
              <a:rPr lang="cs-CZ" sz="2000" b="1" dirty="0" err="1" smtClean="0"/>
              <a:t>traditionnel</a:t>
            </a:r>
            <a:r>
              <a:rPr lang="cs-CZ" sz="2000" b="1" dirty="0" smtClean="0"/>
              <a:t>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	</a:t>
            </a:r>
            <a:r>
              <a:rPr lang="fr-FR" sz="2000" dirty="0" smtClean="0"/>
              <a:t> </a:t>
            </a:r>
            <a:r>
              <a:rPr lang="cs-CZ" sz="2000" dirty="0" smtClean="0"/>
              <a:t>A</a:t>
            </a:r>
            <a:r>
              <a:rPr lang="fr-FR" sz="2000" dirty="0" smtClean="0"/>
              <a:t>u Congo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</a:t>
            </a:r>
            <a:r>
              <a:rPr lang="cs-CZ" sz="2000" dirty="0" smtClean="0"/>
              <a:t> A</a:t>
            </a:r>
            <a:r>
              <a:rPr lang="fr-FR" sz="2000" dirty="0" smtClean="0"/>
              <a:t>u Maroc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/>
              <a:t>A</a:t>
            </a:r>
            <a:r>
              <a:rPr lang="fr-FR" sz="2000" dirty="0" smtClean="0"/>
              <a:t>u </a:t>
            </a:r>
            <a:r>
              <a:rPr lang="cs-CZ" sz="2000" dirty="0"/>
              <a:t>V</a:t>
            </a:r>
            <a:r>
              <a:rPr lang="fr-FR" sz="2000" dirty="0" smtClean="0"/>
              <a:t>ietnam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</a:t>
            </a:r>
            <a:r>
              <a:rPr lang="fr-FR" sz="2000" dirty="0" smtClean="0">
                <a:solidFill>
                  <a:srgbClr val="FF0000"/>
                </a:solidFill>
              </a:rPr>
              <a:t>répon</a:t>
            </a:r>
            <a:r>
              <a:rPr lang="cs-CZ" sz="2000" dirty="0" smtClean="0">
                <a:solidFill>
                  <a:srgbClr val="FF0000"/>
                </a:solidFill>
              </a:rPr>
              <a:t>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Au </a:t>
            </a:r>
            <a:r>
              <a:rPr lang="cs-CZ" sz="2000" dirty="0" err="1" smtClean="0">
                <a:solidFill>
                  <a:srgbClr val="FF0000"/>
                </a:solidFill>
              </a:rPr>
              <a:t>Maroc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Dans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tajine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il</a:t>
            </a:r>
            <a:r>
              <a:rPr lang="cs-CZ" sz="2000" b="1" dirty="0" smtClean="0"/>
              <a:t> y a :</a:t>
            </a:r>
            <a:endParaRPr lang="fr-FR" sz="20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	  De la </a:t>
            </a:r>
            <a:r>
              <a:rPr lang="cs-CZ" sz="2000" dirty="0" err="1" smtClean="0"/>
              <a:t>viande</a:t>
            </a:r>
            <a:r>
              <a:rPr lang="cs-CZ" sz="2000" dirty="0" smtClean="0"/>
              <a:t> ou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poisson</a:t>
            </a:r>
            <a:r>
              <a:rPr lang="cs-CZ" sz="2000" dirty="0" smtClean="0"/>
              <a:t>, des </a:t>
            </a:r>
            <a:r>
              <a:rPr lang="cs-CZ" sz="2000" dirty="0" err="1" smtClean="0"/>
              <a:t>raisins</a:t>
            </a:r>
            <a:r>
              <a:rPr lang="cs-CZ" sz="2000" dirty="0" smtClean="0"/>
              <a:t> </a:t>
            </a:r>
            <a:r>
              <a:rPr lang="cs-CZ" sz="2000" dirty="0" err="1" smtClean="0"/>
              <a:t>secs</a:t>
            </a:r>
            <a:r>
              <a:rPr lang="cs-CZ" sz="2000" dirty="0" smtClean="0"/>
              <a:t>, des </a:t>
            </a:r>
            <a:r>
              <a:rPr lang="cs-CZ" sz="2000" dirty="0" err="1" smtClean="0"/>
              <a:t>légumes</a:t>
            </a:r>
            <a:r>
              <a:rPr lang="cs-CZ" sz="2000" dirty="0" smtClean="0"/>
              <a:t>,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persil</a:t>
            </a:r>
            <a:r>
              <a:rPr lang="cs-CZ" sz="2000" dirty="0" smtClean="0"/>
              <a:t>, de </a:t>
            </a:r>
            <a:r>
              <a:rPr lang="cs-CZ" sz="2000" dirty="0" err="1" smtClean="0"/>
              <a:t>l´ail</a:t>
            </a:r>
            <a:r>
              <a:rPr lang="cs-CZ" sz="2000" dirty="0" smtClean="0"/>
              <a:t>.</a:t>
            </a:r>
            <a:endParaRPr lang="cs-CZ" sz="22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Des </a:t>
            </a:r>
            <a:r>
              <a:rPr lang="cs-CZ" sz="2000" dirty="0" err="1" smtClean="0"/>
              <a:t>épinards</a:t>
            </a:r>
            <a:r>
              <a:rPr lang="cs-CZ" sz="2000" dirty="0" smtClean="0"/>
              <a:t>, des </a:t>
            </a:r>
            <a:r>
              <a:rPr lang="cs-CZ" sz="2000" dirty="0" err="1" smtClean="0"/>
              <a:t>oeufs</a:t>
            </a:r>
            <a:r>
              <a:rPr lang="cs-CZ" sz="2000" dirty="0" smtClean="0"/>
              <a:t>, des </a:t>
            </a:r>
            <a:r>
              <a:rPr lang="cs-CZ" sz="2000" dirty="0" err="1" smtClean="0"/>
              <a:t>crevettes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Des </a:t>
            </a:r>
            <a:r>
              <a:rPr lang="cs-CZ" sz="2000" dirty="0" err="1" smtClean="0"/>
              <a:t>pommes</a:t>
            </a:r>
            <a:r>
              <a:rPr lang="cs-CZ" sz="2000" dirty="0" smtClean="0"/>
              <a:t> de </a:t>
            </a:r>
            <a:r>
              <a:rPr lang="cs-CZ" sz="2000" dirty="0" err="1" smtClean="0"/>
              <a:t>terre</a:t>
            </a:r>
            <a:r>
              <a:rPr lang="cs-CZ" sz="2000" dirty="0" smtClean="0"/>
              <a:t>, des </a:t>
            </a:r>
            <a:r>
              <a:rPr lang="cs-CZ" sz="2000" dirty="0" err="1" smtClean="0"/>
              <a:t>saucisses</a:t>
            </a:r>
            <a:r>
              <a:rPr lang="cs-CZ" sz="2000" dirty="0" smtClean="0"/>
              <a:t>,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poulet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est : </a:t>
            </a:r>
            <a:r>
              <a:rPr lang="cs-CZ" sz="2000" dirty="0" smtClean="0">
                <a:solidFill>
                  <a:srgbClr val="FF0000"/>
                </a:solidFill>
              </a:rPr>
              <a:t>D</a:t>
            </a:r>
            <a:r>
              <a:rPr lang="fr-FR" sz="2000" dirty="0" smtClean="0">
                <a:solidFill>
                  <a:srgbClr val="FF0000"/>
                </a:solidFill>
              </a:rPr>
              <a:t>e </a:t>
            </a:r>
            <a:r>
              <a:rPr lang="fr-FR" sz="2000" dirty="0">
                <a:solidFill>
                  <a:srgbClr val="FF0000"/>
                </a:solidFill>
              </a:rPr>
              <a:t>la viande ou du poisson, des </a:t>
            </a:r>
            <a:r>
              <a:rPr lang="fr-FR" sz="2000" dirty="0" smtClean="0">
                <a:solidFill>
                  <a:srgbClr val="FF0000"/>
                </a:solidFill>
              </a:rPr>
              <a:t>ra</a:t>
            </a:r>
            <a:r>
              <a:rPr lang="cs-CZ" sz="2000" dirty="0" err="1" smtClean="0">
                <a:solidFill>
                  <a:srgbClr val="FF0000"/>
                </a:solidFill>
              </a:rPr>
              <a:t>is</a:t>
            </a:r>
            <a:r>
              <a:rPr lang="fr-FR" sz="2000" dirty="0" smtClean="0">
                <a:solidFill>
                  <a:srgbClr val="FF0000"/>
                </a:solidFill>
              </a:rPr>
              <a:t>ins </a:t>
            </a:r>
            <a:r>
              <a:rPr lang="fr-FR" sz="2000" dirty="0">
                <a:solidFill>
                  <a:srgbClr val="FF0000"/>
                </a:solidFill>
              </a:rPr>
              <a:t>secs, des légumes, du persil, de l´ail.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1</a:t>
            </a:r>
            <a:r>
              <a:rPr lang="fr-FR" sz="2000" b="1" dirty="0" smtClean="0"/>
              <a:t>2</a:t>
            </a:r>
            <a:r>
              <a:rPr lang="fr-FR" sz="2000" b="1" dirty="0"/>
              <a:t>. </a:t>
            </a:r>
            <a:r>
              <a:rPr lang="cs-CZ" sz="2000" b="1" dirty="0" smtClean="0"/>
              <a:t>Pour </a:t>
            </a:r>
            <a:r>
              <a:rPr lang="cs-CZ" sz="2000" b="1" dirty="0" err="1" smtClean="0"/>
              <a:t>faire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bon </a:t>
            </a:r>
            <a:r>
              <a:rPr lang="fr-FR" sz="2000" b="1" dirty="0" smtClean="0"/>
              <a:t> </a:t>
            </a:r>
            <a:r>
              <a:rPr lang="cs-CZ" sz="2000" b="1" dirty="0" err="1" smtClean="0"/>
              <a:t>tajine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il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/>
              <a:t> </a:t>
            </a:r>
            <a:r>
              <a:rPr lang="cs-CZ" sz="2000" b="1" dirty="0" err="1"/>
              <a:t>très</a:t>
            </a:r>
            <a:r>
              <a:rPr lang="cs-CZ" sz="2000" b="1" dirty="0"/>
              <a:t> </a:t>
            </a:r>
            <a:r>
              <a:rPr lang="cs-CZ" sz="2000" b="1" dirty="0" err="1" smtClean="0"/>
              <a:t>important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que</a:t>
            </a:r>
            <a:r>
              <a:rPr lang="cs-CZ" sz="2000" b="1" dirty="0" smtClean="0"/>
              <a:t> la </a:t>
            </a:r>
            <a:r>
              <a:rPr lang="cs-CZ" sz="2000" b="1" dirty="0" err="1" smtClean="0"/>
              <a:t>cuisson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soit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Lente.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smtClean="0"/>
              <a:t>Rapide.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          </a:t>
            </a:r>
            <a:r>
              <a:rPr lang="cs-CZ" sz="2000" dirty="0" err="1"/>
              <a:t>T</a:t>
            </a:r>
            <a:r>
              <a:rPr lang="cs-CZ" sz="2000" dirty="0" err="1" smtClean="0"/>
              <a:t>r</a:t>
            </a:r>
            <a:r>
              <a:rPr lang="fr-FR" sz="2000" dirty="0" smtClean="0"/>
              <a:t>è</a:t>
            </a:r>
            <a:r>
              <a:rPr lang="cs-CZ" sz="2000" dirty="0" smtClean="0"/>
              <a:t>s rapide.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Lente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cs-CZ" sz="2000" b="1" dirty="0" smtClean="0"/>
              <a:t>3</a:t>
            </a:r>
            <a:r>
              <a:rPr lang="fr-FR" sz="2000" b="1" dirty="0"/>
              <a:t>. Le </a:t>
            </a:r>
            <a:r>
              <a:rPr lang="fr-FR" sz="2000" b="1" dirty="0" smtClean="0"/>
              <a:t>myando</a:t>
            </a:r>
            <a:r>
              <a:rPr lang="cs-CZ" sz="2000" b="1" dirty="0" smtClean="0"/>
              <a:t> qui </a:t>
            </a:r>
            <a:r>
              <a:rPr lang="fr-FR" sz="2000" b="1" dirty="0" smtClean="0"/>
              <a:t>est </a:t>
            </a:r>
            <a:r>
              <a:rPr lang="fr-FR" sz="2000" b="1" dirty="0"/>
              <a:t>un bâtonnet de pâte de manioc </a:t>
            </a:r>
            <a:r>
              <a:rPr lang="fr-FR" sz="2000" b="1" dirty="0" smtClean="0"/>
              <a:t> </a:t>
            </a:r>
            <a:r>
              <a:rPr lang="fr-FR" sz="2000" b="1" dirty="0"/>
              <a:t>traditionnellement préparé et servi enroulé dans une feuille de </a:t>
            </a:r>
            <a:r>
              <a:rPr lang="fr-FR" sz="2000" b="1" dirty="0" smtClean="0"/>
              <a:t>bananier</a:t>
            </a:r>
            <a:r>
              <a:rPr lang="cs-CZ" sz="2000" b="1" dirty="0" smtClean="0"/>
              <a:t>, </a:t>
            </a:r>
            <a:r>
              <a:rPr lang="cs-CZ" sz="2000" b="1" dirty="0" err="1" smtClean="0"/>
              <a:t>vient</a:t>
            </a:r>
            <a:r>
              <a:rPr lang="cs-CZ" sz="2000" b="1" dirty="0" smtClean="0"/>
              <a:t> :</a:t>
            </a:r>
          </a:p>
          <a:p>
            <a:pPr marL="0" indent="0">
              <a:buNone/>
            </a:pP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Maroc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</a:t>
            </a:r>
            <a:r>
              <a:rPr lang="cs-CZ" sz="2000" dirty="0" err="1" smtClean="0"/>
              <a:t>D´Algérie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</a:t>
            </a:r>
            <a:r>
              <a:rPr lang="cs-CZ" sz="2000" dirty="0" err="1" smtClean="0"/>
              <a:t>Du</a:t>
            </a:r>
            <a:r>
              <a:rPr lang="cs-CZ" sz="2000" dirty="0" smtClean="0"/>
              <a:t> </a:t>
            </a:r>
            <a:r>
              <a:rPr lang="cs-CZ" sz="2000" dirty="0" err="1" smtClean="0"/>
              <a:t>Cameroun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</a:t>
            </a:r>
            <a:r>
              <a:rPr lang="cs-CZ" sz="2000" dirty="0" smtClean="0">
                <a:solidFill>
                  <a:srgbClr val="FF0000"/>
                </a:solidFill>
              </a:rPr>
              <a:t>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>
                <a:solidFill>
                  <a:srgbClr val="FF0000"/>
                </a:solidFill>
              </a:rPr>
              <a:t>D</a:t>
            </a:r>
            <a:r>
              <a:rPr lang="cs-CZ" sz="2000" dirty="0" err="1" smtClean="0">
                <a:solidFill>
                  <a:srgbClr val="FF0000"/>
                </a:solidFill>
              </a:rPr>
              <a:t>u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Cameroun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 smtClean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14</a:t>
            </a:r>
            <a:r>
              <a:rPr lang="fr-FR" sz="2000" b="1" dirty="0"/>
              <a:t>. </a:t>
            </a:r>
            <a:r>
              <a:rPr lang="cs-CZ" sz="2000" b="1" dirty="0" smtClean="0"/>
              <a:t>On fait de la </a:t>
            </a:r>
            <a:r>
              <a:rPr lang="cs-CZ" sz="2000" b="1" dirty="0" err="1" smtClean="0"/>
              <a:t>purée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avec</a:t>
            </a:r>
            <a:r>
              <a:rPr lang="cs-CZ" sz="2000" b="1" dirty="0" smtClean="0"/>
              <a:t> les </a:t>
            </a:r>
            <a:r>
              <a:rPr lang="cs-CZ" sz="2000" b="1" dirty="0" err="1" smtClean="0"/>
              <a:t>feuilles</a:t>
            </a:r>
            <a:r>
              <a:rPr lang="cs-CZ" sz="2000" b="1" dirty="0" smtClean="0"/>
              <a:t> </a:t>
            </a:r>
            <a:r>
              <a:rPr lang="fr-FR" sz="2000" b="1" dirty="0" smtClean="0"/>
              <a:t>de </a:t>
            </a:r>
            <a:r>
              <a:rPr lang="fr-FR" sz="2000" b="1" dirty="0"/>
              <a:t>manioc </a:t>
            </a:r>
            <a:r>
              <a:rPr lang="cs-CZ" sz="2000" b="1" dirty="0" smtClean="0"/>
              <a:t>et </a:t>
            </a:r>
            <a:r>
              <a:rPr lang="cs-CZ" sz="2000" b="1" dirty="0" err="1" smtClean="0"/>
              <a:t>ont</a:t>
            </a:r>
            <a:r>
              <a:rPr lang="cs-CZ" sz="2000" b="1" dirty="0" smtClean="0"/>
              <a:t> </a:t>
            </a:r>
            <a:r>
              <a:rPr lang="fr-FR" sz="2000" b="1" dirty="0" smtClean="0"/>
              <a:t>ajout</a:t>
            </a:r>
            <a:r>
              <a:rPr lang="cs-CZ" sz="2000" b="1" dirty="0" smtClean="0"/>
              <a:t>e</a:t>
            </a:r>
            <a:r>
              <a:rPr lang="fr-FR" sz="2000" b="1" dirty="0" smtClean="0"/>
              <a:t> </a:t>
            </a:r>
            <a:r>
              <a:rPr lang="fr-FR" sz="2000" b="1" dirty="0"/>
              <a:t>de l'huile de palme, des oignons, du piment vert et </a:t>
            </a:r>
            <a:r>
              <a:rPr lang="fr-FR" sz="2000" b="1" dirty="0" smtClean="0"/>
              <a:t>d</a:t>
            </a:r>
            <a:r>
              <a:rPr lang="cs-CZ" sz="2000" b="1" dirty="0" smtClean="0"/>
              <a:t>´</a:t>
            </a:r>
            <a:r>
              <a:rPr lang="fr-FR" sz="2000" b="1" dirty="0" smtClean="0"/>
              <a:t>autres </a:t>
            </a:r>
            <a:r>
              <a:rPr lang="fr-FR" sz="2000" b="1" dirty="0"/>
              <a:t>légumes (poireaux, aubergines, courgettes,…) ou </a:t>
            </a:r>
            <a:r>
              <a:rPr lang="fr-FR" sz="2000" b="1" dirty="0" smtClean="0"/>
              <a:t>du </a:t>
            </a:r>
            <a:r>
              <a:rPr lang="fr-FR" sz="2000" b="1" dirty="0"/>
              <a:t>poisson </a:t>
            </a:r>
            <a:r>
              <a:rPr lang="cs-CZ" sz="2000" b="1" dirty="0" smtClean="0"/>
              <a:t>:</a:t>
            </a:r>
          </a:p>
          <a:p>
            <a:pPr marL="0" indent="0">
              <a:buNone/>
            </a:pP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Au </a:t>
            </a:r>
            <a:r>
              <a:rPr lang="cs-CZ" sz="2000" dirty="0" err="1" smtClean="0"/>
              <a:t>Maroc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Au </a:t>
            </a:r>
            <a:r>
              <a:rPr lang="cs-CZ" sz="2000" dirty="0" err="1" smtClean="0"/>
              <a:t>Cameroun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 Au </a:t>
            </a:r>
            <a:r>
              <a:rPr lang="cs-CZ" sz="2000" dirty="0" err="1" smtClean="0">
                <a:solidFill>
                  <a:srgbClr val="FF0000"/>
                </a:solidFill>
              </a:rPr>
              <a:t>Cameroun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b="1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MOTS CROISÉS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algn="ctr"/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2. Racine </a:t>
            </a:r>
            <a:r>
              <a:rPr lang="cs-CZ" sz="1600" dirty="0" err="1" smtClean="0">
                <a:solidFill>
                  <a:prstClr val="white"/>
                </a:solidFill>
              </a:rPr>
              <a:t>comestible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utilisée</a:t>
            </a:r>
            <a:r>
              <a:rPr lang="cs-CZ" sz="1600" dirty="0" smtClean="0">
                <a:solidFill>
                  <a:prstClr val="white"/>
                </a:solidFill>
              </a:rPr>
              <a:t> en </a:t>
            </a:r>
            <a:r>
              <a:rPr lang="cs-CZ" sz="1600" dirty="0" err="1" smtClean="0">
                <a:solidFill>
                  <a:prstClr val="white"/>
                </a:solidFill>
              </a:rPr>
              <a:t>Afrique</a:t>
            </a:r>
            <a:r>
              <a:rPr lang="cs-CZ" sz="1600" dirty="0" smtClean="0">
                <a:solidFill>
                  <a:prstClr val="white"/>
                </a:solidFill>
              </a:rPr>
              <a:t> et </a:t>
            </a:r>
            <a:r>
              <a:rPr lang="cs-CZ" sz="1600" dirty="0" err="1" smtClean="0">
                <a:solidFill>
                  <a:prstClr val="white"/>
                </a:solidFill>
              </a:rPr>
              <a:t>commençant</a:t>
            </a:r>
            <a:r>
              <a:rPr lang="cs-CZ" sz="1600" dirty="0" smtClean="0">
                <a:solidFill>
                  <a:prstClr val="white"/>
                </a:solidFill>
              </a:rPr>
              <a:t> par la </a:t>
            </a:r>
            <a:r>
              <a:rPr lang="cs-CZ" sz="1600" dirty="0" err="1" smtClean="0">
                <a:solidFill>
                  <a:prstClr val="white"/>
                </a:solidFill>
              </a:rPr>
              <a:t>lettre</a:t>
            </a:r>
            <a:r>
              <a:rPr lang="cs-CZ" sz="1600" dirty="0" smtClean="0">
                <a:solidFill>
                  <a:prstClr val="white"/>
                </a:solidFill>
              </a:rPr>
              <a:t> M.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3. </a:t>
            </a:r>
            <a:r>
              <a:rPr lang="cs-CZ" sz="1600" dirty="0" err="1" smtClean="0">
                <a:solidFill>
                  <a:prstClr val="white"/>
                </a:solidFill>
              </a:rPr>
              <a:t>Grains</a:t>
            </a:r>
            <a:r>
              <a:rPr lang="cs-CZ" sz="1600" dirty="0" smtClean="0">
                <a:solidFill>
                  <a:prstClr val="white"/>
                </a:solidFill>
              </a:rPr>
              <a:t> plus </a:t>
            </a:r>
            <a:r>
              <a:rPr lang="cs-CZ" sz="1600" dirty="0" err="1" smtClean="0">
                <a:solidFill>
                  <a:prstClr val="white"/>
                </a:solidFill>
              </a:rPr>
              <a:t>petits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le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riz</a:t>
            </a:r>
            <a:r>
              <a:rPr lang="cs-CZ" sz="1600" dirty="0" smtClean="0">
                <a:solidFill>
                  <a:prstClr val="white"/>
                </a:solidFill>
              </a:rPr>
              <a:t> et </a:t>
            </a:r>
            <a:r>
              <a:rPr lang="cs-CZ" sz="1600" dirty="0" err="1" smtClean="0">
                <a:solidFill>
                  <a:prstClr val="white"/>
                </a:solidFill>
              </a:rPr>
              <a:t>utilisés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dans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le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couscou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>
                <a:solidFill>
                  <a:prstClr val="white"/>
                </a:solidFill>
              </a:rPr>
              <a:t>6</a:t>
            </a:r>
            <a:r>
              <a:rPr lang="cs-CZ" sz="1600" dirty="0" smtClean="0">
                <a:solidFill>
                  <a:prstClr val="white"/>
                </a:solidFill>
              </a:rPr>
              <a:t>. Plat </a:t>
            </a:r>
            <a:r>
              <a:rPr lang="cs-CZ" sz="1600" dirty="0" err="1" smtClean="0">
                <a:solidFill>
                  <a:prstClr val="white"/>
                </a:solidFill>
              </a:rPr>
              <a:t>typique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Maroc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préparé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avec</a:t>
            </a:r>
            <a:r>
              <a:rPr lang="cs-CZ" sz="1600" dirty="0" smtClean="0">
                <a:solidFill>
                  <a:prstClr val="white"/>
                </a:solidFill>
              </a:rPr>
              <a:t> de la </a:t>
            </a:r>
            <a:r>
              <a:rPr lang="cs-CZ" sz="1600" dirty="0" err="1" smtClean="0">
                <a:solidFill>
                  <a:prstClr val="white"/>
                </a:solidFill>
              </a:rPr>
              <a:t>semoule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8. Epice </a:t>
            </a:r>
            <a:r>
              <a:rPr lang="cs-CZ" sz="1600" dirty="0" err="1" smtClean="0">
                <a:solidFill>
                  <a:prstClr val="white"/>
                </a:solidFill>
              </a:rPr>
              <a:t>très</a:t>
            </a:r>
            <a:r>
              <a:rPr lang="cs-CZ" sz="1600" dirty="0" smtClean="0">
                <a:solidFill>
                  <a:prstClr val="white"/>
                </a:solidFill>
              </a:rPr>
              <a:t> forte, </a:t>
            </a:r>
            <a:r>
              <a:rPr lang="cs-CZ" sz="1600" dirty="0" err="1" smtClean="0">
                <a:solidFill>
                  <a:prstClr val="white"/>
                </a:solidFill>
              </a:rPr>
              <a:t>souvent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couleur</a:t>
            </a:r>
            <a:r>
              <a:rPr lang="cs-CZ" sz="1600" dirty="0" smtClean="0">
                <a:solidFill>
                  <a:prstClr val="white"/>
                </a:solidFill>
              </a:rPr>
              <a:t> rouge.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 Plat </a:t>
            </a:r>
            <a:r>
              <a:rPr lang="cs-CZ" sz="1600" dirty="0" err="1" smtClean="0">
                <a:solidFill>
                  <a:prstClr val="white"/>
                </a:solidFill>
              </a:rPr>
              <a:t>traditionnel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Maghreb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composé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fr-FR" sz="1600" dirty="0" smtClean="0">
                <a:solidFill>
                  <a:prstClr val="white"/>
                </a:solidFill>
              </a:rPr>
              <a:t>viande</a:t>
            </a:r>
            <a:r>
              <a:rPr lang="fr-FR" sz="1600" dirty="0">
                <a:solidFill>
                  <a:prstClr val="white"/>
                </a:solidFill>
              </a:rPr>
              <a:t>, de volaille ou de poisson, de légumes ou de fruits.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marL="342900" indent="-342900" algn="ctr"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Feuille</a:t>
            </a:r>
            <a:r>
              <a:rPr lang="cs-CZ" sz="1600" dirty="0" smtClean="0">
                <a:solidFill>
                  <a:prstClr val="white"/>
                </a:solidFill>
              </a:rPr>
              <a:t> verte </a:t>
            </a:r>
            <a:r>
              <a:rPr lang="cs-CZ" sz="1600" dirty="0" err="1" smtClean="0">
                <a:solidFill>
                  <a:prstClr val="white"/>
                </a:solidFill>
              </a:rPr>
              <a:t>utilisée</a:t>
            </a:r>
            <a:r>
              <a:rPr lang="cs-CZ" sz="1600" dirty="0" smtClean="0">
                <a:solidFill>
                  <a:prstClr val="white"/>
                </a:solidFill>
              </a:rPr>
              <a:t> au </a:t>
            </a:r>
            <a:r>
              <a:rPr lang="cs-CZ" sz="1600" dirty="0" err="1" smtClean="0">
                <a:solidFill>
                  <a:prstClr val="white"/>
                </a:solidFill>
              </a:rPr>
              <a:t>Maroc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pour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faire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t</a:t>
            </a:r>
            <a:r>
              <a:rPr lang="cs-CZ" sz="1600" smtClean="0">
                <a:solidFill>
                  <a:prstClr val="white"/>
                </a:solidFill>
              </a:rPr>
              <a:t>hé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8.</a:t>
            </a:r>
            <a:r>
              <a:rPr lang="fr-FR" sz="1600" dirty="0">
                <a:solidFill>
                  <a:prstClr val="white"/>
                </a:solidFill>
              </a:rPr>
              <a:t> </a:t>
            </a:r>
            <a:r>
              <a:rPr lang="cs-CZ" sz="1600" dirty="0">
                <a:solidFill>
                  <a:prstClr val="white"/>
                </a:solidFill>
              </a:rPr>
              <a:t>S</a:t>
            </a:r>
            <a:r>
              <a:rPr lang="fr-FR" sz="1600" dirty="0" smtClean="0">
                <a:solidFill>
                  <a:prstClr val="white"/>
                </a:solidFill>
              </a:rPr>
              <a:t>oupe </a:t>
            </a:r>
            <a:r>
              <a:rPr lang="fr-FR" sz="1600" dirty="0">
                <a:solidFill>
                  <a:prstClr val="white"/>
                </a:solidFill>
              </a:rPr>
              <a:t>de La </a:t>
            </a:r>
            <a:r>
              <a:rPr lang="fr-FR" sz="1600" dirty="0" smtClean="0">
                <a:solidFill>
                  <a:prstClr val="white"/>
                </a:solidFill>
              </a:rPr>
              <a:t>Louisiane </a:t>
            </a:r>
            <a:r>
              <a:rPr lang="fr-FR" sz="1600" dirty="0">
                <a:solidFill>
                  <a:prstClr val="white"/>
                </a:solidFill>
              </a:rPr>
              <a:t>française</a:t>
            </a: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8.On </a:t>
            </a:r>
            <a:r>
              <a:rPr lang="cs-CZ" sz="1600" dirty="0" err="1" smtClean="0">
                <a:solidFill>
                  <a:prstClr val="white"/>
                </a:solidFill>
              </a:rPr>
              <a:t>boit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café et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…..</a:t>
            </a: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Epice de </a:t>
            </a:r>
            <a:r>
              <a:rPr lang="cs-CZ" sz="1600" dirty="0" err="1" smtClean="0">
                <a:solidFill>
                  <a:prstClr val="white"/>
                </a:solidFill>
              </a:rPr>
              <a:t>couleur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blanche</a:t>
            </a:r>
            <a:r>
              <a:rPr lang="cs-CZ" sz="1600" dirty="0" smtClean="0">
                <a:solidFill>
                  <a:prstClr val="white"/>
                </a:solidFill>
              </a:rPr>
              <a:t> au </a:t>
            </a:r>
            <a:r>
              <a:rPr lang="cs-CZ" sz="1600" dirty="0" err="1" smtClean="0">
                <a:solidFill>
                  <a:prstClr val="white"/>
                </a:solidFill>
              </a:rPr>
              <a:t>goût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salé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26201554"/>
              </p:ext>
            </p:extLst>
          </p:nvPr>
        </p:nvGraphicFramePr>
        <p:xfrm>
          <a:off x="107504" y="1484784"/>
          <a:ext cx="4860034" cy="4248469"/>
        </p:xfrm>
        <a:graphic>
          <a:graphicData uri="http://schemas.openxmlformats.org/drawingml/2006/table">
            <a:tbl>
              <a:tblPr firstRow="1" firstCol="1" bandRow="1"/>
              <a:tblGrid>
                <a:gridCol w="501254"/>
                <a:gridCol w="434850"/>
                <a:gridCol w="442344"/>
                <a:gridCol w="438597"/>
                <a:gridCol w="438597"/>
                <a:gridCol w="438597"/>
                <a:gridCol w="438597"/>
                <a:gridCol w="438597"/>
                <a:gridCol w="438597"/>
                <a:gridCol w="438597"/>
                <a:gridCol w="411407"/>
              </a:tblGrid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1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393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aoblený obdélník 1"/>
          <p:cNvSpPr/>
          <p:nvPr/>
        </p:nvSpPr>
        <p:spPr>
          <a:xfrm>
            <a:off x="1288030" y="404664"/>
            <a:ext cx="72728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/>
              <a:t>RÉPONSES</a:t>
            </a:r>
            <a:endParaRPr lang="cs-CZ" sz="4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06985124"/>
              </p:ext>
            </p:extLst>
          </p:nvPr>
        </p:nvGraphicFramePr>
        <p:xfrm>
          <a:off x="1288030" y="1600200"/>
          <a:ext cx="6192686" cy="5040559"/>
        </p:xfrm>
        <a:graphic>
          <a:graphicData uri="http://schemas.openxmlformats.org/drawingml/2006/table">
            <a:tbl>
              <a:tblPr firstRow="1" firstCol="1" bandRow="1"/>
              <a:tblGrid>
                <a:gridCol w="638701"/>
                <a:gridCol w="558863"/>
                <a:gridCol w="558863"/>
                <a:gridCol w="558863"/>
                <a:gridCol w="558863"/>
                <a:gridCol w="558863"/>
                <a:gridCol w="558863"/>
                <a:gridCol w="558863"/>
                <a:gridCol w="558863"/>
                <a:gridCol w="558863"/>
                <a:gridCol w="524218"/>
              </a:tblGrid>
              <a:tr h="43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43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  <a:tr h="4662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96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14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506</Words>
  <Application>Microsoft Office PowerPoint</Application>
  <PresentationFormat>Předvádění na obrazovce (4:3)</PresentationFormat>
  <Paragraphs>275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Alimentation francophone</vt:lpstr>
      <vt:lpstr>Choisis la bonne réponse.</vt:lpstr>
      <vt:lpstr>Choisis la bonne réponse.</vt:lpstr>
      <vt:lpstr>Choisis la bonne réponse.</vt:lpstr>
      <vt:lpstr>Choisis la bonne réponse.</vt:lpstr>
      <vt:lpstr>Choisis la bonne réponse.</vt:lpstr>
      <vt:lpstr>MOTS CROISÉS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195</cp:revision>
  <dcterms:created xsi:type="dcterms:W3CDTF">2012-06-18T15:15:37Z</dcterms:created>
  <dcterms:modified xsi:type="dcterms:W3CDTF">2013-09-08T15:43:01Z</dcterms:modified>
</cp:coreProperties>
</file>