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2" r:id="rId4"/>
    <p:sldId id="273" r:id="rId5"/>
    <p:sldId id="274" r:id="rId6"/>
    <p:sldId id="271" r:id="rId7"/>
    <p:sldId id="27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FF99"/>
    <a:srgbClr val="F496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LE</a:t>
            </a:r>
            <a:r>
              <a:rPr lang="cs-CZ" sz="3600" b="1" smtClean="0"/>
              <a:t>  MAROC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31159101"/>
              </p:ext>
            </p:extLst>
          </p:nvPr>
        </p:nvGraphicFramePr>
        <p:xfrm>
          <a:off x="755576" y="2708920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Frankofonie </a:t>
                      </a:r>
                      <a:endParaRPr lang="cs-CZ" dirty="0" smtClean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22-03-2013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3-4 ročník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Connaissance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du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Maroc</a:t>
                      </a:r>
                      <a:r>
                        <a:rPr lang="cs-CZ" baseline="0" dirty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Avant</a:t>
                      </a:r>
                      <a:r>
                        <a:rPr lang="cs-CZ" baseline="0" dirty="0" smtClean="0"/>
                        <a:t> de </a:t>
                      </a:r>
                      <a:r>
                        <a:rPr lang="cs-CZ" baseline="0" dirty="0" err="1" smtClean="0"/>
                        <a:t>commencer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le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cours</a:t>
                      </a:r>
                      <a:r>
                        <a:rPr lang="cs-CZ" baseline="0" dirty="0" smtClean="0"/>
                        <a:t>, </a:t>
                      </a:r>
                      <a:r>
                        <a:rPr lang="cs-CZ" baseline="0" dirty="0" err="1" smtClean="0"/>
                        <a:t>cliquez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sur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F5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puis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progressez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avec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espace</a:t>
                      </a:r>
                      <a:r>
                        <a:rPr lang="cs-CZ" baseline="0" dirty="0" smtClean="0"/>
                        <a:t>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GUILLEMENOT</a:t>
                      </a:r>
                      <a:endParaRPr lang="cs-CZ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VY_32_INOVACE_09_</a:t>
                      </a:r>
                      <a:r>
                        <a:rPr lang="cs-CZ" dirty="0" err="1" smtClean="0"/>
                        <a:t>FGUI15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000" b="1" dirty="0" smtClean="0"/>
              <a:t>1</a:t>
            </a:r>
            <a:r>
              <a:rPr lang="fr-FR" sz="2000" b="1" dirty="0"/>
              <a:t>. 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Maroc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appartient</a:t>
            </a:r>
            <a:r>
              <a:rPr lang="cs-CZ" sz="2000" b="1" dirty="0" smtClean="0"/>
              <a:t> à la France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Vrai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Faux.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Faux.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b="1" dirty="0" smtClean="0"/>
              <a:t>2</a:t>
            </a:r>
            <a:r>
              <a:rPr lang="fr-FR" sz="2000" b="1" dirty="0" smtClean="0"/>
              <a:t>. </a:t>
            </a:r>
            <a:r>
              <a:rPr lang="cs-CZ" sz="2000" b="1" dirty="0" smtClean="0"/>
              <a:t>La </a:t>
            </a:r>
            <a:r>
              <a:rPr lang="cs-CZ" sz="2000" b="1" dirty="0" err="1" smtClean="0"/>
              <a:t>langue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officielle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du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Maroc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est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Le</a:t>
            </a:r>
            <a:r>
              <a:rPr lang="cs-CZ" sz="2000" dirty="0" smtClean="0"/>
              <a:t> </a:t>
            </a:r>
            <a:r>
              <a:rPr lang="cs-CZ" sz="2000" dirty="0" err="1" smtClean="0"/>
              <a:t>français</a:t>
            </a:r>
            <a:r>
              <a:rPr lang="cs-CZ" sz="2000" dirty="0" smtClean="0"/>
              <a:t>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Le</a:t>
            </a:r>
            <a:r>
              <a:rPr lang="cs-CZ" sz="2000" dirty="0" smtClean="0"/>
              <a:t> </a:t>
            </a:r>
            <a:r>
              <a:rPr lang="cs-CZ" sz="2000" dirty="0" err="1" smtClean="0"/>
              <a:t>marocain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 smtClean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Le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marocain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b="1" dirty="0" smtClean="0"/>
              <a:t>3</a:t>
            </a:r>
            <a:r>
              <a:rPr lang="fr-FR" sz="2000" b="1" dirty="0"/>
              <a:t>. </a:t>
            </a:r>
            <a:r>
              <a:rPr lang="cs-CZ" sz="2000" b="1" dirty="0" smtClean="0"/>
              <a:t>Les </a:t>
            </a:r>
            <a:r>
              <a:rPr lang="cs-CZ" sz="2000" b="1" dirty="0" err="1" smtClean="0"/>
              <a:t>marocains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mangent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Du</a:t>
            </a:r>
            <a:r>
              <a:rPr lang="cs-CZ" sz="2000" dirty="0" smtClean="0"/>
              <a:t> </a:t>
            </a:r>
            <a:r>
              <a:rPr lang="cs-CZ" sz="2000" dirty="0" err="1" smtClean="0"/>
              <a:t>cochon</a:t>
            </a:r>
            <a:r>
              <a:rPr lang="cs-CZ" sz="2000" dirty="0" smtClean="0"/>
              <a:t>.</a:t>
            </a:r>
            <a:endParaRPr lang="cs-CZ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/>
              <a:t>D</a:t>
            </a:r>
            <a:r>
              <a:rPr lang="cs-CZ" sz="2000" dirty="0" err="1" smtClean="0"/>
              <a:t>u</a:t>
            </a:r>
            <a:r>
              <a:rPr lang="cs-CZ" sz="2000" dirty="0" smtClean="0"/>
              <a:t> </a:t>
            </a:r>
            <a:r>
              <a:rPr lang="cs-CZ" sz="2000" dirty="0" err="1" smtClean="0"/>
              <a:t>poulet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Du</a:t>
            </a:r>
            <a:r>
              <a:rPr lang="cs-CZ" sz="2000" dirty="0" smtClean="0"/>
              <a:t> </a:t>
            </a:r>
            <a:r>
              <a:rPr lang="cs-CZ" sz="2000" dirty="0" err="1" smtClean="0"/>
              <a:t>sanglier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Du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poulet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000" b="1" dirty="0" smtClean="0"/>
              <a:t>4</a:t>
            </a:r>
            <a:r>
              <a:rPr lang="fr-FR" sz="2000" b="1" dirty="0"/>
              <a:t>. 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t</a:t>
            </a:r>
            <a:r>
              <a:rPr lang="fr-FR" sz="2000" b="1" dirty="0" smtClean="0"/>
              <a:t>hé </a:t>
            </a:r>
            <a:r>
              <a:rPr lang="fr-FR" sz="2000" b="1" dirty="0"/>
              <a:t>sucré parfumé à la menthe </a:t>
            </a:r>
            <a:r>
              <a:rPr lang="fr-FR" sz="2000" b="1" dirty="0" smtClean="0"/>
              <a:t>fraîche</a:t>
            </a:r>
            <a:r>
              <a:rPr lang="cs-CZ" sz="2000" b="1" dirty="0" smtClean="0"/>
              <a:t> se </a:t>
            </a:r>
            <a:r>
              <a:rPr lang="cs-CZ" sz="2000" b="1" dirty="0" err="1" smtClean="0"/>
              <a:t>boit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beaucoup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Au </a:t>
            </a:r>
            <a:r>
              <a:rPr lang="cs-CZ" sz="2000" dirty="0" err="1" smtClean="0"/>
              <a:t>Congo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Au Vietnam.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Au </a:t>
            </a:r>
            <a:r>
              <a:rPr lang="cs-CZ" sz="2000" dirty="0" err="1" smtClean="0"/>
              <a:t>Maroc</a:t>
            </a:r>
            <a:r>
              <a:rPr lang="cs-CZ" sz="2000" dirty="0" smtClean="0"/>
              <a:t>.</a:t>
            </a: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Au </a:t>
            </a:r>
            <a:r>
              <a:rPr lang="cs-CZ" sz="2000" dirty="0" err="1" smtClean="0">
                <a:solidFill>
                  <a:srgbClr val="FF0000"/>
                </a:solidFill>
              </a:rPr>
              <a:t>Maroc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fr-FR" sz="2000" b="1" dirty="0"/>
              <a:t>5. 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Maroc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est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près</a:t>
            </a:r>
            <a:r>
              <a:rPr lang="cs-CZ" sz="2000" b="1" dirty="0" smtClean="0"/>
              <a:t> de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La France.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L´</a:t>
            </a:r>
            <a:r>
              <a:rPr lang="cs-CZ" sz="2000" dirty="0" err="1" smtClean="0"/>
              <a:t>Espagne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</a:t>
            </a:r>
            <a:r>
              <a:rPr lang="cs-CZ" sz="2000" dirty="0" smtClean="0"/>
              <a:t>          L´</a:t>
            </a:r>
            <a:r>
              <a:rPr lang="cs-CZ" sz="2000" dirty="0" err="1" smtClean="0"/>
              <a:t>Angleterre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fr-FR" sz="2000" dirty="0" smtClean="0"/>
              <a:t>       </a:t>
            </a: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L´</a:t>
            </a:r>
            <a:r>
              <a:rPr lang="cs-CZ" sz="2000" dirty="0" err="1" smtClean="0">
                <a:solidFill>
                  <a:srgbClr val="FF0000"/>
                </a:solidFill>
              </a:rPr>
              <a:t>Espagne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b="1" dirty="0"/>
              <a:t>6. </a:t>
            </a:r>
            <a:r>
              <a:rPr lang="cs-CZ" sz="2100" b="1" dirty="0" smtClean="0"/>
              <a:t>Au </a:t>
            </a:r>
            <a:r>
              <a:rPr lang="cs-CZ" sz="2100" b="1" dirty="0" err="1" smtClean="0"/>
              <a:t>Maroc</a:t>
            </a:r>
            <a:r>
              <a:rPr lang="cs-CZ" sz="2100" b="1" dirty="0" smtClean="0"/>
              <a:t> </a:t>
            </a:r>
            <a:r>
              <a:rPr lang="cs-CZ" sz="2100" b="1" dirty="0" err="1" smtClean="0"/>
              <a:t>il</a:t>
            </a:r>
            <a:r>
              <a:rPr lang="cs-CZ" sz="2100" b="1" dirty="0" smtClean="0"/>
              <a:t> y a :</a:t>
            </a:r>
            <a:endParaRPr lang="fr-FR" sz="21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Un</a:t>
            </a:r>
            <a:r>
              <a:rPr lang="cs-CZ" sz="2000" dirty="0" smtClean="0"/>
              <a:t> </a:t>
            </a:r>
            <a:r>
              <a:rPr lang="cs-CZ" sz="2000" dirty="0" err="1" smtClean="0"/>
              <a:t>roi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Un</a:t>
            </a:r>
            <a:r>
              <a:rPr lang="cs-CZ" sz="2000" dirty="0"/>
              <a:t> </a:t>
            </a:r>
            <a:r>
              <a:rPr lang="cs-CZ" sz="2000" dirty="0" err="1" smtClean="0"/>
              <a:t>président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Un</a:t>
            </a:r>
            <a:r>
              <a:rPr lang="cs-CZ" sz="2000" dirty="0"/>
              <a:t> </a:t>
            </a:r>
            <a:r>
              <a:rPr lang="cs-CZ" sz="2000" dirty="0" err="1" smtClean="0"/>
              <a:t>dictateur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Un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roi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323661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3282" y="116632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052736"/>
            <a:ext cx="8712968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sz="2000" b="1" dirty="0"/>
              <a:t>7</a:t>
            </a:r>
            <a:r>
              <a:rPr lang="fr-FR" sz="2000" b="1" dirty="0" smtClean="0"/>
              <a:t>. Le </a:t>
            </a:r>
            <a:r>
              <a:rPr lang="cs-CZ" sz="2000" b="1" dirty="0" err="1" smtClean="0"/>
              <a:t>vêtement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traditionnel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est</a:t>
            </a:r>
            <a:r>
              <a:rPr lang="cs-CZ" sz="2000" b="1" dirty="0" smtClean="0"/>
              <a:t> :</a:t>
            </a:r>
            <a:endParaRPr lang="fr-FR" sz="12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</a:t>
            </a:r>
            <a:r>
              <a:rPr lang="cs-CZ" sz="2000" dirty="0" err="1" smtClean="0"/>
              <a:t>Le</a:t>
            </a:r>
            <a:r>
              <a:rPr lang="cs-CZ" sz="2000" dirty="0" smtClean="0"/>
              <a:t> </a:t>
            </a:r>
            <a:r>
              <a:rPr lang="cs-CZ" sz="2000" dirty="0" err="1" smtClean="0"/>
              <a:t>jean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La </a:t>
            </a:r>
            <a:r>
              <a:rPr lang="cs-CZ" sz="2000" dirty="0" err="1" smtClean="0"/>
              <a:t>djellaba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</a:t>
            </a:r>
            <a:r>
              <a:rPr lang="cs-CZ" sz="2000" dirty="0" err="1" smtClean="0"/>
              <a:t>Le</a:t>
            </a:r>
            <a:r>
              <a:rPr lang="cs-CZ" sz="2000" dirty="0" smtClean="0"/>
              <a:t> </a:t>
            </a:r>
            <a:r>
              <a:rPr lang="cs-CZ" sz="2000" dirty="0" err="1" smtClean="0"/>
              <a:t>boubou</a:t>
            </a:r>
            <a:r>
              <a:rPr lang="cs-CZ" sz="2000" dirty="0" smtClean="0"/>
              <a:t>.</a:t>
            </a: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la </a:t>
            </a:r>
            <a:r>
              <a:rPr lang="cs-CZ" sz="2000" dirty="0" err="1" smtClean="0">
                <a:solidFill>
                  <a:srgbClr val="FF0000"/>
                </a:solidFill>
              </a:rPr>
              <a:t>djellaba</a:t>
            </a:r>
            <a:r>
              <a:rPr lang="cs-CZ" sz="2000" dirty="0" smtClean="0">
                <a:solidFill>
                  <a:srgbClr val="FF0000"/>
                </a:solidFill>
              </a:rPr>
              <a:t>, (</a:t>
            </a:r>
            <a:r>
              <a:rPr lang="cs-CZ" sz="2000" dirty="0" err="1" smtClean="0">
                <a:solidFill>
                  <a:srgbClr val="FF0000"/>
                </a:solidFill>
              </a:rPr>
              <a:t>vêtement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ample</a:t>
            </a:r>
            <a:r>
              <a:rPr lang="cs-CZ" sz="2000" dirty="0" smtClean="0">
                <a:solidFill>
                  <a:srgbClr val="FF0000"/>
                </a:solidFill>
              </a:rPr>
              <a:t>, robe </a:t>
            </a:r>
            <a:r>
              <a:rPr lang="cs-CZ" sz="2000" dirty="0" err="1" smtClean="0">
                <a:solidFill>
                  <a:srgbClr val="FF0000"/>
                </a:solidFill>
              </a:rPr>
              <a:t>longue</a:t>
            </a:r>
            <a:r>
              <a:rPr lang="cs-CZ" sz="2000" dirty="0" smtClean="0">
                <a:solidFill>
                  <a:srgbClr val="FF0000"/>
                </a:solidFill>
              </a:rPr>
              <a:t> à </a:t>
            </a:r>
            <a:r>
              <a:rPr lang="cs-CZ" sz="2000" dirty="0" err="1" smtClean="0">
                <a:solidFill>
                  <a:srgbClr val="FF0000"/>
                </a:solidFill>
              </a:rPr>
              <a:t>capuchon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portée</a:t>
            </a:r>
            <a:r>
              <a:rPr lang="cs-CZ" sz="2000" dirty="0" smtClean="0">
                <a:solidFill>
                  <a:srgbClr val="FF0000"/>
                </a:solidFill>
              </a:rPr>
              <a:t> par les </a:t>
            </a:r>
            <a:r>
              <a:rPr lang="cs-CZ" sz="2000" dirty="0" err="1" smtClean="0">
                <a:solidFill>
                  <a:srgbClr val="FF0000"/>
                </a:solidFill>
              </a:rPr>
              <a:t>hommes</a:t>
            </a:r>
            <a:r>
              <a:rPr lang="cs-CZ" sz="2000" dirty="0" smtClean="0">
                <a:solidFill>
                  <a:srgbClr val="FF0000"/>
                </a:solidFill>
              </a:rPr>
              <a:t> et les </a:t>
            </a:r>
            <a:r>
              <a:rPr lang="cs-CZ" sz="2000" dirty="0" err="1" smtClean="0">
                <a:solidFill>
                  <a:srgbClr val="FF0000"/>
                </a:solidFill>
              </a:rPr>
              <a:t>femmes</a:t>
            </a:r>
            <a:r>
              <a:rPr lang="cs-CZ" sz="2000" dirty="0" smtClean="0">
                <a:solidFill>
                  <a:srgbClr val="FF0000"/>
                </a:solidFill>
              </a:rPr>
              <a:t>).</a:t>
            </a:r>
          </a:p>
          <a:p>
            <a:pPr marL="0" indent="0">
              <a:buNone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/>
              <a:t>8</a:t>
            </a:r>
            <a:r>
              <a:rPr lang="fr-FR" sz="2000" b="1" dirty="0" smtClean="0"/>
              <a:t>. </a:t>
            </a:r>
            <a:r>
              <a:rPr lang="cs-CZ" sz="2000" b="1" dirty="0" smtClean="0"/>
              <a:t>Au </a:t>
            </a:r>
            <a:r>
              <a:rPr lang="cs-CZ" sz="2000" b="1" dirty="0" err="1" smtClean="0"/>
              <a:t>Maroc</a:t>
            </a:r>
            <a:r>
              <a:rPr lang="cs-CZ" sz="2000" b="1" dirty="0" smtClean="0"/>
              <a:t> </a:t>
            </a:r>
            <a:r>
              <a:rPr lang="fr-FR" sz="2000" b="1" dirty="0" smtClean="0"/>
              <a:t> </a:t>
            </a:r>
            <a:r>
              <a:rPr lang="cs-CZ" sz="2000" b="1" dirty="0" smtClean="0"/>
              <a:t>on </a:t>
            </a:r>
            <a:r>
              <a:rPr lang="cs-CZ" sz="2000" b="1" dirty="0" err="1" smtClean="0"/>
              <a:t>cultive</a:t>
            </a:r>
            <a:r>
              <a:rPr lang="cs-CZ" sz="2000" b="1" dirty="0" smtClean="0"/>
              <a:t> </a:t>
            </a:r>
            <a:r>
              <a:rPr lang="fr-FR" sz="2000" b="1" dirty="0" smtClean="0"/>
              <a:t>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</a:t>
            </a:r>
            <a:r>
              <a:rPr lang="cs-CZ" sz="2000" dirty="0" smtClean="0"/>
              <a:t>        Des </a:t>
            </a:r>
            <a:r>
              <a:rPr lang="cs-CZ" sz="2000" dirty="0" err="1" smtClean="0"/>
              <a:t>olives</a:t>
            </a:r>
            <a:r>
              <a:rPr lang="cs-CZ" sz="2000" dirty="0" smtClean="0"/>
              <a:t>, des </a:t>
            </a:r>
            <a:r>
              <a:rPr lang="cs-CZ" sz="2000" dirty="0" err="1" smtClean="0"/>
              <a:t>oranges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</a:t>
            </a:r>
            <a:r>
              <a:rPr lang="fr-FR" sz="2000" dirty="0" smtClean="0"/>
              <a:t>Des </a:t>
            </a:r>
            <a:r>
              <a:rPr lang="cs-CZ" sz="2000" dirty="0" err="1" smtClean="0"/>
              <a:t>bananes</a:t>
            </a:r>
            <a:r>
              <a:rPr lang="cs-CZ" sz="2000" dirty="0" smtClean="0"/>
              <a:t>, des ananas.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</a:t>
            </a:r>
            <a:r>
              <a:rPr lang="cs-CZ" sz="2000" dirty="0" err="1" smtClean="0"/>
              <a:t>Du</a:t>
            </a:r>
            <a:r>
              <a:rPr lang="cs-CZ" sz="2000" dirty="0" smtClean="0"/>
              <a:t> </a:t>
            </a:r>
            <a:r>
              <a:rPr lang="cs-CZ" sz="2000" dirty="0" err="1" smtClean="0"/>
              <a:t>manioc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</a:t>
            </a:r>
            <a:r>
              <a:rPr lang="cs-CZ" sz="2000" dirty="0" smtClean="0">
                <a:solidFill>
                  <a:srgbClr val="FF0000"/>
                </a:solidFill>
              </a:rPr>
              <a:t>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smtClean="0">
                <a:solidFill>
                  <a:srgbClr val="FF0000"/>
                </a:solidFill>
              </a:rPr>
              <a:t>: </a:t>
            </a:r>
            <a:r>
              <a:rPr lang="fr-FR" sz="2000" dirty="0">
                <a:solidFill>
                  <a:srgbClr val="FF0000"/>
                </a:solidFill>
              </a:rPr>
              <a:t>Des olives, des </a:t>
            </a:r>
            <a:r>
              <a:rPr lang="fr-FR" sz="2000" dirty="0" smtClean="0">
                <a:solidFill>
                  <a:srgbClr val="FF0000"/>
                </a:solidFill>
              </a:rPr>
              <a:t>oranges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/>
              <a:t>9</a:t>
            </a:r>
            <a:r>
              <a:rPr lang="fr-FR" sz="2000" b="1" dirty="0"/>
              <a:t>. </a:t>
            </a:r>
            <a:r>
              <a:rPr lang="cs-CZ" sz="2000" b="1" dirty="0" smtClean="0"/>
              <a:t>La </a:t>
            </a:r>
            <a:r>
              <a:rPr lang="cs-CZ" sz="2000" b="1" dirty="0" err="1" smtClean="0"/>
              <a:t>capitale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du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Maroc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est</a:t>
            </a:r>
            <a:r>
              <a:rPr lang="cs-CZ" sz="2000" b="1" dirty="0" smtClean="0"/>
              <a:t> :</a:t>
            </a:r>
            <a:r>
              <a:rPr lang="fr-FR" sz="2000" b="1" dirty="0"/>
              <a:t/>
            </a:r>
            <a:br>
              <a:rPr lang="fr-FR" sz="2000" b="1" dirty="0"/>
            </a:br>
            <a:r>
              <a:rPr lang="cs-CZ" sz="2000" dirty="0" smtClean="0"/>
              <a:t>a)	Rabat.</a:t>
            </a:r>
          </a:p>
          <a:p>
            <a:pPr marL="0" indent="0">
              <a:buNone/>
            </a:pPr>
            <a:r>
              <a:rPr lang="cs-CZ" sz="2000" dirty="0" smtClean="0"/>
              <a:t>b)	Casablanca.</a:t>
            </a:r>
          </a:p>
          <a:p>
            <a:pPr marL="0" indent="0">
              <a:buNone/>
            </a:pPr>
            <a:r>
              <a:rPr lang="cs-CZ" sz="2000" dirty="0" smtClean="0"/>
              <a:t>c)	</a:t>
            </a:r>
            <a:r>
              <a:rPr lang="cs-CZ" sz="2000" dirty="0" err="1" smtClean="0"/>
              <a:t>Marrakech</a:t>
            </a:r>
            <a:r>
              <a:rPr lang="cs-CZ" sz="2000" dirty="0" smtClean="0"/>
              <a:t>.</a:t>
            </a:r>
            <a:endParaRPr lang="cs-CZ" sz="2000" dirty="0"/>
          </a:p>
          <a:p>
            <a:pPr marL="0" indent="0">
              <a:buNone/>
            </a:pPr>
            <a:endParaRPr lang="cs-CZ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>
                <a:solidFill>
                  <a:srgbClr val="FF0000"/>
                </a:solidFill>
              </a:rPr>
              <a:t> : </a:t>
            </a:r>
            <a:r>
              <a:rPr lang="cs-CZ" sz="2000" dirty="0" smtClean="0">
                <a:solidFill>
                  <a:srgbClr val="FF0000"/>
                </a:solidFill>
              </a:rPr>
              <a:t>Rabat.</a:t>
            </a: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323661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496944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000" b="1" dirty="0"/>
              <a:t>10. </a:t>
            </a:r>
            <a:r>
              <a:rPr lang="cs-CZ" sz="2000" b="1" dirty="0" smtClean="0"/>
              <a:t>Au </a:t>
            </a:r>
            <a:r>
              <a:rPr lang="cs-CZ" sz="2000" b="1" dirty="0" err="1" smtClean="0"/>
              <a:t>Maroc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il</a:t>
            </a:r>
            <a:r>
              <a:rPr lang="cs-CZ" sz="2000" b="1" dirty="0" smtClean="0"/>
              <a:t> fait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</a:t>
            </a:r>
            <a:r>
              <a:rPr lang="cs-CZ" sz="2000" dirty="0" smtClean="0"/>
              <a:t>	</a:t>
            </a:r>
            <a:r>
              <a:rPr lang="fr-FR" sz="2000" dirty="0" smtClean="0"/>
              <a:t> </a:t>
            </a:r>
            <a:r>
              <a:rPr lang="cs-CZ" sz="2000" dirty="0" err="1" smtClean="0"/>
              <a:t>Chaud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 </a:t>
            </a:r>
            <a:r>
              <a:rPr lang="cs-CZ" sz="2000" dirty="0" err="1" smtClean="0"/>
              <a:t>Froid</a:t>
            </a:r>
            <a:r>
              <a:rPr lang="cs-CZ" sz="2000" dirty="0" smtClean="0"/>
              <a:t>.</a:t>
            </a:r>
            <a:endParaRPr lang="cs-CZ" sz="2000" dirty="0"/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bonne </a:t>
            </a:r>
            <a:r>
              <a:rPr lang="fr-FR" sz="2000" dirty="0" smtClean="0">
                <a:solidFill>
                  <a:srgbClr val="FF0000"/>
                </a:solidFill>
              </a:rPr>
              <a:t>répon</a:t>
            </a:r>
            <a:r>
              <a:rPr lang="cs-CZ" sz="2000" dirty="0" smtClean="0">
                <a:solidFill>
                  <a:srgbClr val="FF0000"/>
                </a:solidFill>
              </a:rPr>
              <a:t>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Chaud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000" b="1" dirty="0" smtClean="0"/>
          </a:p>
          <a:p>
            <a:pPr marL="0" indent="0">
              <a:buNone/>
            </a:pPr>
            <a:r>
              <a:rPr lang="cs-CZ" sz="2000" b="1" dirty="0" smtClean="0"/>
              <a:t>11</a:t>
            </a:r>
            <a:r>
              <a:rPr lang="fr-FR" sz="2000" b="1" dirty="0" smtClean="0"/>
              <a:t>. </a:t>
            </a:r>
            <a:r>
              <a:rPr lang="cs-CZ" sz="2000" b="1" dirty="0" smtClean="0"/>
              <a:t>Comment s´</a:t>
            </a:r>
            <a:r>
              <a:rPr lang="cs-CZ" sz="2000" b="1" dirty="0" err="1" smtClean="0"/>
              <a:t>appelle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désert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du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Maroc</a:t>
            </a:r>
            <a:r>
              <a:rPr lang="cs-CZ" sz="2000" b="1" dirty="0" smtClean="0"/>
              <a:t> :</a:t>
            </a:r>
            <a:endParaRPr lang="fr-FR" sz="20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	 </a:t>
            </a:r>
            <a:r>
              <a:rPr lang="cs-CZ" sz="2000" dirty="0" err="1" smtClean="0"/>
              <a:t>Atacama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</a:t>
            </a:r>
            <a:r>
              <a:rPr lang="cs-CZ" sz="2000" dirty="0" err="1" smtClean="0"/>
              <a:t>Gobbi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Le</a:t>
            </a:r>
            <a:r>
              <a:rPr lang="cs-CZ" sz="2000" dirty="0" smtClean="0"/>
              <a:t> Sahara.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 smtClean="0"/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bonne réponse est : </a:t>
            </a:r>
            <a:r>
              <a:rPr lang="cs-CZ" sz="2000" dirty="0" err="1" smtClean="0">
                <a:solidFill>
                  <a:srgbClr val="FF0000"/>
                </a:solidFill>
              </a:rPr>
              <a:t>Le</a:t>
            </a:r>
            <a:r>
              <a:rPr lang="cs-CZ" sz="2000" dirty="0" smtClean="0">
                <a:solidFill>
                  <a:srgbClr val="FF0000"/>
                </a:solidFill>
              </a:rPr>
              <a:t> Sahara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dirty="0"/>
              <a:t>	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/>
              <a:t>1</a:t>
            </a:r>
            <a:r>
              <a:rPr lang="fr-FR" sz="2000" b="1" dirty="0" smtClean="0"/>
              <a:t>2</a:t>
            </a:r>
            <a:r>
              <a:rPr lang="fr-FR" sz="2000" b="1" dirty="0"/>
              <a:t>. </a:t>
            </a:r>
            <a:r>
              <a:rPr lang="cs-CZ" sz="2000" b="1" dirty="0" smtClean="0"/>
              <a:t>Au </a:t>
            </a:r>
            <a:r>
              <a:rPr lang="cs-CZ" sz="2000" b="1" dirty="0" err="1" smtClean="0"/>
              <a:t>Maroc</a:t>
            </a:r>
            <a:r>
              <a:rPr lang="cs-CZ" sz="2000" b="1" dirty="0" smtClean="0"/>
              <a:t> on </a:t>
            </a:r>
            <a:r>
              <a:rPr lang="cs-CZ" sz="2000" b="1" dirty="0" err="1" smtClean="0"/>
              <a:t>peut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voyager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sur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 </a:t>
            </a:r>
            <a:r>
              <a:rPr lang="cs-CZ" sz="2000" dirty="0" err="1" smtClean="0"/>
              <a:t>Un</a:t>
            </a:r>
            <a:r>
              <a:rPr lang="cs-CZ" sz="2000" dirty="0" smtClean="0"/>
              <a:t> </a:t>
            </a:r>
            <a:r>
              <a:rPr lang="cs-CZ" sz="2000" dirty="0" err="1" smtClean="0"/>
              <a:t>dromadaire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          </a:t>
            </a:r>
            <a:r>
              <a:rPr lang="cs-CZ" sz="2000" dirty="0" err="1" smtClean="0"/>
              <a:t>Un</a:t>
            </a:r>
            <a:r>
              <a:rPr lang="cs-CZ" sz="2000" dirty="0" smtClean="0"/>
              <a:t> </a:t>
            </a:r>
            <a:r>
              <a:rPr lang="cs-CZ" sz="2000" dirty="0" err="1" smtClean="0"/>
              <a:t>éléphant</a:t>
            </a:r>
            <a:r>
              <a:rPr lang="cs-CZ" sz="2000" dirty="0" smtClean="0"/>
              <a:t>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          </a:t>
            </a:r>
            <a:r>
              <a:rPr lang="cs-CZ" sz="2000" dirty="0" err="1" smtClean="0"/>
              <a:t>Une</a:t>
            </a:r>
            <a:r>
              <a:rPr lang="cs-CZ" sz="2000" dirty="0" smtClean="0"/>
              <a:t> </a:t>
            </a:r>
            <a:r>
              <a:rPr lang="cs-CZ" sz="2000" dirty="0" err="1" smtClean="0"/>
              <a:t>autruche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Un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dromadaire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6563072" cy="562074"/>
          </a:xfrm>
          <a:solidFill>
            <a:srgbClr val="66FF99"/>
          </a:solidFill>
        </p:spPr>
        <p:txBody>
          <a:bodyPr>
            <a:normAutofit fontScale="90000"/>
          </a:bodyPr>
          <a:lstStyle/>
          <a:p>
            <a:r>
              <a:rPr lang="cs-CZ" dirty="0" err="1" smtClean="0"/>
              <a:t>MOTS</a:t>
            </a:r>
            <a:r>
              <a:rPr lang="cs-CZ" dirty="0" smtClean="0"/>
              <a:t>   CROISÉS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148064" y="1124744"/>
            <a:ext cx="3995936" cy="55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err="1" smtClean="0">
                <a:solidFill>
                  <a:prstClr val="white"/>
                </a:solidFill>
              </a:rPr>
              <a:t>HORIZONTAL</a:t>
            </a:r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5. </a:t>
            </a:r>
            <a:r>
              <a:rPr lang="cs-CZ" sz="1600" dirty="0" err="1" smtClean="0">
                <a:solidFill>
                  <a:prstClr val="white"/>
                </a:solidFill>
              </a:rPr>
              <a:t>Etendue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désertique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r>
              <a:rPr lang="cs-CZ" sz="1600" dirty="0">
                <a:solidFill>
                  <a:prstClr val="white"/>
                </a:solidFill>
              </a:rPr>
              <a:t>8</a:t>
            </a:r>
            <a:r>
              <a:rPr lang="cs-CZ" sz="1600" dirty="0" smtClean="0">
                <a:solidFill>
                  <a:prstClr val="white"/>
                </a:solidFill>
              </a:rPr>
              <a:t>. </a:t>
            </a:r>
            <a:r>
              <a:rPr lang="cs-CZ" sz="1600" dirty="0" err="1" smtClean="0">
                <a:solidFill>
                  <a:prstClr val="white"/>
                </a:solidFill>
              </a:rPr>
              <a:t>Habitant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du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Maroc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r>
              <a:rPr lang="cs-CZ" sz="1600" dirty="0">
                <a:solidFill>
                  <a:prstClr val="white"/>
                </a:solidFill>
              </a:rPr>
              <a:t>9</a:t>
            </a:r>
            <a:r>
              <a:rPr lang="cs-CZ" sz="1600" dirty="0" smtClean="0">
                <a:solidFill>
                  <a:prstClr val="white"/>
                </a:solidFill>
              </a:rPr>
              <a:t>. </a:t>
            </a:r>
            <a:r>
              <a:rPr lang="cs-CZ" sz="1600" dirty="0" err="1" smtClean="0">
                <a:solidFill>
                  <a:prstClr val="white"/>
                </a:solidFill>
              </a:rPr>
              <a:t>Capitale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du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Maroc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VERTICAL</a:t>
            </a:r>
          </a:p>
          <a:p>
            <a:pPr marL="342900" indent="-342900" algn="ctr">
              <a:buAutoNum type="arabicPeriod"/>
            </a:pPr>
            <a:r>
              <a:rPr lang="cs-CZ" sz="1600" dirty="0" err="1" smtClean="0">
                <a:solidFill>
                  <a:prstClr val="white"/>
                </a:solidFill>
              </a:rPr>
              <a:t>Contraire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froid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>
              <a:buAutoNum type="arabicPeriod"/>
            </a:pPr>
            <a:r>
              <a:rPr lang="cs-CZ" sz="1600" dirty="0">
                <a:solidFill>
                  <a:prstClr val="white"/>
                </a:solidFill>
              </a:rPr>
              <a:t>R</a:t>
            </a:r>
            <a:r>
              <a:rPr lang="fr-FR" sz="1600" dirty="0" smtClean="0">
                <a:solidFill>
                  <a:prstClr val="white"/>
                </a:solidFill>
              </a:rPr>
              <a:t>obe </a:t>
            </a:r>
            <a:r>
              <a:rPr lang="fr-FR" sz="1600" dirty="0">
                <a:solidFill>
                  <a:prstClr val="white"/>
                </a:solidFill>
              </a:rPr>
              <a:t>longue </a:t>
            </a:r>
            <a:r>
              <a:rPr lang="fr-FR" sz="1600" dirty="0" smtClean="0">
                <a:solidFill>
                  <a:prstClr val="white"/>
                </a:solidFill>
              </a:rPr>
              <a:t>à </a:t>
            </a:r>
            <a:r>
              <a:rPr lang="fr-FR" sz="1600" dirty="0">
                <a:solidFill>
                  <a:prstClr val="white"/>
                </a:solidFill>
              </a:rPr>
              <a:t>capuchon portée par les hommes et </a:t>
            </a:r>
            <a:r>
              <a:rPr lang="fr-FR" sz="1600" dirty="0" smtClean="0">
                <a:solidFill>
                  <a:prstClr val="white"/>
                </a:solidFill>
              </a:rPr>
              <a:t>le</a:t>
            </a:r>
            <a:r>
              <a:rPr lang="cs-CZ" sz="1600" dirty="0" smtClean="0">
                <a:solidFill>
                  <a:prstClr val="white"/>
                </a:solidFill>
              </a:rPr>
              <a:t>s</a:t>
            </a:r>
            <a:r>
              <a:rPr lang="fr-FR" sz="1600" dirty="0" smtClean="0">
                <a:solidFill>
                  <a:prstClr val="white"/>
                </a:solidFill>
              </a:rPr>
              <a:t> femmes.</a:t>
            </a:r>
            <a:endParaRPr lang="fr-FR" sz="1600" dirty="0">
              <a:solidFill>
                <a:prstClr val="white"/>
              </a:solidFill>
            </a:endParaRPr>
          </a:p>
          <a:p>
            <a:pPr marL="342900" indent="-342900" algn="ctr"/>
            <a:endParaRPr lang="cs-CZ" sz="1600" dirty="0" smtClean="0">
              <a:solidFill>
                <a:prstClr val="white"/>
              </a:solidFill>
            </a:endParaRP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4. </a:t>
            </a:r>
            <a:r>
              <a:rPr lang="cs-CZ" sz="1600" dirty="0" err="1" smtClean="0">
                <a:solidFill>
                  <a:prstClr val="white"/>
                </a:solidFill>
              </a:rPr>
              <a:t>Fruits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verts</a:t>
            </a:r>
            <a:r>
              <a:rPr lang="cs-CZ" sz="1600" dirty="0" smtClean="0">
                <a:solidFill>
                  <a:prstClr val="white"/>
                </a:solidFill>
              </a:rPr>
              <a:t>, </a:t>
            </a:r>
            <a:r>
              <a:rPr lang="cs-CZ" sz="1600" dirty="0" err="1" smtClean="0">
                <a:solidFill>
                  <a:prstClr val="white"/>
                </a:solidFill>
              </a:rPr>
              <a:t>noirs</a:t>
            </a:r>
            <a:r>
              <a:rPr lang="cs-CZ" sz="1600" dirty="0" smtClean="0">
                <a:solidFill>
                  <a:prstClr val="white"/>
                </a:solidFill>
              </a:rPr>
              <a:t>, </a:t>
            </a:r>
            <a:r>
              <a:rPr lang="cs-CZ" sz="1600" dirty="0" err="1" smtClean="0">
                <a:solidFill>
                  <a:prstClr val="white"/>
                </a:solidFill>
              </a:rPr>
              <a:t>petits</a:t>
            </a:r>
            <a:r>
              <a:rPr lang="cs-CZ" sz="1600" dirty="0" smtClean="0">
                <a:solidFill>
                  <a:prstClr val="white"/>
                </a:solidFill>
              </a:rPr>
              <a:t>, </a:t>
            </a:r>
            <a:r>
              <a:rPr lang="cs-CZ" sz="1600" dirty="0" err="1" smtClean="0">
                <a:solidFill>
                  <a:prstClr val="white"/>
                </a:solidFill>
              </a:rPr>
              <a:t>dont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ont</a:t>
            </a:r>
            <a:r>
              <a:rPr lang="cs-CZ" sz="1600" dirty="0" smtClean="0">
                <a:solidFill>
                  <a:prstClr val="white"/>
                </a:solidFill>
              </a:rPr>
              <a:t> fait de </a:t>
            </a:r>
            <a:r>
              <a:rPr lang="cs-CZ" sz="1600" dirty="0" smtClean="0">
                <a:solidFill>
                  <a:prstClr val="white"/>
                </a:solidFill>
              </a:rPr>
              <a:t>l´</a:t>
            </a:r>
            <a:r>
              <a:rPr lang="cs-CZ" sz="1600" dirty="0" err="1" smtClean="0">
                <a:solidFill>
                  <a:prstClr val="white"/>
                </a:solidFill>
              </a:rPr>
              <a:t>huile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Fruits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smtClean="0">
                <a:solidFill>
                  <a:prstClr val="white"/>
                </a:solidFill>
              </a:rPr>
              <a:t>de l´</a:t>
            </a:r>
            <a:r>
              <a:rPr lang="cs-CZ" sz="1600" dirty="0" err="1" smtClean="0">
                <a:solidFill>
                  <a:prstClr val="white"/>
                </a:solidFill>
              </a:rPr>
              <a:t>olivier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r>
              <a:rPr lang="cs-CZ" sz="1600" dirty="0">
                <a:solidFill>
                  <a:prstClr val="white"/>
                </a:solidFill>
              </a:rPr>
              <a:t>6</a:t>
            </a:r>
            <a:r>
              <a:rPr lang="cs-CZ" sz="1600" dirty="0" smtClean="0">
                <a:solidFill>
                  <a:prstClr val="white"/>
                </a:solidFill>
              </a:rPr>
              <a:t>. Mari de la </a:t>
            </a:r>
            <a:r>
              <a:rPr lang="cs-CZ" sz="1600" dirty="0" err="1" smtClean="0">
                <a:solidFill>
                  <a:prstClr val="white"/>
                </a:solidFill>
              </a:rPr>
              <a:t>reine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r>
              <a:rPr lang="cs-CZ" sz="1600" dirty="0">
                <a:solidFill>
                  <a:prstClr val="white"/>
                </a:solidFill>
              </a:rPr>
              <a:t>8. Animal </a:t>
            </a:r>
            <a:r>
              <a:rPr lang="cs-CZ" sz="1600" dirty="0" err="1">
                <a:solidFill>
                  <a:prstClr val="white"/>
                </a:solidFill>
              </a:rPr>
              <a:t>impur</a:t>
            </a:r>
            <a:r>
              <a:rPr lang="cs-CZ" sz="1600" dirty="0">
                <a:solidFill>
                  <a:prstClr val="white"/>
                </a:solidFill>
              </a:rPr>
              <a:t>. </a:t>
            </a:r>
            <a:r>
              <a:rPr lang="cs-CZ" sz="1600" dirty="0" err="1">
                <a:solidFill>
                  <a:prstClr val="white"/>
                </a:solidFill>
              </a:rPr>
              <a:t>Viande</a:t>
            </a:r>
            <a:r>
              <a:rPr lang="cs-CZ" sz="1600" dirty="0">
                <a:solidFill>
                  <a:prstClr val="white"/>
                </a:solidFill>
              </a:rPr>
              <a:t> </a:t>
            </a:r>
            <a:r>
              <a:rPr lang="cs-CZ" sz="1600" dirty="0" err="1">
                <a:solidFill>
                  <a:prstClr val="white"/>
                </a:solidFill>
              </a:rPr>
              <a:t>interdite</a:t>
            </a:r>
            <a:r>
              <a:rPr lang="cs-CZ" sz="1600" dirty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endParaRPr lang="cs-CZ" sz="1600" dirty="0" smtClean="0">
              <a:solidFill>
                <a:prstClr val="white"/>
              </a:solidFill>
            </a:endParaRPr>
          </a:p>
          <a:p>
            <a:pPr marL="342900" indent="-342900" algn="ctr"/>
            <a:r>
              <a:rPr lang="cs-CZ" sz="1600" dirty="0">
                <a:solidFill>
                  <a:prstClr val="white"/>
                </a:solidFill>
              </a:rPr>
              <a:t>9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Feuilles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dont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ont</a:t>
            </a:r>
            <a:r>
              <a:rPr lang="cs-CZ" sz="1600" dirty="0" smtClean="0">
                <a:solidFill>
                  <a:prstClr val="white"/>
                </a:solidFill>
              </a:rPr>
              <a:t> fait des </a:t>
            </a:r>
            <a:r>
              <a:rPr lang="cs-CZ" sz="1600" dirty="0" err="1" smtClean="0">
                <a:solidFill>
                  <a:prstClr val="white"/>
                </a:solidFill>
              </a:rPr>
              <a:t>infusions</a:t>
            </a:r>
            <a:r>
              <a:rPr lang="cs-CZ" sz="1600" dirty="0" smtClean="0">
                <a:solidFill>
                  <a:prstClr val="white"/>
                </a:solidFill>
              </a:rPr>
              <a:t> ou </a:t>
            </a:r>
            <a:r>
              <a:rPr lang="cs-CZ" sz="1600" dirty="0" err="1" smtClean="0">
                <a:solidFill>
                  <a:prstClr val="white"/>
                </a:solidFill>
              </a:rPr>
              <a:t>du</a:t>
            </a:r>
            <a:r>
              <a:rPr lang="cs-CZ" sz="1600" dirty="0" smtClean="0">
                <a:solidFill>
                  <a:prstClr val="white"/>
                </a:solidFill>
              </a:rPr>
              <a:t> thé,  plante </a:t>
            </a:r>
            <a:r>
              <a:rPr lang="cs-CZ" sz="1600" dirty="0" err="1" smtClean="0">
                <a:solidFill>
                  <a:prstClr val="white"/>
                </a:solidFill>
              </a:rPr>
              <a:t>aromatique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commençant</a:t>
            </a:r>
            <a:r>
              <a:rPr lang="cs-CZ" sz="1600" dirty="0" smtClean="0">
                <a:solidFill>
                  <a:prstClr val="white"/>
                </a:solidFill>
              </a:rPr>
              <a:t> par la </a:t>
            </a:r>
            <a:r>
              <a:rPr lang="cs-CZ" sz="1600" dirty="0" err="1" smtClean="0">
                <a:solidFill>
                  <a:prstClr val="white"/>
                </a:solidFill>
              </a:rPr>
              <a:t>lettre</a:t>
            </a:r>
            <a:r>
              <a:rPr lang="cs-CZ" sz="1600" dirty="0" smtClean="0">
                <a:solidFill>
                  <a:prstClr val="white"/>
                </a:solidFill>
              </a:rPr>
              <a:t> M.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10. </a:t>
            </a:r>
            <a:r>
              <a:rPr lang="cs-CZ" sz="1600" dirty="0" err="1" smtClean="0">
                <a:solidFill>
                  <a:prstClr val="white"/>
                </a:solidFill>
              </a:rPr>
              <a:t>Animal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qui</a:t>
            </a:r>
            <a:r>
              <a:rPr lang="cs-CZ" sz="1600" dirty="0" smtClean="0">
                <a:solidFill>
                  <a:prstClr val="white"/>
                </a:solidFill>
              </a:rPr>
              <a:t> a </a:t>
            </a:r>
            <a:r>
              <a:rPr lang="cs-CZ" sz="1600" dirty="0" err="1" smtClean="0">
                <a:solidFill>
                  <a:prstClr val="white"/>
                </a:solidFill>
              </a:rPr>
              <a:t>une</a:t>
            </a:r>
            <a:r>
              <a:rPr lang="cs-CZ" sz="1600" dirty="0" smtClean="0">
                <a:solidFill>
                  <a:prstClr val="white"/>
                </a:solidFill>
              </a:rPr>
              <a:t> bosse </a:t>
            </a:r>
            <a:r>
              <a:rPr lang="cs-CZ" sz="1600" dirty="0" err="1" smtClean="0">
                <a:solidFill>
                  <a:prstClr val="white"/>
                </a:solidFill>
              </a:rPr>
              <a:t>et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peut</a:t>
            </a:r>
            <a:r>
              <a:rPr lang="cs-CZ" sz="1600" dirty="0" smtClean="0">
                <a:solidFill>
                  <a:prstClr val="white"/>
                </a:solidFill>
              </a:rPr>
              <a:t> ne pas </a:t>
            </a:r>
            <a:r>
              <a:rPr lang="cs-CZ" sz="1600" dirty="0" err="1" smtClean="0">
                <a:solidFill>
                  <a:prstClr val="white"/>
                </a:solidFill>
              </a:rPr>
              <a:t>boire</a:t>
            </a:r>
            <a:r>
              <a:rPr lang="cs-CZ" sz="1600" dirty="0" smtClean="0">
                <a:solidFill>
                  <a:prstClr val="white"/>
                </a:solidFill>
              </a:rPr>
              <a:t> pendant </a:t>
            </a:r>
            <a:r>
              <a:rPr lang="cs-CZ" sz="1600" dirty="0" err="1" smtClean="0">
                <a:solidFill>
                  <a:prstClr val="white"/>
                </a:solidFill>
              </a:rPr>
              <a:t>longtemps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  <a:endParaRPr lang="cs-CZ" sz="1600" dirty="0">
              <a:solidFill>
                <a:prstClr val="white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23717625"/>
              </p:ext>
            </p:extLst>
          </p:nvPr>
        </p:nvGraphicFramePr>
        <p:xfrm>
          <a:off x="107504" y="1484784"/>
          <a:ext cx="4860034" cy="4248469"/>
        </p:xfrm>
        <a:graphic>
          <a:graphicData uri="http://schemas.openxmlformats.org/drawingml/2006/table">
            <a:tbl>
              <a:tblPr firstRow="1" firstCol="1" bandRow="1"/>
              <a:tblGrid>
                <a:gridCol w="501254"/>
                <a:gridCol w="438597"/>
                <a:gridCol w="438597"/>
                <a:gridCol w="438597"/>
                <a:gridCol w="438597"/>
                <a:gridCol w="438597"/>
                <a:gridCol w="438597"/>
                <a:gridCol w="438597"/>
                <a:gridCol w="438597"/>
                <a:gridCol w="438597"/>
                <a:gridCol w="411407"/>
              </a:tblGrid>
              <a:tr h="368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8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8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3333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092325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Zaoblený obdélník 1"/>
          <p:cNvSpPr/>
          <p:nvPr/>
        </p:nvSpPr>
        <p:spPr>
          <a:xfrm>
            <a:off x="899592" y="260648"/>
            <a:ext cx="727280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/>
              <a:t>RÉPONSES</a:t>
            </a:r>
            <a:endParaRPr lang="cs-CZ" sz="4000" b="1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90432169"/>
              </p:ext>
            </p:extLst>
          </p:nvPr>
        </p:nvGraphicFramePr>
        <p:xfrm>
          <a:off x="1633872" y="1268760"/>
          <a:ext cx="5804247" cy="5184577"/>
        </p:xfrm>
        <a:graphic>
          <a:graphicData uri="http://schemas.openxmlformats.org/drawingml/2006/table">
            <a:tbl>
              <a:tblPr firstRow="1" firstCol="1" bandRow="1"/>
              <a:tblGrid>
                <a:gridCol w="598639"/>
                <a:gridCol w="523808"/>
                <a:gridCol w="523808"/>
                <a:gridCol w="523808"/>
                <a:gridCol w="523808"/>
                <a:gridCol w="523808"/>
                <a:gridCol w="523808"/>
                <a:gridCol w="523808"/>
                <a:gridCol w="523808"/>
                <a:gridCol w="523808"/>
                <a:gridCol w="491336"/>
              </a:tblGrid>
              <a:tr h="4492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92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92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1410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432</Words>
  <Application>Microsoft Office PowerPoint</Application>
  <PresentationFormat>Předvádění na obrazovce (4:3)</PresentationFormat>
  <Paragraphs>217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LE  MAROC</vt:lpstr>
      <vt:lpstr>Choisis la bonne réponse.</vt:lpstr>
      <vt:lpstr>Choisis la bonne réponse.</vt:lpstr>
      <vt:lpstr>Choisis la bonne réponse.</vt:lpstr>
      <vt:lpstr>Choisis la bonne réponse.</vt:lpstr>
      <vt:lpstr>MOTS   CROISÉS</vt:lpstr>
      <vt:lpstr>Snímek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user</cp:lastModifiedBy>
  <cp:revision>220</cp:revision>
  <dcterms:created xsi:type="dcterms:W3CDTF">2012-06-18T15:15:37Z</dcterms:created>
  <dcterms:modified xsi:type="dcterms:W3CDTF">2013-09-09T05:14:49Z</dcterms:modified>
</cp:coreProperties>
</file>