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fr.wikipedia.org/wiki/Milan_Kunder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Milan Kundera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465853"/>
              </p:ext>
            </p:extLst>
          </p:nvPr>
        </p:nvGraphicFramePr>
        <p:xfrm>
          <a:off x="729020" y="2492896"/>
          <a:ext cx="7666515" cy="33832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Frankofonie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13.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3., 4.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Stručný životopis Milana Kundery jako</a:t>
                      </a:r>
                      <a:r>
                        <a:rPr lang="cs-CZ" baseline="0" dirty="0" smtClean="0"/>
                        <a:t> frankofonního autora.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Posupně procházejte prezentací, za otázkami jsou uvedeny odpovědi, pokud potřeba.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VY_32_INOVACE_09_FMIC06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MILAN KUNDERA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Vous </a:t>
            </a:r>
            <a:r>
              <a:rPr lang="cs-CZ" dirty="0" err="1" smtClean="0"/>
              <a:t>connaissez</a:t>
            </a:r>
            <a:r>
              <a:rPr lang="cs-CZ" dirty="0" smtClean="0"/>
              <a:t> Milan Kundera?</a:t>
            </a:r>
          </a:p>
          <a:p>
            <a:endParaRPr lang="cs-CZ" dirty="0" smtClean="0"/>
          </a:p>
          <a:p>
            <a:r>
              <a:rPr lang="cs-CZ" dirty="0" smtClean="0"/>
              <a:t>Qui </a:t>
            </a:r>
            <a:r>
              <a:rPr lang="cs-CZ" dirty="0" err="1" smtClean="0"/>
              <a:t>est-ce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Où</a:t>
            </a:r>
            <a:r>
              <a:rPr lang="cs-CZ" dirty="0" smtClean="0"/>
              <a:t> </a:t>
            </a:r>
            <a:r>
              <a:rPr lang="cs-CZ" dirty="0" err="1" smtClean="0"/>
              <a:t>il</a:t>
            </a:r>
            <a:r>
              <a:rPr lang="cs-CZ" dirty="0" smtClean="0"/>
              <a:t> habite-t-</a:t>
            </a:r>
            <a:r>
              <a:rPr lang="cs-CZ" dirty="0" err="1" smtClean="0"/>
              <a:t>il</a:t>
            </a:r>
            <a:r>
              <a:rPr lang="cs-CZ" dirty="0" smtClean="0"/>
              <a:t>? </a:t>
            </a:r>
            <a:r>
              <a:rPr lang="cs-CZ" dirty="0" err="1" smtClean="0"/>
              <a:t>Dans</a:t>
            </a:r>
            <a:r>
              <a:rPr lang="cs-CZ" dirty="0" smtClean="0"/>
              <a:t> </a:t>
            </a:r>
            <a:r>
              <a:rPr lang="cs-CZ" dirty="0" err="1" smtClean="0"/>
              <a:t>quel</a:t>
            </a:r>
            <a:r>
              <a:rPr lang="cs-CZ" dirty="0" smtClean="0"/>
              <a:t> </a:t>
            </a:r>
            <a:r>
              <a:rPr lang="cs-CZ" dirty="0" err="1" smtClean="0"/>
              <a:t>pays</a:t>
            </a:r>
            <a:r>
              <a:rPr lang="cs-CZ" dirty="0" smtClean="0"/>
              <a:t>? </a:t>
            </a:r>
            <a:r>
              <a:rPr lang="cs-CZ" dirty="0" err="1" smtClean="0"/>
              <a:t>Dans</a:t>
            </a:r>
            <a:r>
              <a:rPr lang="cs-CZ" dirty="0" smtClean="0"/>
              <a:t> </a:t>
            </a:r>
            <a:r>
              <a:rPr lang="cs-CZ" dirty="0" err="1" smtClean="0"/>
              <a:t>quelle</a:t>
            </a:r>
            <a:r>
              <a:rPr lang="cs-CZ" dirty="0" smtClean="0"/>
              <a:t> </a:t>
            </a:r>
            <a:r>
              <a:rPr lang="cs-CZ" dirty="0" err="1" smtClean="0"/>
              <a:t>ville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Vous </a:t>
            </a:r>
            <a:r>
              <a:rPr lang="cs-CZ" dirty="0" err="1" smtClean="0"/>
              <a:t>connaissez</a:t>
            </a:r>
            <a:r>
              <a:rPr lang="cs-CZ" dirty="0" smtClean="0"/>
              <a:t> </a:t>
            </a:r>
            <a:r>
              <a:rPr lang="cs-CZ" dirty="0" err="1" smtClean="0"/>
              <a:t>une</a:t>
            </a:r>
            <a:r>
              <a:rPr lang="cs-CZ" dirty="0" smtClean="0"/>
              <a:t> de ses </a:t>
            </a:r>
            <a:r>
              <a:rPr lang="cs-CZ" dirty="0" err="1" smtClean="0"/>
              <a:t>oeuvres</a:t>
            </a:r>
            <a:r>
              <a:rPr lang="cs-CZ" dirty="0" smtClean="0"/>
              <a:t>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04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MILAN KUNDERA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lnSpcReduction="10000"/>
          </a:bodyPr>
          <a:lstStyle/>
          <a:p>
            <a:r>
              <a:rPr lang="cs-CZ" dirty="0" err="1" smtClean="0"/>
              <a:t>Né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1</a:t>
            </a:r>
            <a:r>
              <a:rPr lang="cs-CZ" sz="2000" dirty="0" smtClean="0"/>
              <a:t>er </a:t>
            </a:r>
            <a:r>
              <a:rPr lang="cs-CZ" dirty="0" err="1" smtClean="0"/>
              <a:t>avril</a:t>
            </a:r>
            <a:r>
              <a:rPr lang="cs-CZ" dirty="0" smtClean="0"/>
              <a:t> 1929 à Brno</a:t>
            </a:r>
          </a:p>
          <a:p>
            <a:r>
              <a:rPr lang="cs-CZ" dirty="0" err="1" smtClean="0"/>
              <a:t>écrivain</a:t>
            </a:r>
            <a:r>
              <a:rPr lang="cs-CZ" dirty="0" smtClean="0"/>
              <a:t> </a:t>
            </a:r>
            <a:r>
              <a:rPr lang="cs-CZ" dirty="0" err="1" smtClean="0"/>
              <a:t>tchèque</a:t>
            </a:r>
            <a:endParaRPr lang="cs-CZ" dirty="0" smtClean="0"/>
          </a:p>
          <a:p>
            <a:r>
              <a:rPr lang="cs-CZ" dirty="0" smtClean="0"/>
              <a:t>En 1953, </a:t>
            </a:r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s‘est</a:t>
            </a:r>
            <a:r>
              <a:rPr lang="cs-CZ" dirty="0" smtClean="0"/>
              <a:t> </a:t>
            </a:r>
            <a:r>
              <a:rPr lang="cs-CZ" dirty="0" err="1" smtClean="0"/>
              <a:t>présenté</a:t>
            </a:r>
            <a:r>
              <a:rPr lang="cs-CZ" dirty="0" smtClean="0"/>
              <a:t> par </a:t>
            </a:r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recueil</a:t>
            </a:r>
            <a:r>
              <a:rPr lang="cs-CZ" dirty="0" smtClean="0"/>
              <a:t> de </a:t>
            </a:r>
            <a:r>
              <a:rPr lang="cs-CZ" dirty="0" err="1" smtClean="0"/>
              <a:t>poèmes</a:t>
            </a:r>
            <a:r>
              <a:rPr lang="cs-CZ" dirty="0" smtClean="0"/>
              <a:t> «</a:t>
            </a:r>
            <a:r>
              <a:rPr lang="cs-CZ" i="1" dirty="0" err="1" smtClean="0"/>
              <a:t>L‘Homme</a:t>
            </a:r>
            <a:r>
              <a:rPr lang="cs-CZ" i="1" dirty="0" smtClean="0"/>
              <a:t>, </a:t>
            </a:r>
            <a:r>
              <a:rPr lang="cs-CZ" i="1" dirty="0" err="1" smtClean="0"/>
              <a:t>ce</a:t>
            </a:r>
            <a:r>
              <a:rPr lang="cs-CZ" i="1" dirty="0" smtClean="0"/>
              <a:t> </a:t>
            </a:r>
            <a:r>
              <a:rPr lang="cs-CZ" i="1" dirty="0" err="1" smtClean="0"/>
              <a:t>vaste</a:t>
            </a:r>
            <a:r>
              <a:rPr lang="cs-CZ" i="1" dirty="0" smtClean="0"/>
              <a:t> </a:t>
            </a:r>
            <a:r>
              <a:rPr lang="cs-CZ" i="1" dirty="0" err="1" smtClean="0"/>
              <a:t>jardin</a:t>
            </a:r>
            <a:r>
              <a:rPr lang="cs-CZ" dirty="0" smtClean="0"/>
              <a:t>» </a:t>
            </a:r>
            <a:r>
              <a:rPr lang="cs-CZ" i="1" dirty="0" smtClean="0"/>
              <a:t>Člověk zahrada širá.</a:t>
            </a:r>
          </a:p>
          <a:p>
            <a:r>
              <a:rPr lang="cs-CZ" dirty="0" smtClean="0"/>
              <a:t>Plus </a:t>
            </a:r>
            <a:r>
              <a:rPr lang="cs-CZ" dirty="0" err="1" smtClean="0"/>
              <a:t>tard</a:t>
            </a:r>
            <a:r>
              <a:rPr lang="cs-CZ" dirty="0" smtClean="0"/>
              <a:t>, </a:t>
            </a:r>
            <a:r>
              <a:rPr lang="fr-FR" dirty="0" smtClean="0"/>
              <a:t>il </a:t>
            </a:r>
            <a:r>
              <a:rPr lang="fr-FR" dirty="0"/>
              <a:t>développe dans </a:t>
            </a:r>
            <a:r>
              <a:rPr lang="fr-FR" i="1" dirty="0"/>
              <a:t>La Plaisanterie </a:t>
            </a:r>
            <a:r>
              <a:rPr lang="fr-FR" dirty="0"/>
              <a:t>(1967) un thème majeur de ses écrits : </a:t>
            </a:r>
            <a:r>
              <a:rPr lang="fr-FR" i="1" dirty="0"/>
              <a:t>il est impossible de comprendre et contrôler la réalité.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688632"/>
          </a:xfrm>
        </p:spPr>
        <p:txBody>
          <a:bodyPr/>
          <a:lstStyle/>
          <a:p>
            <a:r>
              <a:rPr lang="cs-CZ" dirty="0" smtClean="0"/>
              <a:t>Comment </a:t>
            </a:r>
            <a:r>
              <a:rPr lang="cs-CZ" dirty="0" err="1" smtClean="0"/>
              <a:t>s‘appelle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roman</a:t>
            </a:r>
            <a:r>
              <a:rPr lang="cs-CZ" dirty="0" smtClean="0"/>
              <a:t> «La </a:t>
            </a:r>
            <a:r>
              <a:rPr lang="cs-CZ" dirty="0" err="1" smtClean="0"/>
              <a:t>Plaisanterie</a:t>
            </a:r>
            <a:r>
              <a:rPr lang="cs-CZ" dirty="0" smtClean="0"/>
              <a:t>» en </a:t>
            </a:r>
            <a:r>
              <a:rPr lang="cs-CZ" dirty="0" err="1" smtClean="0"/>
              <a:t>tchèque</a:t>
            </a:r>
            <a:r>
              <a:rPr lang="cs-CZ" dirty="0" smtClean="0"/>
              <a:t>?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Žert</a:t>
            </a:r>
          </a:p>
          <a:p>
            <a:r>
              <a:rPr lang="cs-CZ" dirty="0" err="1" smtClean="0"/>
              <a:t>Le</a:t>
            </a:r>
            <a:r>
              <a:rPr lang="cs-CZ" dirty="0" smtClean="0"/>
              <a:t> film «</a:t>
            </a:r>
            <a:r>
              <a:rPr lang="cs-CZ" dirty="0" err="1" smtClean="0"/>
              <a:t>L‘Insoutenable</a:t>
            </a:r>
            <a:r>
              <a:rPr lang="cs-CZ" dirty="0" smtClean="0"/>
              <a:t> </a:t>
            </a:r>
            <a:r>
              <a:rPr lang="cs-CZ" dirty="0" err="1" smtClean="0"/>
              <a:t>Légèreté</a:t>
            </a:r>
            <a:r>
              <a:rPr lang="cs-CZ" dirty="0" smtClean="0"/>
              <a:t> de </a:t>
            </a:r>
            <a:r>
              <a:rPr lang="cs-CZ" dirty="0" err="1" smtClean="0"/>
              <a:t>l‘Être</a:t>
            </a:r>
            <a:r>
              <a:rPr lang="cs-CZ" dirty="0" smtClean="0"/>
              <a:t>»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basé</a:t>
            </a:r>
            <a:r>
              <a:rPr lang="cs-CZ" dirty="0" smtClean="0"/>
              <a:t> </a:t>
            </a:r>
            <a:r>
              <a:rPr lang="cs-CZ" dirty="0" err="1" smtClean="0"/>
              <a:t>sur</a:t>
            </a:r>
            <a:r>
              <a:rPr lang="cs-CZ" dirty="0" smtClean="0"/>
              <a:t> son </a:t>
            </a:r>
            <a:r>
              <a:rPr lang="cs-CZ" dirty="0" err="1" smtClean="0"/>
              <a:t>oeuvre</a:t>
            </a:r>
            <a:r>
              <a:rPr lang="cs-CZ" dirty="0" smtClean="0"/>
              <a:t>. </a:t>
            </a:r>
            <a:r>
              <a:rPr lang="cs-CZ" dirty="0" err="1" smtClean="0"/>
              <a:t>Trouvez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nom</a:t>
            </a:r>
            <a:r>
              <a:rPr lang="cs-CZ" dirty="0" smtClean="0"/>
              <a:t> </a:t>
            </a:r>
            <a:r>
              <a:rPr lang="cs-CZ" dirty="0" err="1" smtClean="0"/>
              <a:t>tchèque</a:t>
            </a:r>
            <a:r>
              <a:rPr lang="cs-CZ" dirty="0" smtClean="0"/>
              <a:t> et </a:t>
            </a:r>
            <a:r>
              <a:rPr lang="cs-CZ" dirty="0" err="1" smtClean="0"/>
              <a:t>trouvez</a:t>
            </a:r>
            <a:r>
              <a:rPr lang="cs-CZ" dirty="0" smtClean="0"/>
              <a:t> les </a:t>
            </a:r>
            <a:r>
              <a:rPr lang="cs-CZ" dirty="0" err="1" smtClean="0"/>
              <a:t>noms</a:t>
            </a:r>
            <a:r>
              <a:rPr lang="cs-CZ" dirty="0" smtClean="0"/>
              <a:t> des </a:t>
            </a:r>
            <a:r>
              <a:rPr lang="cs-CZ" dirty="0" err="1" smtClean="0"/>
              <a:t>deux</a:t>
            </a:r>
            <a:r>
              <a:rPr lang="cs-CZ" dirty="0" smtClean="0"/>
              <a:t> </a:t>
            </a:r>
            <a:r>
              <a:rPr lang="cs-CZ" dirty="0" err="1" smtClean="0"/>
              <a:t>acteurs</a:t>
            </a:r>
            <a:r>
              <a:rPr lang="cs-CZ" dirty="0" smtClean="0"/>
              <a:t> </a:t>
            </a:r>
            <a:r>
              <a:rPr lang="cs-CZ" dirty="0" err="1" smtClean="0"/>
              <a:t>principaux</a:t>
            </a:r>
            <a:r>
              <a:rPr lang="cs-CZ" dirty="0" smtClean="0"/>
              <a:t> de </a:t>
            </a:r>
            <a:r>
              <a:rPr lang="cs-CZ" dirty="0" err="1" smtClean="0"/>
              <a:t>ce</a:t>
            </a:r>
            <a:r>
              <a:rPr lang="cs-CZ" dirty="0" smtClean="0"/>
              <a:t> film.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Nesnesitelná lehkost bytí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Juliette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Binoche</a:t>
            </a:r>
            <a:r>
              <a:rPr lang="cs-CZ" dirty="0" smtClean="0">
                <a:solidFill>
                  <a:srgbClr val="FF0000"/>
                </a:solidFill>
              </a:rPr>
              <a:t>, Daniel </a:t>
            </a:r>
            <a:r>
              <a:rPr lang="cs-CZ" dirty="0" err="1" smtClean="0">
                <a:solidFill>
                  <a:srgbClr val="FF0000"/>
                </a:solidFill>
              </a:rPr>
              <a:t>Day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- </a:t>
            </a:r>
            <a:r>
              <a:rPr lang="cs-CZ" dirty="0" err="1" smtClean="0">
                <a:solidFill>
                  <a:srgbClr val="FF0000"/>
                </a:solidFill>
              </a:rPr>
              <a:t>Lewis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54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688632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Milan Kundera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parti</a:t>
            </a:r>
            <a:r>
              <a:rPr lang="cs-CZ" dirty="0" smtClean="0"/>
              <a:t> en France en 1975 </a:t>
            </a:r>
            <a:r>
              <a:rPr lang="cs-CZ" dirty="0" err="1" smtClean="0"/>
              <a:t>pour</a:t>
            </a:r>
            <a:r>
              <a:rPr lang="cs-CZ" dirty="0" smtClean="0"/>
              <a:t> </a:t>
            </a:r>
            <a:r>
              <a:rPr lang="cs-CZ" dirty="0" err="1" smtClean="0"/>
              <a:t>enseigner</a:t>
            </a:r>
            <a:r>
              <a:rPr lang="cs-CZ" dirty="0" smtClean="0"/>
              <a:t> à </a:t>
            </a:r>
            <a:r>
              <a:rPr lang="cs-CZ" dirty="0" err="1" smtClean="0"/>
              <a:t>l‘Université</a:t>
            </a:r>
            <a:r>
              <a:rPr lang="cs-CZ" dirty="0" smtClean="0"/>
              <a:t> de </a:t>
            </a:r>
            <a:r>
              <a:rPr lang="cs-CZ" dirty="0" err="1" smtClean="0"/>
              <a:t>Rennes</a:t>
            </a:r>
            <a:r>
              <a:rPr lang="cs-CZ" dirty="0" smtClean="0"/>
              <a:t>, </a:t>
            </a:r>
            <a:r>
              <a:rPr lang="cs-CZ" dirty="0" err="1" smtClean="0"/>
              <a:t>puis</a:t>
            </a:r>
            <a:r>
              <a:rPr lang="cs-CZ" dirty="0" smtClean="0"/>
              <a:t> à Paris.</a:t>
            </a:r>
          </a:p>
          <a:p>
            <a:r>
              <a:rPr lang="cs-CZ" dirty="0" err="1" smtClean="0"/>
              <a:t>Avec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femme, </a:t>
            </a:r>
            <a:r>
              <a:rPr lang="cs-CZ" dirty="0" err="1" smtClean="0"/>
              <a:t>ils</a:t>
            </a:r>
            <a:r>
              <a:rPr lang="cs-CZ" dirty="0" smtClean="0"/>
              <a:t> </a:t>
            </a:r>
            <a:r>
              <a:rPr lang="cs-CZ" dirty="0" err="1" smtClean="0"/>
              <a:t>ont</a:t>
            </a:r>
            <a:r>
              <a:rPr lang="cs-CZ" dirty="0" smtClean="0"/>
              <a:t> </a:t>
            </a:r>
            <a:r>
              <a:rPr lang="cs-CZ" dirty="0" err="1" smtClean="0"/>
              <a:t>décidé</a:t>
            </a:r>
            <a:r>
              <a:rPr lang="cs-CZ" dirty="0" smtClean="0"/>
              <a:t> de </a:t>
            </a:r>
            <a:r>
              <a:rPr lang="cs-CZ" dirty="0" err="1" smtClean="0"/>
              <a:t>rester</a:t>
            </a:r>
            <a:r>
              <a:rPr lang="cs-CZ" dirty="0" smtClean="0"/>
              <a:t> en France et </a:t>
            </a:r>
            <a:r>
              <a:rPr lang="cs-CZ" dirty="0" err="1" smtClean="0"/>
              <a:t>aujourd‘hui</a:t>
            </a:r>
            <a:r>
              <a:rPr lang="cs-CZ" dirty="0" smtClean="0"/>
              <a:t> </a:t>
            </a:r>
            <a:r>
              <a:rPr lang="cs-CZ" dirty="0" err="1" smtClean="0"/>
              <a:t>ils</a:t>
            </a:r>
            <a:r>
              <a:rPr lang="cs-CZ" dirty="0" smtClean="0"/>
              <a:t> </a:t>
            </a:r>
            <a:r>
              <a:rPr lang="cs-CZ" dirty="0" err="1" smtClean="0"/>
              <a:t>habitent</a:t>
            </a:r>
            <a:r>
              <a:rPr lang="cs-CZ" dirty="0" smtClean="0"/>
              <a:t> à Paris.</a:t>
            </a:r>
          </a:p>
          <a:p>
            <a:r>
              <a:rPr lang="cs-CZ" dirty="0" smtClean="0"/>
              <a:t>Kundera a </a:t>
            </a:r>
            <a:r>
              <a:rPr lang="cs-CZ" dirty="0" err="1" smtClean="0"/>
              <a:t>continué</a:t>
            </a:r>
            <a:r>
              <a:rPr lang="cs-CZ" dirty="0" smtClean="0"/>
              <a:t> à </a:t>
            </a:r>
            <a:r>
              <a:rPr lang="cs-CZ" dirty="0" err="1" smtClean="0"/>
              <a:t>écrire</a:t>
            </a:r>
            <a:r>
              <a:rPr lang="cs-CZ" dirty="0" smtClean="0"/>
              <a:t> </a:t>
            </a:r>
            <a:r>
              <a:rPr lang="cs-CZ" dirty="0" err="1" smtClean="0"/>
              <a:t>mais</a:t>
            </a:r>
            <a:r>
              <a:rPr lang="cs-CZ" dirty="0" smtClean="0"/>
              <a:t> petit à petit </a:t>
            </a:r>
            <a:r>
              <a:rPr lang="cs-CZ" dirty="0" err="1" smtClean="0"/>
              <a:t>il</a:t>
            </a:r>
            <a:r>
              <a:rPr lang="cs-CZ" dirty="0" smtClean="0"/>
              <a:t> a </a:t>
            </a:r>
            <a:r>
              <a:rPr lang="cs-CZ" dirty="0" err="1" smtClean="0"/>
              <a:t>adopté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français</a:t>
            </a:r>
            <a:r>
              <a:rPr lang="cs-CZ" dirty="0" smtClean="0"/>
              <a:t> </a:t>
            </a:r>
            <a:r>
              <a:rPr lang="cs-CZ" dirty="0" err="1" smtClean="0"/>
              <a:t>comme</a:t>
            </a:r>
            <a:r>
              <a:rPr lang="cs-CZ" dirty="0" smtClean="0"/>
              <a:t> </a:t>
            </a:r>
            <a:r>
              <a:rPr lang="cs-CZ" dirty="0" err="1" smtClean="0"/>
              <a:t>langue</a:t>
            </a:r>
            <a:r>
              <a:rPr lang="cs-CZ" dirty="0" smtClean="0"/>
              <a:t> </a:t>
            </a:r>
            <a:r>
              <a:rPr lang="cs-CZ" dirty="0" err="1" smtClean="0"/>
              <a:t>d‘expression</a:t>
            </a:r>
            <a:r>
              <a:rPr lang="cs-CZ" dirty="0" smtClean="0"/>
              <a:t>.</a:t>
            </a:r>
          </a:p>
          <a:p>
            <a:r>
              <a:rPr lang="cs-CZ" dirty="0" smtClean="0"/>
              <a:t>Ses </a:t>
            </a:r>
            <a:r>
              <a:rPr lang="cs-CZ" dirty="0" err="1" smtClean="0"/>
              <a:t>oeuvres</a:t>
            </a:r>
            <a:r>
              <a:rPr lang="cs-CZ" dirty="0" smtClean="0"/>
              <a:t> </a:t>
            </a:r>
            <a:r>
              <a:rPr lang="cs-CZ" dirty="0" err="1" smtClean="0"/>
              <a:t>sont</a:t>
            </a:r>
            <a:r>
              <a:rPr lang="cs-CZ" dirty="0" smtClean="0"/>
              <a:t> </a:t>
            </a:r>
            <a:r>
              <a:rPr lang="cs-CZ" dirty="0" err="1" smtClean="0"/>
              <a:t>mondialement</a:t>
            </a:r>
            <a:r>
              <a:rPr lang="cs-CZ" dirty="0" smtClean="0"/>
              <a:t> </a:t>
            </a:r>
            <a:r>
              <a:rPr lang="cs-CZ" dirty="0" err="1" smtClean="0"/>
              <a:t>reconnues</a:t>
            </a:r>
            <a:r>
              <a:rPr lang="cs-CZ" dirty="0" smtClean="0"/>
              <a:t>.</a:t>
            </a:r>
          </a:p>
          <a:p>
            <a:r>
              <a:rPr lang="cs-CZ" dirty="0" smtClean="0"/>
              <a:t>Kundera </a:t>
            </a:r>
            <a:r>
              <a:rPr lang="cs-CZ" dirty="0" err="1" smtClean="0"/>
              <a:t>surveille</a:t>
            </a:r>
            <a:r>
              <a:rPr lang="cs-CZ" dirty="0" smtClean="0"/>
              <a:t> </a:t>
            </a:r>
            <a:r>
              <a:rPr lang="cs-CZ" dirty="0" err="1" smtClean="0"/>
              <a:t>minutieusement</a:t>
            </a:r>
            <a:r>
              <a:rPr lang="cs-CZ" dirty="0" smtClean="0"/>
              <a:t> les </a:t>
            </a:r>
            <a:r>
              <a:rPr lang="cs-CZ" dirty="0" err="1" smtClean="0"/>
              <a:t>traductions</a:t>
            </a:r>
            <a:r>
              <a:rPr lang="cs-CZ" dirty="0" smtClean="0"/>
              <a:t> de ses </a:t>
            </a:r>
            <a:r>
              <a:rPr lang="cs-CZ" dirty="0" err="1" smtClean="0"/>
              <a:t>romans</a:t>
            </a:r>
            <a:r>
              <a:rPr lang="cs-CZ" dirty="0" smtClean="0"/>
              <a:t> et </a:t>
            </a:r>
            <a:r>
              <a:rPr lang="cs-CZ" dirty="0" err="1" smtClean="0"/>
              <a:t>essais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02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472608"/>
          </a:xfrm>
        </p:spPr>
        <p:txBody>
          <a:bodyPr>
            <a:normAutofit/>
          </a:bodyPr>
          <a:lstStyle/>
          <a:p>
            <a:r>
              <a:rPr lang="cs-CZ" dirty="0" err="1"/>
              <a:t>Quelle</a:t>
            </a:r>
            <a:r>
              <a:rPr lang="cs-CZ" dirty="0"/>
              <a:t> </a:t>
            </a:r>
            <a:r>
              <a:rPr lang="cs-CZ" dirty="0" err="1"/>
              <a:t>est</a:t>
            </a:r>
            <a:r>
              <a:rPr lang="cs-CZ" dirty="0"/>
              <a:t> </a:t>
            </a:r>
            <a:r>
              <a:rPr lang="cs-CZ" dirty="0" smtClean="0"/>
              <a:t>la </a:t>
            </a:r>
            <a:r>
              <a:rPr lang="cs-CZ" dirty="0" err="1"/>
              <a:t>nationalité</a:t>
            </a:r>
            <a:r>
              <a:rPr lang="cs-CZ" dirty="0"/>
              <a:t> </a:t>
            </a:r>
            <a:r>
              <a:rPr lang="cs-CZ" dirty="0" smtClean="0"/>
              <a:t>de Milan Kundera </a:t>
            </a:r>
            <a:r>
              <a:rPr lang="cs-CZ" dirty="0" err="1" smtClean="0"/>
              <a:t>aujourd‘hui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Il</a:t>
            </a:r>
            <a:r>
              <a:rPr lang="cs-CZ" dirty="0" smtClean="0"/>
              <a:t> fait </a:t>
            </a:r>
            <a:r>
              <a:rPr lang="cs-CZ" dirty="0"/>
              <a:t>partie des </a:t>
            </a:r>
            <a:r>
              <a:rPr lang="cs-CZ" dirty="0" err="1"/>
              <a:t>auteurs</a:t>
            </a:r>
            <a:r>
              <a:rPr lang="cs-CZ" dirty="0"/>
              <a:t> </a:t>
            </a:r>
            <a:r>
              <a:rPr lang="cs-CZ" dirty="0" err="1"/>
              <a:t>francophones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Il</a:t>
            </a:r>
            <a:r>
              <a:rPr lang="cs-CZ" dirty="0" smtClean="0"/>
              <a:t> a </a:t>
            </a:r>
            <a:r>
              <a:rPr lang="cs-CZ" dirty="0" err="1" smtClean="0"/>
              <a:t>pris</a:t>
            </a:r>
            <a:r>
              <a:rPr lang="cs-CZ" dirty="0" smtClean="0"/>
              <a:t> la </a:t>
            </a:r>
            <a:r>
              <a:rPr lang="cs-CZ" dirty="0" err="1" smtClean="0"/>
              <a:t>décision</a:t>
            </a:r>
            <a:r>
              <a:rPr lang="cs-CZ" dirty="0" smtClean="0"/>
              <a:t> </a:t>
            </a:r>
            <a:r>
              <a:rPr lang="cs-CZ" dirty="0" err="1" smtClean="0"/>
              <a:t>d‘écrire</a:t>
            </a:r>
            <a:r>
              <a:rPr lang="cs-CZ" dirty="0" smtClean="0"/>
              <a:t> en </a:t>
            </a:r>
            <a:r>
              <a:rPr lang="cs-CZ" dirty="0" err="1" smtClean="0"/>
              <a:t>français</a:t>
            </a:r>
            <a:r>
              <a:rPr lang="cs-CZ" dirty="0" smtClean="0"/>
              <a:t>, </a:t>
            </a:r>
            <a:r>
              <a:rPr lang="cs-CZ" dirty="0" err="1" smtClean="0"/>
              <a:t>dans</a:t>
            </a:r>
            <a:r>
              <a:rPr lang="cs-CZ" dirty="0" smtClean="0"/>
              <a:t> la </a:t>
            </a:r>
            <a:r>
              <a:rPr lang="cs-CZ" dirty="0" err="1" smtClean="0"/>
              <a:t>langue</a:t>
            </a:r>
            <a:r>
              <a:rPr lang="cs-CZ" dirty="0" smtClean="0"/>
              <a:t> qui </a:t>
            </a:r>
            <a:r>
              <a:rPr lang="cs-CZ" dirty="0" err="1" smtClean="0"/>
              <a:t>n‘est</a:t>
            </a:r>
            <a:r>
              <a:rPr lang="cs-CZ" dirty="0" smtClean="0"/>
              <a:t> pas </a:t>
            </a:r>
            <a:r>
              <a:rPr lang="cs-CZ" dirty="0" err="1" smtClean="0"/>
              <a:t>sa</a:t>
            </a:r>
            <a:r>
              <a:rPr lang="cs-CZ" dirty="0" smtClean="0"/>
              <a:t> </a:t>
            </a:r>
            <a:r>
              <a:rPr lang="cs-CZ" dirty="0" err="1" smtClean="0"/>
              <a:t>langue</a:t>
            </a:r>
            <a:r>
              <a:rPr lang="cs-CZ" dirty="0" smtClean="0"/>
              <a:t> </a:t>
            </a:r>
            <a:r>
              <a:rPr lang="cs-CZ" dirty="0" err="1" smtClean="0"/>
              <a:t>maternelle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Pour </a:t>
            </a:r>
            <a:r>
              <a:rPr lang="cs-CZ" dirty="0" err="1" smtClean="0"/>
              <a:t>quelles</a:t>
            </a:r>
            <a:r>
              <a:rPr lang="cs-CZ" dirty="0" smtClean="0"/>
              <a:t> </a:t>
            </a:r>
            <a:r>
              <a:rPr lang="cs-CZ" dirty="0" err="1" smtClean="0"/>
              <a:t>raisons</a:t>
            </a:r>
            <a:r>
              <a:rPr lang="cs-CZ" smtClean="0"/>
              <a:t>? Faites</a:t>
            </a:r>
            <a:r>
              <a:rPr lang="cs-CZ" dirty="0" smtClean="0"/>
              <a:t> des </a:t>
            </a:r>
            <a:r>
              <a:rPr lang="cs-CZ" dirty="0" err="1" smtClean="0"/>
              <a:t>hypothèses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886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fr.wikipedia.org/wiki/Milan_Kundera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8677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323</Words>
  <Application>Microsoft Office PowerPoint</Application>
  <PresentationFormat>Předvádění na obrazovce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systému Office</vt:lpstr>
      <vt:lpstr>Milan Kundera</vt:lpstr>
      <vt:lpstr>MILAN KUNDERA</vt:lpstr>
      <vt:lpstr>MILAN KUNDERA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Michalcová, Lenka</cp:lastModifiedBy>
  <cp:revision>47</cp:revision>
  <dcterms:created xsi:type="dcterms:W3CDTF">2012-06-18T15:15:37Z</dcterms:created>
  <dcterms:modified xsi:type="dcterms:W3CDTF">2013-12-19T14:36:31Z</dcterms:modified>
</cp:coreProperties>
</file>