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6" r:id="rId5"/>
    <p:sldId id="265" r:id="rId6"/>
    <p:sldId id="267" r:id="rId7"/>
    <p:sldId id="269" r:id="rId8"/>
    <p:sldId id="26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908" y="-7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Orfismus_(um%C4%9Bn%C3%AD)" TargetMode="External"/><Relationship Id="rId2" Type="http://schemas.openxmlformats.org/officeDocument/2006/relationships/hyperlink" Target="http://fr.wikipedia.org/wiki/Franti%C5%A1ek_Kupk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ediation.centrepompidou.fr/education/ressources/ENS-abstrait/ENS-abstrait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František Kupka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286299"/>
              </p:ext>
            </p:extLst>
          </p:nvPr>
        </p:nvGraphicFramePr>
        <p:xfrm>
          <a:off x="729020" y="2492896"/>
          <a:ext cx="7666515" cy="31089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Frankofonie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8. 8. 2013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3.,</a:t>
                      </a:r>
                      <a:r>
                        <a:rPr lang="cs-CZ" baseline="0" dirty="0" smtClean="0"/>
                        <a:t> 4. 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Krátká prezentace života Františka Kupky jako frankofonního umělce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Odpovědi</a:t>
                      </a:r>
                      <a:r>
                        <a:rPr lang="cs-CZ" baseline="0" dirty="0" smtClean="0"/>
                        <a:t> na otázky jsou na konci prezentace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VY_32_INOVACE_09_FMIC07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FRANTIŠEK KUPKA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Vous </a:t>
            </a:r>
            <a:r>
              <a:rPr lang="cs-CZ" dirty="0" err="1" smtClean="0"/>
              <a:t>connaissez</a:t>
            </a:r>
            <a:r>
              <a:rPr lang="cs-CZ" dirty="0" smtClean="0"/>
              <a:t> František Kupka?</a:t>
            </a:r>
          </a:p>
          <a:p>
            <a:r>
              <a:rPr lang="cs-CZ" dirty="0" err="1" smtClean="0"/>
              <a:t>Est-ce</a:t>
            </a:r>
            <a:r>
              <a:rPr lang="cs-CZ" dirty="0" smtClean="0"/>
              <a:t> </a:t>
            </a:r>
            <a:r>
              <a:rPr lang="cs-CZ" dirty="0" err="1" smtClean="0"/>
              <a:t>que</a:t>
            </a:r>
            <a:r>
              <a:rPr lang="cs-CZ" dirty="0" smtClean="0"/>
              <a:t> vous </a:t>
            </a:r>
            <a:r>
              <a:rPr lang="cs-CZ" dirty="0" err="1" smtClean="0"/>
              <a:t>vous</a:t>
            </a:r>
            <a:r>
              <a:rPr lang="cs-CZ" dirty="0" smtClean="0"/>
              <a:t> </a:t>
            </a:r>
            <a:r>
              <a:rPr lang="cs-CZ" dirty="0" err="1" smtClean="0"/>
              <a:t>souvenez</a:t>
            </a:r>
            <a:r>
              <a:rPr lang="cs-CZ" dirty="0" smtClean="0"/>
              <a:t> </a:t>
            </a:r>
            <a:r>
              <a:rPr lang="cs-CZ" dirty="0" smtClean="0"/>
              <a:t>des </a:t>
            </a:r>
            <a:r>
              <a:rPr lang="cs-CZ" dirty="0" err="1" smtClean="0"/>
              <a:t>uniformes</a:t>
            </a:r>
            <a:r>
              <a:rPr lang="cs-CZ" dirty="0" smtClean="0"/>
              <a:t> </a:t>
            </a:r>
            <a:r>
              <a:rPr lang="cs-CZ" dirty="0" err="1" smtClean="0"/>
              <a:t>officiels</a:t>
            </a:r>
            <a:r>
              <a:rPr lang="cs-CZ" dirty="0" smtClean="0"/>
              <a:t> des </a:t>
            </a:r>
            <a:r>
              <a:rPr lang="cs-CZ" dirty="0" err="1" smtClean="0"/>
              <a:t>sportifs</a:t>
            </a:r>
            <a:r>
              <a:rPr lang="cs-CZ" dirty="0" smtClean="0"/>
              <a:t> </a:t>
            </a:r>
            <a:r>
              <a:rPr lang="cs-CZ" dirty="0" err="1" smtClean="0"/>
              <a:t>tchèques</a:t>
            </a:r>
            <a:r>
              <a:rPr lang="cs-CZ" dirty="0" smtClean="0"/>
              <a:t> </a:t>
            </a:r>
            <a:r>
              <a:rPr lang="cs-CZ" dirty="0" err="1" smtClean="0"/>
              <a:t>aux</a:t>
            </a:r>
            <a:r>
              <a:rPr lang="cs-CZ" dirty="0" smtClean="0"/>
              <a:t> </a:t>
            </a:r>
            <a:r>
              <a:rPr lang="cs-CZ" dirty="0" err="1" smtClean="0"/>
              <a:t>Jeux</a:t>
            </a:r>
            <a:r>
              <a:rPr lang="cs-CZ" dirty="0" smtClean="0"/>
              <a:t> </a:t>
            </a:r>
            <a:r>
              <a:rPr lang="cs-CZ" dirty="0" err="1" smtClean="0"/>
              <a:t>Olympiques</a:t>
            </a:r>
            <a:r>
              <a:rPr lang="cs-CZ" dirty="0" smtClean="0"/>
              <a:t> 2012 à </a:t>
            </a:r>
            <a:r>
              <a:rPr lang="cs-CZ" dirty="0" err="1" smtClean="0"/>
              <a:t>Londres</a:t>
            </a:r>
            <a:r>
              <a:rPr lang="cs-CZ" dirty="0" smtClean="0"/>
              <a:t>?</a:t>
            </a:r>
          </a:p>
          <a:p>
            <a:r>
              <a:rPr lang="cs-CZ" dirty="0" err="1" smtClean="0"/>
              <a:t>Trouvez</a:t>
            </a:r>
            <a:r>
              <a:rPr lang="cs-CZ" dirty="0" smtClean="0"/>
              <a:t> </a:t>
            </a:r>
            <a:r>
              <a:rPr lang="cs-CZ" dirty="0" err="1" smtClean="0"/>
              <a:t>sur</a:t>
            </a:r>
            <a:r>
              <a:rPr lang="cs-CZ" dirty="0" smtClean="0"/>
              <a:t> Internet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nom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tableau</a:t>
            </a:r>
            <a:r>
              <a:rPr lang="cs-CZ" dirty="0" smtClean="0"/>
              <a:t> de František Kupka qui a servi </a:t>
            </a:r>
            <a:r>
              <a:rPr lang="cs-CZ" dirty="0" err="1" smtClean="0"/>
              <a:t>comme</a:t>
            </a:r>
            <a:r>
              <a:rPr lang="cs-CZ" dirty="0" smtClean="0"/>
              <a:t> </a:t>
            </a:r>
            <a:r>
              <a:rPr lang="cs-CZ" dirty="0" smtClean="0"/>
              <a:t>source </a:t>
            </a:r>
            <a:r>
              <a:rPr lang="cs-CZ" dirty="0" err="1" smtClean="0"/>
              <a:t>d‘inspiration</a:t>
            </a:r>
            <a:r>
              <a:rPr lang="cs-CZ" dirty="0" smtClean="0"/>
              <a:t> </a:t>
            </a:r>
            <a:r>
              <a:rPr lang="cs-CZ" dirty="0" err="1" smtClean="0"/>
              <a:t>pour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vêtement</a:t>
            </a:r>
            <a:r>
              <a:rPr lang="cs-CZ" dirty="0" smtClean="0"/>
              <a:t> des </a:t>
            </a:r>
            <a:r>
              <a:rPr lang="cs-CZ" dirty="0" err="1" smtClean="0"/>
              <a:t>sportifs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FRANTIŠEK KUPKA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Né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23 </a:t>
            </a:r>
            <a:r>
              <a:rPr lang="cs-CZ" dirty="0" err="1" smtClean="0"/>
              <a:t>septembre</a:t>
            </a:r>
            <a:r>
              <a:rPr lang="cs-CZ" dirty="0" smtClean="0"/>
              <a:t> 1871 à Opočno</a:t>
            </a:r>
          </a:p>
          <a:p>
            <a:r>
              <a:rPr lang="cs-CZ" dirty="0" err="1" smtClean="0"/>
              <a:t>Décès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24 </a:t>
            </a:r>
            <a:r>
              <a:rPr lang="cs-CZ" dirty="0" err="1" smtClean="0"/>
              <a:t>juin</a:t>
            </a:r>
            <a:r>
              <a:rPr lang="cs-CZ" dirty="0" smtClean="0"/>
              <a:t> 1957 à </a:t>
            </a:r>
            <a:r>
              <a:rPr lang="cs-CZ" dirty="0" err="1" smtClean="0"/>
              <a:t>Puteaux</a:t>
            </a:r>
            <a:endParaRPr lang="cs-CZ" dirty="0" smtClean="0"/>
          </a:p>
          <a:p>
            <a:r>
              <a:rPr lang="cs-CZ" dirty="0" err="1" smtClean="0"/>
              <a:t>peintre</a:t>
            </a:r>
            <a:r>
              <a:rPr lang="cs-CZ" dirty="0" smtClean="0"/>
              <a:t> </a:t>
            </a:r>
            <a:r>
              <a:rPr lang="cs-CZ" dirty="0" err="1" smtClean="0"/>
              <a:t>tchèque</a:t>
            </a:r>
            <a:r>
              <a:rPr lang="cs-CZ" dirty="0" smtClean="0"/>
              <a:t> qui </a:t>
            </a:r>
            <a:r>
              <a:rPr lang="cs-CZ" dirty="0" err="1" smtClean="0"/>
              <a:t>est</a:t>
            </a:r>
            <a:r>
              <a:rPr lang="cs-CZ" dirty="0"/>
              <a:t> </a:t>
            </a:r>
            <a:r>
              <a:rPr lang="cs-CZ" dirty="0" err="1" smtClean="0"/>
              <a:t>un</a:t>
            </a:r>
            <a:r>
              <a:rPr lang="cs-CZ" dirty="0" smtClean="0"/>
              <a:t> des </a:t>
            </a:r>
            <a:r>
              <a:rPr lang="cs-CZ" dirty="0" err="1" smtClean="0"/>
              <a:t>pères</a:t>
            </a:r>
            <a:r>
              <a:rPr lang="cs-CZ" dirty="0" smtClean="0"/>
              <a:t> de </a:t>
            </a:r>
            <a:r>
              <a:rPr lang="cs-CZ" dirty="0" err="1" smtClean="0"/>
              <a:t>l‘art</a:t>
            </a:r>
            <a:r>
              <a:rPr lang="cs-CZ" dirty="0" smtClean="0"/>
              <a:t> </a:t>
            </a:r>
            <a:r>
              <a:rPr lang="cs-CZ" dirty="0" err="1" smtClean="0"/>
              <a:t>abstrait</a:t>
            </a:r>
            <a:endParaRPr lang="cs-CZ" dirty="0" smtClean="0"/>
          </a:p>
          <a:p>
            <a:r>
              <a:rPr lang="cs-CZ" dirty="0" err="1" smtClean="0"/>
              <a:t>Il</a:t>
            </a:r>
            <a:r>
              <a:rPr lang="cs-CZ" dirty="0" smtClean="0"/>
              <a:t> fait ses </a:t>
            </a:r>
            <a:r>
              <a:rPr lang="cs-CZ" dirty="0" err="1" smtClean="0"/>
              <a:t>études</a:t>
            </a:r>
            <a:r>
              <a:rPr lang="cs-CZ" dirty="0" smtClean="0"/>
              <a:t> de </a:t>
            </a:r>
            <a:r>
              <a:rPr lang="cs-CZ" dirty="0" err="1" smtClean="0"/>
              <a:t>peinture</a:t>
            </a:r>
            <a:r>
              <a:rPr lang="cs-CZ" dirty="0" smtClean="0"/>
              <a:t> à Prague, à </a:t>
            </a:r>
            <a:r>
              <a:rPr lang="cs-CZ" dirty="0" err="1" smtClean="0"/>
              <a:t>Vienne</a:t>
            </a:r>
            <a:r>
              <a:rPr lang="cs-CZ" dirty="0" smtClean="0"/>
              <a:t> et </a:t>
            </a:r>
            <a:r>
              <a:rPr lang="cs-CZ" dirty="0" err="1" smtClean="0"/>
              <a:t>puis</a:t>
            </a:r>
            <a:r>
              <a:rPr lang="cs-CZ" dirty="0" smtClean="0"/>
              <a:t> en 1896, </a:t>
            </a:r>
            <a:r>
              <a:rPr lang="cs-CZ" dirty="0" err="1" smtClean="0"/>
              <a:t>il</a:t>
            </a:r>
            <a:r>
              <a:rPr lang="cs-CZ" dirty="0" smtClean="0"/>
              <a:t> </a:t>
            </a:r>
            <a:r>
              <a:rPr lang="cs-CZ" dirty="0" err="1" smtClean="0"/>
              <a:t>s‘est</a:t>
            </a:r>
            <a:r>
              <a:rPr lang="cs-CZ" dirty="0" smtClean="0"/>
              <a:t> </a:t>
            </a:r>
            <a:r>
              <a:rPr lang="cs-CZ" dirty="0" err="1" smtClean="0"/>
              <a:t>installé</a:t>
            </a:r>
            <a:r>
              <a:rPr lang="cs-CZ" dirty="0" smtClean="0"/>
              <a:t> à Paris.</a:t>
            </a:r>
          </a:p>
          <a:p>
            <a:r>
              <a:rPr lang="cs-CZ" dirty="0" err="1" smtClean="0"/>
              <a:t>Avant</a:t>
            </a:r>
            <a:r>
              <a:rPr lang="cs-CZ" dirty="0" smtClean="0"/>
              <a:t> </a:t>
            </a:r>
            <a:r>
              <a:rPr lang="cs-CZ" dirty="0" err="1" smtClean="0"/>
              <a:t>d‘arriver</a:t>
            </a:r>
            <a:r>
              <a:rPr lang="cs-CZ" dirty="0" smtClean="0"/>
              <a:t> </a:t>
            </a:r>
            <a:r>
              <a:rPr lang="cs-CZ" dirty="0" smtClean="0"/>
              <a:t>à </a:t>
            </a:r>
            <a:r>
              <a:rPr lang="cs-CZ" dirty="0" err="1" smtClean="0"/>
              <a:t>l‘abstraction</a:t>
            </a:r>
            <a:r>
              <a:rPr lang="cs-CZ" dirty="0" smtClean="0"/>
              <a:t>, </a:t>
            </a:r>
            <a:r>
              <a:rPr lang="cs-CZ" dirty="0" err="1" smtClean="0"/>
              <a:t>il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 </a:t>
            </a:r>
            <a:r>
              <a:rPr lang="cs-CZ" dirty="0" smtClean="0"/>
              <a:t>passé par </a:t>
            </a:r>
            <a:r>
              <a:rPr lang="cs-CZ" dirty="0" err="1" smtClean="0"/>
              <a:t>l‘Art</a:t>
            </a:r>
            <a:r>
              <a:rPr lang="cs-CZ" dirty="0" smtClean="0"/>
              <a:t> Nouveau, </a:t>
            </a:r>
            <a:r>
              <a:rPr lang="cs-CZ" dirty="0" err="1" smtClean="0"/>
              <a:t>le</a:t>
            </a:r>
            <a:r>
              <a:rPr lang="cs-CZ" dirty="0" smtClean="0"/>
              <a:t> symbolisme,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cubisme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8819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472608"/>
          </a:xfrm>
        </p:spPr>
        <p:txBody>
          <a:bodyPr/>
          <a:lstStyle/>
          <a:p>
            <a:r>
              <a:rPr lang="cs-CZ" dirty="0" err="1" smtClean="0"/>
              <a:t>Où</a:t>
            </a:r>
            <a:r>
              <a:rPr lang="cs-CZ" dirty="0" smtClean="0"/>
              <a:t> </a:t>
            </a:r>
            <a:r>
              <a:rPr lang="cs-CZ" dirty="0" err="1" smtClean="0"/>
              <a:t>pouvait</a:t>
            </a:r>
            <a:r>
              <a:rPr lang="cs-CZ" dirty="0" smtClean="0"/>
              <a:t>-on </a:t>
            </a:r>
            <a:r>
              <a:rPr lang="cs-CZ" dirty="0" err="1" smtClean="0"/>
              <a:t>trouver</a:t>
            </a:r>
            <a:r>
              <a:rPr lang="cs-CZ" dirty="0" smtClean="0"/>
              <a:t> František Kupka en 1915?</a:t>
            </a:r>
          </a:p>
          <a:p>
            <a:endParaRPr lang="cs-CZ" dirty="0" smtClean="0"/>
          </a:p>
          <a:p>
            <a:r>
              <a:rPr lang="cs-CZ" dirty="0" smtClean="0"/>
              <a:t>Comment </a:t>
            </a:r>
            <a:r>
              <a:rPr lang="cs-CZ" dirty="0" err="1" smtClean="0"/>
              <a:t>s‘appelle</a:t>
            </a:r>
            <a:r>
              <a:rPr lang="cs-CZ" dirty="0" smtClean="0"/>
              <a:t> la </a:t>
            </a:r>
            <a:r>
              <a:rPr lang="cs-CZ" dirty="0" err="1" smtClean="0"/>
              <a:t>médaille</a:t>
            </a:r>
            <a:r>
              <a:rPr lang="cs-CZ" dirty="0" smtClean="0"/>
              <a:t> </a:t>
            </a:r>
            <a:r>
              <a:rPr lang="cs-CZ" dirty="0" err="1" smtClean="0"/>
              <a:t>qu‘il</a:t>
            </a:r>
            <a:r>
              <a:rPr lang="cs-CZ" dirty="0" smtClean="0"/>
              <a:t> a </a:t>
            </a:r>
            <a:r>
              <a:rPr lang="cs-CZ" dirty="0" err="1" smtClean="0"/>
              <a:t>obtenue</a:t>
            </a:r>
            <a:r>
              <a:rPr lang="cs-CZ" dirty="0" smtClean="0"/>
              <a:t> </a:t>
            </a:r>
            <a:r>
              <a:rPr lang="cs-CZ" dirty="0" err="1" smtClean="0"/>
              <a:t>pour</a:t>
            </a:r>
            <a:r>
              <a:rPr lang="cs-CZ" dirty="0" smtClean="0"/>
              <a:t> ses </a:t>
            </a:r>
            <a:r>
              <a:rPr lang="cs-CZ" dirty="0" err="1" smtClean="0"/>
              <a:t>activités</a:t>
            </a:r>
            <a:r>
              <a:rPr lang="cs-CZ" dirty="0" smtClean="0"/>
              <a:t> non </a:t>
            </a:r>
            <a:r>
              <a:rPr lang="cs-CZ" dirty="0" err="1" smtClean="0"/>
              <a:t>artistiques</a:t>
            </a:r>
            <a:r>
              <a:rPr lang="cs-CZ" dirty="0" smtClean="0"/>
              <a:t>?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Où</a:t>
            </a:r>
            <a:r>
              <a:rPr lang="cs-CZ" dirty="0" smtClean="0"/>
              <a:t> se </a:t>
            </a:r>
            <a:r>
              <a:rPr lang="cs-CZ" dirty="0" err="1" smtClean="0"/>
              <a:t>trouve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tombeau</a:t>
            </a:r>
            <a:r>
              <a:rPr lang="cs-CZ" dirty="0" smtClean="0"/>
              <a:t> de František Kupka?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err="1" smtClean="0"/>
              <a:t>Quel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prix</a:t>
            </a:r>
            <a:r>
              <a:rPr lang="cs-CZ" dirty="0" smtClean="0"/>
              <a:t> de ses </a:t>
            </a:r>
            <a:r>
              <a:rPr lang="cs-CZ" dirty="0" err="1" smtClean="0"/>
              <a:t>oeuvres</a:t>
            </a:r>
            <a:r>
              <a:rPr lang="cs-CZ" dirty="0" smtClean="0"/>
              <a:t> </a:t>
            </a:r>
            <a:r>
              <a:rPr lang="cs-CZ" dirty="0" err="1" smtClean="0"/>
              <a:t>aujourd‘hui</a:t>
            </a:r>
            <a:r>
              <a:rPr lang="cs-CZ" dirty="0" smtClean="0"/>
              <a:t>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5798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err="1" smtClean="0"/>
              <a:t>Trouvez</a:t>
            </a:r>
            <a:r>
              <a:rPr lang="cs-CZ" dirty="0" smtClean="0"/>
              <a:t> la </a:t>
            </a:r>
            <a:r>
              <a:rPr lang="cs-CZ" dirty="0" err="1" smtClean="0"/>
              <a:t>définition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mouvement</a:t>
            </a:r>
            <a:r>
              <a:rPr lang="cs-CZ" dirty="0" smtClean="0"/>
              <a:t> </a:t>
            </a:r>
            <a:r>
              <a:rPr lang="cs-CZ" dirty="0" err="1" smtClean="0"/>
              <a:t>artistique</a:t>
            </a:r>
            <a:r>
              <a:rPr lang="cs-CZ" dirty="0" smtClean="0"/>
              <a:t> </a:t>
            </a:r>
            <a:r>
              <a:rPr lang="cs-CZ" dirty="0" err="1" smtClean="0"/>
              <a:t>appélé</a:t>
            </a:r>
            <a:r>
              <a:rPr lang="cs-CZ" dirty="0" smtClean="0"/>
              <a:t> </a:t>
            </a:r>
            <a:r>
              <a:rPr lang="cs-CZ" dirty="0" smtClean="0"/>
              <a:t>„orfismus.“</a:t>
            </a:r>
          </a:p>
          <a:p>
            <a:pPr marL="0" indent="0">
              <a:buNone/>
            </a:pPr>
            <a:r>
              <a:rPr lang="cs-CZ" dirty="0" err="1" smtClean="0"/>
              <a:t>Faites</a:t>
            </a:r>
            <a:r>
              <a:rPr lang="cs-CZ" dirty="0" smtClean="0"/>
              <a:t> </a:t>
            </a:r>
            <a:r>
              <a:rPr lang="cs-CZ" dirty="0" err="1" smtClean="0"/>
              <a:t>une</a:t>
            </a:r>
            <a:r>
              <a:rPr lang="cs-CZ" dirty="0" smtClean="0"/>
              <a:t> </a:t>
            </a:r>
            <a:r>
              <a:rPr lang="cs-CZ" dirty="0" smtClean="0"/>
              <a:t>liste des </a:t>
            </a:r>
            <a:r>
              <a:rPr lang="cs-CZ" dirty="0" err="1" smtClean="0"/>
              <a:t>mots</a:t>
            </a:r>
            <a:r>
              <a:rPr lang="cs-CZ" dirty="0" err="1" smtClean="0"/>
              <a:t>-</a:t>
            </a:r>
            <a:r>
              <a:rPr lang="cs-CZ" dirty="0" err="1" smtClean="0"/>
              <a:t>clés</a:t>
            </a:r>
            <a:r>
              <a:rPr lang="cs-CZ" dirty="0" smtClean="0"/>
              <a:t> </a:t>
            </a:r>
            <a:r>
              <a:rPr lang="cs-CZ" dirty="0" smtClean="0"/>
              <a:t>de </a:t>
            </a:r>
            <a:r>
              <a:rPr lang="cs-CZ" dirty="0" err="1" smtClean="0"/>
              <a:t>ce</a:t>
            </a:r>
            <a:r>
              <a:rPr lang="cs-CZ" dirty="0" smtClean="0"/>
              <a:t> </a:t>
            </a:r>
            <a:r>
              <a:rPr lang="cs-CZ" dirty="0" err="1" smtClean="0"/>
              <a:t>mouvement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Sur</a:t>
            </a:r>
            <a:r>
              <a:rPr lang="cs-CZ" dirty="0" smtClean="0"/>
              <a:t> Internet </a:t>
            </a:r>
            <a:r>
              <a:rPr lang="cs-CZ" dirty="0" err="1" smtClean="0"/>
              <a:t>trouvez</a:t>
            </a:r>
            <a:r>
              <a:rPr lang="cs-CZ" dirty="0" smtClean="0"/>
              <a:t> </a:t>
            </a:r>
            <a:r>
              <a:rPr lang="cs-CZ" dirty="0" smtClean="0"/>
              <a:t>les </a:t>
            </a:r>
            <a:r>
              <a:rPr lang="cs-CZ" dirty="0" err="1" smtClean="0"/>
              <a:t>oeuvres</a:t>
            </a:r>
            <a:r>
              <a:rPr lang="cs-CZ" dirty="0" smtClean="0"/>
              <a:t>: </a:t>
            </a:r>
            <a:r>
              <a:rPr lang="cs-CZ" dirty="0" err="1" smtClean="0"/>
              <a:t>Plans</a:t>
            </a:r>
            <a:r>
              <a:rPr lang="cs-CZ" dirty="0" smtClean="0"/>
              <a:t> </a:t>
            </a:r>
            <a:r>
              <a:rPr lang="cs-CZ" dirty="0" err="1" smtClean="0"/>
              <a:t>verticaux</a:t>
            </a:r>
            <a:r>
              <a:rPr lang="cs-CZ" dirty="0" smtClean="0"/>
              <a:t>, </a:t>
            </a:r>
            <a:r>
              <a:rPr lang="cs-CZ" dirty="0" err="1" smtClean="0"/>
              <a:t>Amorfa</a:t>
            </a:r>
            <a:r>
              <a:rPr lang="cs-CZ" dirty="0" smtClean="0"/>
              <a:t> – </a:t>
            </a:r>
            <a:r>
              <a:rPr lang="cs-CZ" dirty="0" err="1" smtClean="0"/>
              <a:t>fugue</a:t>
            </a:r>
            <a:r>
              <a:rPr lang="cs-CZ" dirty="0" smtClean="0"/>
              <a:t> en </a:t>
            </a:r>
            <a:r>
              <a:rPr lang="cs-CZ" dirty="0" err="1" smtClean="0"/>
              <a:t>deux</a:t>
            </a:r>
            <a:r>
              <a:rPr lang="cs-CZ" dirty="0" smtClean="0"/>
              <a:t> </a:t>
            </a:r>
            <a:r>
              <a:rPr lang="cs-CZ" dirty="0" err="1" smtClean="0"/>
              <a:t>couleurs</a:t>
            </a:r>
            <a:r>
              <a:rPr lang="cs-CZ" dirty="0" smtClean="0"/>
              <a:t>, </a:t>
            </a:r>
            <a:r>
              <a:rPr lang="cs-CZ" dirty="0" err="1" smtClean="0"/>
              <a:t>Autour</a:t>
            </a:r>
            <a:r>
              <a:rPr lang="cs-CZ" dirty="0" smtClean="0"/>
              <a:t> </a:t>
            </a:r>
            <a:r>
              <a:rPr lang="cs-CZ" dirty="0" err="1" smtClean="0"/>
              <a:t>d‘un</a:t>
            </a:r>
            <a:r>
              <a:rPr lang="cs-CZ" dirty="0" smtClean="0"/>
              <a:t> point. </a:t>
            </a:r>
            <a:r>
              <a:rPr lang="cs-CZ" dirty="0" err="1" smtClean="0"/>
              <a:t>Trouvez</a:t>
            </a:r>
            <a:r>
              <a:rPr lang="cs-CZ" dirty="0" smtClean="0"/>
              <a:t> des </a:t>
            </a:r>
            <a:r>
              <a:rPr lang="cs-CZ" dirty="0" err="1" smtClean="0"/>
              <a:t>mots</a:t>
            </a:r>
            <a:r>
              <a:rPr lang="cs-CZ" dirty="0" err="1" smtClean="0"/>
              <a:t>-</a:t>
            </a:r>
            <a:r>
              <a:rPr lang="cs-CZ" dirty="0" err="1" smtClean="0"/>
              <a:t>clés</a:t>
            </a:r>
            <a:r>
              <a:rPr lang="cs-CZ" dirty="0" smtClean="0"/>
              <a:t> </a:t>
            </a:r>
            <a:r>
              <a:rPr lang="cs-CZ" dirty="0" err="1" smtClean="0"/>
              <a:t>pour</a:t>
            </a:r>
            <a:r>
              <a:rPr lang="cs-CZ" dirty="0" smtClean="0"/>
              <a:t> ces </a:t>
            </a:r>
            <a:r>
              <a:rPr lang="cs-CZ" dirty="0" err="1" smtClean="0"/>
              <a:t>oeuvres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548680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/>
              <a:t>ORFISMUS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4072467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35285"/>
            <a:ext cx="8229600" cy="4525963"/>
          </a:xfrm>
        </p:spPr>
        <p:txBody>
          <a:bodyPr/>
          <a:lstStyle/>
          <a:p>
            <a:r>
              <a:rPr lang="cs-CZ" dirty="0" err="1" smtClean="0"/>
              <a:t>Trouvez</a:t>
            </a:r>
            <a:r>
              <a:rPr lang="cs-CZ" dirty="0" smtClean="0"/>
              <a:t> </a:t>
            </a:r>
            <a:r>
              <a:rPr lang="cs-CZ" dirty="0" err="1" smtClean="0"/>
              <a:t>sur</a:t>
            </a:r>
            <a:r>
              <a:rPr lang="cs-CZ" dirty="0" smtClean="0"/>
              <a:t> Internet des </a:t>
            </a:r>
            <a:r>
              <a:rPr lang="cs-CZ" dirty="0" err="1" smtClean="0"/>
              <a:t>oeuvres</a:t>
            </a:r>
            <a:r>
              <a:rPr lang="cs-CZ" dirty="0" smtClean="0"/>
              <a:t> de František Kupka qui </a:t>
            </a:r>
            <a:r>
              <a:rPr lang="cs-CZ" dirty="0" smtClean="0"/>
              <a:t>se </a:t>
            </a:r>
            <a:r>
              <a:rPr lang="cs-CZ" dirty="0" err="1" smtClean="0"/>
              <a:t>trouvent</a:t>
            </a:r>
            <a:r>
              <a:rPr lang="cs-CZ" dirty="0" smtClean="0"/>
              <a:t> au </a:t>
            </a:r>
            <a:r>
              <a:rPr lang="cs-CZ" dirty="0" smtClean="0"/>
              <a:t>Centre </a:t>
            </a:r>
            <a:r>
              <a:rPr lang="cs-CZ" dirty="0" err="1" smtClean="0"/>
              <a:t>Pompidou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err="1" smtClean="0"/>
              <a:t>Trouvez</a:t>
            </a:r>
            <a:r>
              <a:rPr lang="cs-CZ" dirty="0" smtClean="0"/>
              <a:t> </a:t>
            </a:r>
            <a:r>
              <a:rPr lang="cs-CZ" dirty="0" err="1" smtClean="0"/>
              <a:t>celles</a:t>
            </a:r>
            <a:r>
              <a:rPr lang="cs-CZ" dirty="0" smtClean="0"/>
              <a:t> </a:t>
            </a:r>
            <a:r>
              <a:rPr lang="cs-CZ" dirty="0" smtClean="0"/>
              <a:t>qui se </a:t>
            </a:r>
            <a:r>
              <a:rPr lang="cs-CZ" smtClean="0"/>
              <a:t>trouvent </a:t>
            </a:r>
            <a:r>
              <a:rPr lang="cs-CZ" dirty="0" smtClean="0"/>
              <a:t>à Prague.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04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472608"/>
          </a:xfrm>
        </p:spPr>
        <p:txBody>
          <a:bodyPr>
            <a:normAutofit fontScale="85000" lnSpcReduction="20000"/>
          </a:bodyPr>
          <a:lstStyle/>
          <a:p>
            <a:r>
              <a:rPr lang="cs-CZ" dirty="0" err="1"/>
              <a:t>Trouvez</a:t>
            </a:r>
            <a:r>
              <a:rPr lang="cs-CZ" dirty="0"/>
              <a:t> </a:t>
            </a:r>
            <a:r>
              <a:rPr lang="cs-CZ" dirty="0" err="1"/>
              <a:t>sur</a:t>
            </a:r>
            <a:r>
              <a:rPr lang="cs-CZ" dirty="0"/>
              <a:t> Internet </a:t>
            </a:r>
            <a:r>
              <a:rPr lang="cs-CZ" dirty="0" err="1"/>
              <a:t>le</a:t>
            </a:r>
            <a:r>
              <a:rPr lang="cs-CZ" dirty="0"/>
              <a:t> </a:t>
            </a:r>
            <a:r>
              <a:rPr lang="cs-CZ" dirty="0" err="1"/>
              <a:t>nom</a:t>
            </a:r>
            <a:r>
              <a:rPr lang="cs-CZ" dirty="0"/>
              <a:t> </a:t>
            </a:r>
            <a:r>
              <a:rPr lang="cs-CZ" dirty="0" err="1"/>
              <a:t>du</a:t>
            </a:r>
            <a:r>
              <a:rPr lang="cs-CZ" dirty="0"/>
              <a:t> </a:t>
            </a:r>
            <a:r>
              <a:rPr lang="cs-CZ" dirty="0" err="1"/>
              <a:t>tableau</a:t>
            </a:r>
            <a:r>
              <a:rPr lang="cs-CZ" dirty="0"/>
              <a:t> de František Kupka qui a servi </a:t>
            </a:r>
            <a:r>
              <a:rPr lang="cs-CZ" dirty="0" err="1"/>
              <a:t>comme</a:t>
            </a:r>
            <a:r>
              <a:rPr lang="cs-CZ" dirty="0"/>
              <a:t> design </a:t>
            </a:r>
            <a:r>
              <a:rPr lang="cs-CZ" dirty="0" err="1"/>
              <a:t>pour</a:t>
            </a:r>
            <a:r>
              <a:rPr lang="cs-CZ" dirty="0"/>
              <a:t> </a:t>
            </a:r>
            <a:r>
              <a:rPr lang="cs-CZ" dirty="0" err="1"/>
              <a:t>le</a:t>
            </a:r>
            <a:r>
              <a:rPr lang="cs-CZ" dirty="0"/>
              <a:t> </a:t>
            </a:r>
            <a:r>
              <a:rPr lang="cs-CZ" dirty="0" err="1"/>
              <a:t>vêtement</a:t>
            </a:r>
            <a:r>
              <a:rPr lang="cs-CZ" dirty="0"/>
              <a:t> des </a:t>
            </a:r>
            <a:r>
              <a:rPr lang="cs-CZ" dirty="0" err="1"/>
              <a:t>sportifs</a:t>
            </a:r>
            <a:r>
              <a:rPr lang="cs-CZ" dirty="0"/>
              <a:t>.</a:t>
            </a:r>
          </a:p>
          <a:p>
            <a:r>
              <a:rPr lang="cs-CZ" dirty="0" err="1">
                <a:solidFill>
                  <a:srgbClr val="FF0000"/>
                </a:solidFill>
              </a:rPr>
              <a:t>Amorfa</a:t>
            </a:r>
            <a:r>
              <a:rPr lang="cs-CZ" dirty="0">
                <a:solidFill>
                  <a:srgbClr val="FF0000"/>
                </a:solidFill>
              </a:rPr>
              <a:t> – Dvoubarevná fuga</a:t>
            </a:r>
          </a:p>
          <a:p>
            <a:r>
              <a:rPr lang="cs-CZ" dirty="0" err="1">
                <a:solidFill>
                  <a:srgbClr val="FF0000"/>
                </a:solidFill>
              </a:rPr>
              <a:t>Amorfa</a:t>
            </a:r>
            <a:r>
              <a:rPr lang="cs-CZ" dirty="0">
                <a:solidFill>
                  <a:srgbClr val="FF0000"/>
                </a:solidFill>
              </a:rPr>
              <a:t>  - </a:t>
            </a:r>
            <a:r>
              <a:rPr lang="cs-CZ" dirty="0" err="1">
                <a:solidFill>
                  <a:srgbClr val="FF0000"/>
                </a:solidFill>
              </a:rPr>
              <a:t>Fugue</a:t>
            </a:r>
            <a:r>
              <a:rPr lang="cs-CZ" dirty="0">
                <a:solidFill>
                  <a:srgbClr val="FF0000"/>
                </a:solidFill>
              </a:rPr>
              <a:t> en </a:t>
            </a:r>
            <a:r>
              <a:rPr lang="cs-CZ" dirty="0" err="1">
                <a:solidFill>
                  <a:srgbClr val="FF0000"/>
                </a:solidFill>
              </a:rPr>
              <a:t>deux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couleurs</a:t>
            </a:r>
            <a:endParaRPr lang="cs-CZ" dirty="0" smtClean="0"/>
          </a:p>
          <a:p>
            <a:r>
              <a:rPr lang="cs-CZ" dirty="0" err="1" smtClean="0"/>
              <a:t>Où</a:t>
            </a:r>
            <a:r>
              <a:rPr lang="cs-CZ" dirty="0" smtClean="0"/>
              <a:t> on </a:t>
            </a:r>
            <a:r>
              <a:rPr lang="cs-CZ" dirty="0" err="1" smtClean="0"/>
              <a:t>pouvait</a:t>
            </a:r>
            <a:r>
              <a:rPr lang="cs-CZ" dirty="0" smtClean="0"/>
              <a:t> </a:t>
            </a:r>
            <a:r>
              <a:rPr lang="cs-CZ" dirty="0" err="1" smtClean="0"/>
              <a:t>trouver</a:t>
            </a:r>
            <a:r>
              <a:rPr lang="cs-CZ" dirty="0" smtClean="0"/>
              <a:t> František Kupka en 1915?</a:t>
            </a:r>
          </a:p>
          <a:p>
            <a:endParaRPr lang="cs-CZ" dirty="0" smtClean="0"/>
          </a:p>
          <a:p>
            <a:r>
              <a:rPr lang="cs-CZ" dirty="0" smtClean="0"/>
              <a:t>Comment </a:t>
            </a:r>
            <a:r>
              <a:rPr lang="cs-CZ" dirty="0" err="1" smtClean="0"/>
              <a:t>s‘appelle</a:t>
            </a:r>
            <a:r>
              <a:rPr lang="cs-CZ" dirty="0" smtClean="0"/>
              <a:t> la </a:t>
            </a:r>
            <a:r>
              <a:rPr lang="cs-CZ" dirty="0" err="1" smtClean="0"/>
              <a:t>médaille</a:t>
            </a:r>
            <a:r>
              <a:rPr lang="cs-CZ" dirty="0" smtClean="0"/>
              <a:t> </a:t>
            </a:r>
            <a:r>
              <a:rPr lang="cs-CZ" dirty="0" err="1" smtClean="0"/>
              <a:t>qu‘il</a:t>
            </a:r>
            <a:r>
              <a:rPr lang="cs-CZ" dirty="0" smtClean="0"/>
              <a:t> a </a:t>
            </a:r>
            <a:r>
              <a:rPr lang="cs-CZ" dirty="0" err="1" smtClean="0"/>
              <a:t>obtenu</a:t>
            </a:r>
            <a:r>
              <a:rPr lang="cs-CZ" dirty="0" smtClean="0"/>
              <a:t> </a:t>
            </a:r>
            <a:r>
              <a:rPr lang="cs-CZ" dirty="0" err="1" smtClean="0"/>
              <a:t>pour</a:t>
            </a:r>
            <a:r>
              <a:rPr lang="cs-CZ" dirty="0" smtClean="0"/>
              <a:t> ses </a:t>
            </a:r>
            <a:r>
              <a:rPr lang="cs-CZ" dirty="0" err="1" smtClean="0"/>
              <a:t>activités</a:t>
            </a:r>
            <a:r>
              <a:rPr lang="cs-CZ" dirty="0" smtClean="0"/>
              <a:t> non </a:t>
            </a:r>
            <a:r>
              <a:rPr lang="cs-CZ" dirty="0" err="1" smtClean="0"/>
              <a:t>artistique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err="1" smtClean="0"/>
              <a:t>Où</a:t>
            </a:r>
            <a:r>
              <a:rPr lang="cs-CZ" dirty="0" smtClean="0"/>
              <a:t> se </a:t>
            </a:r>
            <a:r>
              <a:rPr lang="cs-CZ" dirty="0" err="1" smtClean="0"/>
              <a:t>trouve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tombeau</a:t>
            </a:r>
            <a:r>
              <a:rPr lang="cs-CZ" dirty="0" smtClean="0"/>
              <a:t> de František Kupka?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err="1" smtClean="0"/>
              <a:t>Quel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prix</a:t>
            </a:r>
            <a:r>
              <a:rPr lang="cs-CZ" dirty="0" smtClean="0"/>
              <a:t> de ses </a:t>
            </a:r>
            <a:r>
              <a:rPr lang="cs-CZ" dirty="0" err="1" smtClean="0"/>
              <a:t>oeuvres</a:t>
            </a:r>
            <a:r>
              <a:rPr lang="cs-CZ" dirty="0" smtClean="0"/>
              <a:t> </a:t>
            </a:r>
            <a:r>
              <a:rPr lang="cs-CZ" dirty="0" err="1" smtClean="0"/>
              <a:t>aujourd‘hui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827584" y="2833772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À la </a:t>
            </a:r>
            <a:r>
              <a:rPr lang="cs-CZ" sz="2800" dirty="0" err="1" smtClean="0">
                <a:solidFill>
                  <a:srgbClr val="FF0000"/>
                </a:solidFill>
              </a:rPr>
              <a:t>guerre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827584" y="3985900"/>
            <a:ext cx="52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La </a:t>
            </a:r>
            <a:r>
              <a:rPr lang="cs-CZ" sz="2800" dirty="0" err="1" smtClean="0">
                <a:solidFill>
                  <a:srgbClr val="FF0000"/>
                </a:solidFill>
              </a:rPr>
              <a:t>Légion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d‘Honneur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827584" y="4777988"/>
            <a:ext cx="7120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La </a:t>
            </a:r>
            <a:r>
              <a:rPr lang="cs-CZ" sz="2800" dirty="0" err="1" smtClean="0">
                <a:solidFill>
                  <a:srgbClr val="FF0000"/>
                </a:solidFill>
              </a:rPr>
              <a:t>cimetière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du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Père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Lachaise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755576" y="5714092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rgbClr val="FF0000"/>
                </a:solidFill>
              </a:rPr>
              <a:t>55,75 millions de couronnes (2,25 millions d’euros)</a:t>
            </a:r>
            <a:endParaRPr lang="cs-CZ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25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328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Zdroje: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fr.wikipedia.org/wiki/Franti%C5%A1ek_Kupka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hlinkClick r:id="rId3"/>
              </a:rPr>
              <a:t>http://cs.wikipedia.org/wiki/Orfismus_%</a:t>
            </a:r>
            <a:r>
              <a:rPr lang="cs-CZ" dirty="0" smtClean="0">
                <a:hlinkClick r:id="rId3"/>
              </a:rPr>
              <a:t>28um%C4%9Bn%C3%AD%29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mediation.centrepompidou.fr/education/ressources/ENS-abstrait/ENS-abstrait.html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http://www.radio.cz/fr/rubrique/faits/encheres-un-des-plus-celebres-tableaux-de-kupka-vendu-a-un-prix-record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277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383</Words>
  <Application>Microsoft Office PowerPoint</Application>
  <PresentationFormat>Předvádění na obrazovce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František Kupka</vt:lpstr>
      <vt:lpstr>FRANTIŠEK KUPKA</vt:lpstr>
      <vt:lpstr>FRANTIŠEK KUPKA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Lenka</cp:lastModifiedBy>
  <cp:revision>56</cp:revision>
  <dcterms:created xsi:type="dcterms:W3CDTF">2012-06-18T15:15:37Z</dcterms:created>
  <dcterms:modified xsi:type="dcterms:W3CDTF">2013-12-17T20:51:35Z</dcterms:modified>
</cp:coreProperties>
</file>