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8" r:id="rId7"/>
    <p:sldId id="26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9" d="100"/>
          <a:sy n="79" d="100"/>
        </p:scale>
        <p:origin x="-1908" y="-7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17.12.2013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Alfons Mucha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131903"/>
              </p:ext>
            </p:extLst>
          </p:nvPr>
        </p:nvGraphicFramePr>
        <p:xfrm>
          <a:off x="729020" y="2492896"/>
          <a:ext cx="7666515" cy="33832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Frankofonie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1. 8. </a:t>
                      </a:r>
                      <a:r>
                        <a:rPr lang="cs-CZ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3., 4.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Stručný život a</a:t>
                      </a:r>
                      <a:r>
                        <a:rPr lang="cs-CZ" baseline="0" dirty="0" smtClean="0"/>
                        <a:t> dílo Alfonse Muchy jako malíře, který pobýval v Paříži.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Postupujte</a:t>
                      </a:r>
                      <a:r>
                        <a:rPr lang="cs-CZ" baseline="0" dirty="0" smtClean="0"/>
                        <a:t> pomocí mezerníku vpřed, za každou otázkou následuje řešení.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VY_32_INOVACE_09_FMIC08</a:t>
                      </a:r>
                      <a:endParaRPr lang="cs-CZ" dirty="0" smtClean="0"/>
                    </a:p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ALFONS MUCHA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Vous </a:t>
            </a:r>
            <a:r>
              <a:rPr lang="cs-CZ" sz="3600" dirty="0" err="1" smtClean="0"/>
              <a:t>connaissez</a:t>
            </a:r>
            <a:r>
              <a:rPr lang="cs-CZ" sz="3600" dirty="0" smtClean="0"/>
              <a:t> Alfons Mucha?</a:t>
            </a:r>
          </a:p>
          <a:p>
            <a:r>
              <a:rPr lang="cs-CZ" sz="3600" dirty="0" smtClean="0"/>
              <a:t>Qui </a:t>
            </a:r>
            <a:r>
              <a:rPr lang="cs-CZ" sz="3600" dirty="0" err="1" smtClean="0"/>
              <a:t>est-ce</a:t>
            </a:r>
            <a:r>
              <a:rPr lang="cs-CZ" sz="3600" dirty="0" smtClean="0"/>
              <a:t>?</a:t>
            </a:r>
          </a:p>
          <a:p>
            <a:r>
              <a:rPr lang="cs-CZ" sz="3600" dirty="0" err="1" smtClean="0"/>
              <a:t>Quel</a:t>
            </a:r>
            <a:r>
              <a:rPr lang="cs-CZ" sz="3600" dirty="0" smtClean="0"/>
              <a:t> </a:t>
            </a:r>
            <a:r>
              <a:rPr lang="cs-CZ" sz="3600" dirty="0" err="1" smtClean="0"/>
              <a:t>était</a:t>
            </a:r>
            <a:r>
              <a:rPr lang="cs-CZ" sz="3600" dirty="0" smtClean="0"/>
              <a:t> son </a:t>
            </a:r>
            <a:r>
              <a:rPr lang="cs-CZ" sz="3600" dirty="0" err="1" smtClean="0"/>
              <a:t>métier</a:t>
            </a:r>
            <a:r>
              <a:rPr lang="cs-CZ" sz="3600" dirty="0" smtClean="0"/>
              <a:t>?</a:t>
            </a:r>
          </a:p>
          <a:p>
            <a:r>
              <a:rPr lang="cs-CZ" sz="3600" dirty="0" err="1" smtClean="0"/>
              <a:t>Connaissez</a:t>
            </a:r>
            <a:r>
              <a:rPr lang="cs-CZ" sz="3600" dirty="0"/>
              <a:t> </a:t>
            </a:r>
            <a:r>
              <a:rPr lang="cs-CZ" sz="3600" dirty="0" smtClean="0"/>
              <a:t>– vous </a:t>
            </a:r>
            <a:r>
              <a:rPr lang="cs-CZ" sz="3600" dirty="0" err="1" smtClean="0"/>
              <a:t>une</a:t>
            </a:r>
            <a:r>
              <a:rPr lang="cs-CZ" sz="3600" dirty="0" smtClean="0"/>
              <a:t> de ses </a:t>
            </a:r>
            <a:r>
              <a:rPr lang="cs-CZ" sz="3600" dirty="0" err="1" smtClean="0"/>
              <a:t>oeuvres</a:t>
            </a:r>
            <a:r>
              <a:rPr lang="cs-CZ" sz="3600" dirty="0" smtClean="0"/>
              <a:t>?</a:t>
            </a:r>
          </a:p>
          <a:p>
            <a:r>
              <a:rPr lang="cs-CZ" sz="3600" dirty="0" err="1" smtClean="0"/>
              <a:t>Essayez</a:t>
            </a:r>
            <a:r>
              <a:rPr lang="cs-CZ" sz="3600" dirty="0" smtClean="0"/>
              <a:t> </a:t>
            </a:r>
            <a:r>
              <a:rPr lang="cs-CZ" sz="3600" dirty="0" smtClean="0"/>
              <a:t>de la </a:t>
            </a:r>
            <a:r>
              <a:rPr lang="cs-CZ" sz="3600" dirty="0" err="1" smtClean="0"/>
              <a:t>décrire</a:t>
            </a:r>
            <a:r>
              <a:rPr lang="cs-CZ" sz="3600" dirty="0" smtClean="0"/>
              <a:t>.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800" dirty="0" err="1" smtClean="0"/>
              <a:t>Naissance</a:t>
            </a:r>
            <a:r>
              <a:rPr lang="cs-CZ" sz="2800" dirty="0" smtClean="0"/>
              <a:t>:		</a:t>
            </a:r>
            <a:r>
              <a:rPr lang="cs-CZ" sz="2800" dirty="0" err="1" smtClean="0"/>
              <a:t>le</a:t>
            </a:r>
            <a:r>
              <a:rPr lang="cs-CZ" sz="2800" dirty="0" smtClean="0"/>
              <a:t> 24 </a:t>
            </a:r>
            <a:r>
              <a:rPr lang="cs-CZ" sz="2800" dirty="0" err="1" smtClean="0"/>
              <a:t>juillet</a:t>
            </a:r>
            <a:r>
              <a:rPr lang="cs-CZ" sz="2800" dirty="0" smtClean="0"/>
              <a:t> 1860 à Ivančice</a:t>
            </a:r>
          </a:p>
          <a:p>
            <a:pPr marL="0" indent="0">
              <a:buNone/>
            </a:pPr>
            <a:r>
              <a:rPr lang="cs-CZ" sz="2800" dirty="0" err="1" smtClean="0"/>
              <a:t>Décès</a:t>
            </a:r>
            <a:r>
              <a:rPr lang="cs-CZ" sz="2800" dirty="0" smtClean="0"/>
              <a:t>:		</a:t>
            </a:r>
            <a:r>
              <a:rPr lang="cs-CZ" sz="2800" dirty="0" err="1" smtClean="0"/>
              <a:t>le</a:t>
            </a:r>
            <a:r>
              <a:rPr lang="cs-CZ" sz="2800" dirty="0" smtClean="0"/>
              <a:t> 14 </a:t>
            </a:r>
            <a:r>
              <a:rPr lang="cs-CZ" sz="2800" dirty="0" err="1" smtClean="0"/>
              <a:t>juillet</a:t>
            </a:r>
            <a:r>
              <a:rPr lang="cs-CZ" sz="2800" dirty="0" smtClean="0"/>
              <a:t> 1939 à Prague</a:t>
            </a:r>
          </a:p>
          <a:p>
            <a:pPr marL="0" indent="0">
              <a:buNone/>
            </a:pPr>
            <a:r>
              <a:rPr lang="cs-CZ" sz="2800" dirty="0" err="1" smtClean="0"/>
              <a:t>Profession</a:t>
            </a:r>
            <a:r>
              <a:rPr lang="cs-CZ" sz="2800" dirty="0" smtClean="0"/>
              <a:t>:		</a:t>
            </a:r>
            <a:r>
              <a:rPr lang="cs-CZ" sz="2800" dirty="0" err="1" smtClean="0"/>
              <a:t>peintre</a:t>
            </a:r>
            <a:r>
              <a:rPr lang="cs-CZ" sz="2800" dirty="0" smtClean="0"/>
              <a:t> </a:t>
            </a:r>
            <a:r>
              <a:rPr lang="cs-CZ" sz="2800" dirty="0" err="1" smtClean="0"/>
              <a:t>affichiste</a:t>
            </a:r>
            <a:endParaRPr lang="cs-CZ" sz="2800" dirty="0" smtClean="0"/>
          </a:p>
          <a:p>
            <a:pPr marL="0" indent="0">
              <a:buNone/>
            </a:pPr>
            <a:r>
              <a:rPr lang="cs-CZ" sz="2800" dirty="0" err="1" smtClean="0"/>
              <a:t>Mouvement</a:t>
            </a:r>
            <a:r>
              <a:rPr lang="cs-CZ" sz="2800" dirty="0" smtClean="0"/>
              <a:t> </a:t>
            </a:r>
            <a:r>
              <a:rPr lang="cs-CZ" sz="2800" dirty="0" err="1" smtClean="0"/>
              <a:t>artistique</a:t>
            </a:r>
            <a:r>
              <a:rPr lang="cs-CZ" sz="2800" dirty="0" smtClean="0"/>
              <a:t>: 	Art Nouveau</a:t>
            </a:r>
          </a:p>
          <a:p>
            <a:r>
              <a:rPr lang="cs-CZ" dirty="0" err="1" smtClean="0"/>
              <a:t>Quel</a:t>
            </a:r>
            <a:r>
              <a:rPr lang="cs-CZ" dirty="0" smtClean="0"/>
              <a:t> </a:t>
            </a:r>
            <a:r>
              <a:rPr lang="cs-CZ" dirty="0" err="1" smtClean="0"/>
              <a:t>âge</a:t>
            </a:r>
            <a:r>
              <a:rPr lang="cs-CZ" dirty="0" smtClean="0"/>
              <a:t> </a:t>
            </a:r>
            <a:r>
              <a:rPr lang="cs-CZ" dirty="0" err="1" smtClean="0"/>
              <a:t>avait-il</a:t>
            </a:r>
            <a:r>
              <a:rPr lang="cs-CZ" dirty="0" smtClean="0"/>
              <a:t> à </a:t>
            </a:r>
            <a:r>
              <a:rPr lang="cs-CZ" dirty="0" err="1" smtClean="0"/>
              <a:t>sa</a:t>
            </a:r>
            <a:r>
              <a:rPr lang="cs-CZ" dirty="0" smtClean="0"/>
              <a:t> </a:t>
            </a:r>
            <a:r>
              <a:rPr lang="cs-CZ" dirty="0" err="1" smtClean="0"/>
              <a:t>mort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 smtClean="0"/>
              <a:t>Expliquez</a:t>
            </a:r>
            <a:r>
              <a:rPr lang="cs-CZ" dirty="0" smtClean="0"/>
              <a:t> </a:t>
            </a:r>
            <a:r>
              <a:rPr lang="cs-CZ" dirty="0" err="1" smtClean="0"/>
              <a:t>l‘expression</a:t>
            </a:r>
            <a:r>
              <a:rPr lang="cs-CZ" dirty="0" smtClean="0"/>
              <a:t> „</a:t>
            </a:r>
            <a:r>
              <a:rPr lang="cs-CZ" dirty="0" err="1" smtClean="0"/>
              <a:t>peintre</a:t>
            </a:r>
            <a:r>
              <a:rPr lang="cs-CZ" dirty="0" smtClean="0"/>
              <a:t> </a:t>
            </a:r>
            <a:r>
              <a:rPr lang="cs-CZ" dirty="0" err="1" smtClean="0"/>
              <a:t>affichiste</a:t>
            </a:r>
            <a:r>
              <a:rPr lang="cs-CZ" dirty="0" smtClean="0"/>
              <a:t>.“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err="1" smtClean="0"/>
              <a:t>Trouvez</a:t>
            </a:r>
            <a:r>
              <a:rPr lang="cs-CZ" dirty="0" smtClean="0"/>
              <a:t> </a:t>
            </a:r>
            <a:r>
              <a:rPr lang="cs-CZ" dirty="0" err="1" smtClean="0"/>
              <a:t>l‘équivalent</a:t>
            </a:r>
            <a:r>
              <a:rPr lang="cs-CZ" dirty="0" smtClean="0"/>
              <a:t> </a:t>
            </a:r>
            <a:r>
              <a:rPr lang="cs-CZ" dirty="0" err="1" smtClean="0"/>
              <a:t>tchèque</a:t>
            </a:r>
            <a:r>
              <a:rPr lang="cs-CZ" dirty="0" smtClean="0"/>
              <a:t> </a:t>
            </a:r>
            <a:r>
              <a:rPr lang="cs-CZ" dirty="0" err="1" smtClean="0"/>
              <a:t>du</a:t>
            </a:r>
            <a:r>
              <a:rPr lang="cs-CZ" dirty="0" smtClean="0"/>
              <a:t> mot „</a:t>
            </a:r>
            <a:r>
              <a:rPr lang="cs-CZ" dirty="0" err="1" smtClean="0"/>
              <a:t>l‘Art</a:t>
            </a:r>
            <a:r>
              <a:rPr lang="cs-CZ" dirty="0" smtClean="0"/>
              <a:t> Nouveau“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dirty="0" smtClean="0"/>
              <a:t>ALFONS MUCHA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931096" y="3719354"/>
            <a:ext cx="17281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78</a:t>
            </a:r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899592" y="4799474"/>
            <a:ext cx="64087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err="1">
                <a:solidFill>
                  <a:srgbClr val="FF0000"/>
                </a:solidFill>
              </a:rPr>
              <a:t>Il</a:t>
            </a:r>
            <a:r>
              <a:rPr lang="cs-CZ" sz="3200" dirty="0">
                <a:solidFill>
                  <a:srgbClr val="FF0000"/>
                </a:solidFill>
              </a:rPr>
              <a:t> a </a:t>
            </a:r>
            <a:r>
              <a:rPr lang="cs-CZ" sz="3200" dirty="0" err="1" smtClean="0">
                <a:solidFill>
                  <a:srgbClr val="FF0000"/>
                </a:solidFill>
              </a:rPr>
              <a:t>créé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>
                <a:solidFill>
                  <a:srgbClr val="FF0000"/>
                </a:solidFill>
              </a:rPr>
              <a:t>des </a:t>
            </a:r>
            <a:r>
              <a:rPr lang="cs-CZ" sz="3200" dirty="0" err="1">
                <a:solidFill>
                  <a:srgbClr val="FF0000"/>
                </a:solidFill>
              </a:rPr>
              <a:t>affiches</a:t>
            </a:r>
            <a:endParaRPr lang="cs-CZ" sz="3200" dirty="0">
              <a:solidFill>
                <a:srgbClr val="FF0000"/>
              </a:solidFill>
            </a:endParaRPr>
          </a:p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899592" y="6165304"/>
            <a:ext cx="640871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>
                <a:solidFill>
                  <a:srgbClr val="FF0000"/>
                </a:solidFill>
              </a:rPr>
              <a:t>secese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690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480" y="3371346"/>
            <a:ext cx="4860032" cy="3525906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39" y="0"/>
            <a:ext cx="4716015" cy="3371346"/>
          </a:xfrm>
          <a:prstGeom prst="rect">
            <a:avLst/>
          </a:prstGeom>
        </p:spPr>
      </p:pic>
      <p:sp>
        <p:nvSpPr>
          <p:cNvPr id="8" name="TextovéPole 7"/>
          <p:cNvSpPr txBox="1"/>
          <p:nvPr/>
        </p:nvSpPr>
        <p:spPr>
          <a:xfrm>
            <a:off x="4768914" y="908720"/>
            <a:ext cx="44115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 err="1" smtClean="0"/>
              <a:t>Voici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quatre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oeuvres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d‘Alfons</a:t>
            </a:r>
            <a:r>
              <a:rPr lang="cs-CZ" sz="2000" b="1" dirty="0" smtClean="0"/>
              <a:t> Mucha.</a:t>
            </a:r>
          </a:p>
          <a:p>
            <a:endParaRPr lang="cs-CZ" sz="2000" b="1" dirty="0"/>
          </a:p>
          <a:p>
            <a:r>
              <a:rPr lang="cs-CZ" sz="2000" b="1" dirty="0" err="1" smtClean="0"/>
              <a:t>Attribuez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leurs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quatre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noms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ci-dessous</a:t>
            </a:r>
            <a:r>
              <a:rPr lang="cs-CZ" sz="2000" b="1" dirty="0" smtClean="0"/>
              <a:t>.</a:t>
            </a:r>
          </a:p>
          <a:p>
            <a:endParaRPr lang="cs-CZ" sz="2000" b="1" dirty="0"/>
          </a:p>
          <a:p>
            <a:r>
              <a:rPr lang="cs-CZ" sz="2000" b="1" dirty="0" err="1" smtClean="0"/>
              <a:t>Justifiez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votre</a:t>
            </a:r>
            <a:r>
              <a:rPr lang="cs-CZ" sz="2000" b="1" dirty="0" smtClean="0"/>
              <a:t> </a:t>
            </a:r>
            <a:r>
              <a:rPr lang="cs-CZ" sz="2000" b="1" dirty="0" err="1" smtClean="0"/>
              <a:t>réponse</a:t>
            </a:r>
            <a:r>
              <a:rPr lang="cs-CZ" sz="2000" b="1" dirty="0" smtClean="0"/>
              <a:t>.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821578" y="3645024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HIVER</a:t>
            </a:r>
            <a:endParaRPr lang="cs-CZ" sz="32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821578" y="4297833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AUTOMNE</a:t>
            </a:r>
            <a:endParaRPr lang="cs-CZ" sz="32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852173" y="5004465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ÉTÉ</a:t>
            </a:r>
            <a:endParaRPr lang="cs-CZ" sz="3200" b="1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852173" y="5737611"/>
            <a:ext cx="2423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PRINTEMPS</a:t>
            </a:r>
            <a:endParaRPr lang="cs-CZ" sz="3200" b="1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305908" y="6273225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HIVER</a:t>
            </a:r>
            <a:endParaRPr lang="cs-CZ" sz="3200" b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-45276" y="2786571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AUTOMNE</a:t>
            </a:r>
            <a:endParaRPr lang="cs-CZ" sz="3200" b="1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7380312" y="6273223"/>
            <a:ext cx="2016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ÉTÉ</a:t>
            </a:r>
            <a:endParaRPr lang="cs-CZ" sz="3200" b="1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627784" y="2786570"/>
            <a:ext cx="24236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/>
              <a:t>PRINTEMPS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2952355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9046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Alfons Mucha a </a:t>
            </a:r>
            <a:r>
              <a:rPr lang="cs-CZ" dirty="0" err="1" smtClean="0"/>
              <a:t>étudié</a:t>
            </a:r>
            <a:r>
              <a:rPr lang="cs-CZ" dirty="0" smtClean="0"/>
              <a:t> la </a:t>
            </a:r>
            <a:r>
              <a:rPr lang="cs-CZ" dirty="0" err="1" smtClean="0"/>
              <a:t>peinture</a:t>
            </a:r>
            <a:r>
              <a:rPr lang="cs-CZ" dirty="0" smtClean="0"/>
              <a:t> à </a:t>
            </a:r>
            <a:r>
              <a:rPr lang="cs-CZ" dirty="0" err="1" smtClean="0"/>
              <a:t>Munich</a:t>
            </a:r>
            <a:r>
              <a:rPr lang="cs-CZ" dirty="0" smtClean="0"/>
              <a:t> et en 1887 </a:t>
            </a:r>
            <a:r>
              <a:rPr lang="cs-CZ" dirty="0" err="1" smtClean="0"/>
              <a:t>il</a:t>
            </a:r>
            <a:r>
              <a:rPr lang="cs-CZ" dirty="0" smtClean="0"/>
              <a:t> </a:t>
            </a:r>
            <a:r>
              <a:rPr lang="cs-CZ" dirty="0" err="1" smtClean="0"/>
              <a:t>s‘est</a:t>
            </a:r>
            <a:r>
              <a:rPr lang="cs-CZ" dirty="0" smtClean="0"/>
              <a:t> </a:t>
            </a:r>
            <a:r>
              <a:rPr lang="cs-CZ" dirty="0" err="1" smtClean="0"/>
              <a:t>installé</a:t>
            </a:r>
            <a:r>
              <a:rPr lang="cs-CZ" dirty="0" smtClean="0"/>
              <a:t> à Paris </a:t>
            </a:r>
            <a:r>
              <a:rPr lang="cs-CZ" dirty="0" err="1" smtClean="0"/>
              <a:t>pour</a:t>
            </a:r>
            <a:r>
              <a:rPr lang="cs-CZ" dirty="0" smtClean="0"/>
              <a:t> </a:t>
            </a:r>
            <a:r>
              <a:rPr lang="cs-CZ" dirty="0" err="1" smtClean="0"/>
              <a:t>étudier</a:t>
            </a:r>
            <a:r>
              <a:rPr lang="cs-CZ" dirty="0" smtClean="0"/>
              <a:t> à </a:t>
            </a:r>
            <a:r>
              <a:rPr lang="cs-CZ" dirty="0" err="1" smtClean="0"/>
              <a:t>l‘Académie</a:t>
            </a:r>
            <a:r>
              <a:rPr lang="cs-CZ" dirty="0" smtClean="0"/>
              <a:t> Julien </a:t>
            </a:r>
            <a:r>
              <a:rPr lang="cs-CZ" dirty="0" err="1" smtClean="0"/>
              <a:t>puis</a:t>
            </a:r>
            <a:r>
              <a:rPr lang="cs-CZ" dirty="0" smtClean="0"/>
              <a:t> à </a:t>
            </a:r>
            <a:r>
              <a:rPr lang="cs-CZ" dirty="0" err="1" smtClean="0"/>
              <a:t>l‘Académie</a:t>
            </a:r>
            <a:r>
              <a:rPr lang="cs-CZ" dirty="0" smtClean="0"/>
              <a:t> </a:t>
            </a:r>
            <a:r>
              <a:rPr lang="cs-CZ" dirty="0" err="1" smtClean="0"/>
              <a:t>Colarossi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err="1" smtClean="0"/>
              <a:t>Il</a:t>
            </a:r>
            <a:r>
              <a:rPr lang="cs-CZ" dirty="0" smtClean="0"/>
              <a:t> a </a:t>
            </a:r>
            <a:r>
              <a:rPr lang="cs-CZ" dirty="0" err="1" smtClean="0"/>
              <a:t>créé</a:t>
            </a:r>
            <a:r>
              <a:rPr lang="cs-CZ" dirty="0" smtClean="0"/>
              <a:t> </a:t>
            </a:r>
            <a:r>
              <a:rPr lang="cs-CZ" dirty="0" smtClean="0"/>
              <a:t>des </a:t>
            </a:r>
            <a:r>
              <a:rPr lang="cs-CZ" dirty="0" err="1" smtClean="0"/>
              <a:t>affiches</a:t>
            </a:r>
            <a:r>
              <a:rPr lang="cs-CZ" dirty="0" smtClean="0"/>
              <a:t> </a:t>
            </a:r>
            <a:r>
              <a:rPr lang="cs-CZ" dirty="0" err="1" smtClean="0"/>
              <a:t>publicitaires</a:t>
            </a:r>
            <a:r>
              <a:rPr lang="cs-CZ" dirty="0" smtClean="0"/>
              <a:t> et des </a:t>
            </a:r>
            <a:r>
              <a:rPr lang="cs-CZ" dirty="0" err="1" smtClean="0"/>
              <a:t>illustrations</a:t>
            </a:r>
            <a:r>
              <a:rPr lang="cs-CZ" dirty="0" smtClean="0"/>
              <a:t> </a:t>
            </a:r>
            <a:r>
              <a:rPr lang="cs-CZ" dirty="0" smtClean="0"/>
              <a:t>de </a:t>
            </a:r>
            <a:r>
              <a:rPr lang="cs-CZ" dirty="0" err="1" smtClean="0"/>
              <a:t>livres</a:t>
            </a:r>
            <a:r>
              <a:rPr lang="cs-CZ" dirty="0" smtClean="0"/>
              <a:t>, des </a:t>
            </a:r>
            <a:r>
              <a:rPr lang="cs-CZ" dirty="0" err="1" smtClean="0"/>
              <a:t>catalogues</a:t>
            </a:r>
            <a:r>
              <a:rPr lang="cs-CZ" dirty="0" smtClean="0"/>
              <a:t> et des </a:t>
            </a:r>
            <a:r>
              <a:rPr lang="cs-CZ" dirty="0" err="1" smtClean="0"/>
              <a:t>calendriers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Petit à petit son </a:t>
            </a:r>
            <a:r>
              <a:rPr lang="cs-CZ" dirty="0" err="1" smtClean="0"/>
              <a:t>travail</a:t>
            </a:r>
            <a:r>
              <a:rPr lang="cs-CZ" dirty="0" smtClean="0"/>
              <a:t>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reconnu</a:t>
            </a:r>
            <a:r>
              <a:rPr lang="cs-CZ" dirty="0" smtClean="0"/>
              <a:t>. Mucha </a:t>
            </a:r>
            <a:r>
              <a:rPr lang="cs-CZ" dirty="0" err="1" smtClean="0"/>
              <a:t>est</a:t>
            </a:r>
            <a:r>
              <a:rPr lang="cs-CZ" dirty="0" smtClean="0"/>
              <a:t> </a:t>
            </a:r>
            <a:r>
              <a:rPr lang="cs-CZ" dirty="0" err="1" smtClean="0"/>
              <a:t>devenu</a:t>
            </a:r>
            <a:r>
              <a:rPr lang="cs-CZ" dirty="0" smtClean="0"/>
              <a:t> </a:t>
            </a:r>
            <a:r>
              <a:rPr lang="cs-CZ" dirty="0" err="1" smtClean="0"/>
              <a:t>célèbre</a:t>
            </a:r>
            <a:r>
              <a:rPr lang="cs-CZ" dirty="0" smtClean="0"/>
              <a:t>, </a:t>
            </a:r>
            <a:r>
              <a:rPr lang="cs-CZ" dirty="0" err="1" smtClean="0"/>
              <a:t>il</a:t>
            </a:r>
            <a:r>
              <a:rPr lang="cs-CZ" dirty="0" smtClean="0"/>
              <a:t> a </a:t>
            </a:r>
            <a:r>
              <a:rPr lang="cs-CZ" dirty="0" err="1" smtClean="0"/>
              <a:t>travaillé</a:t>
            </a:r>
            <a:r>
              <a:rPr lang="cs-CZ" dirty="0" smtClean="0"/>
              <a:t> </a:t>
            </a:r>
            <a:r>
              <a:rPr lang="cs-CZ" dirty="0" err="1" smtClean="0"/>
              <a:t>sur</a:t>
            </a:r>
            <a:r>
              <a:rPr lang="cs-CZ" dirty="0" smtClean="0"/>
              <a:t> </a:t>
            </a:r>
            <a:r>
              <a:rPr lang="cs-CZ" dirty="0" smtClean="0"/>
              <a:t>des </a:t>
            </a:r>
            <a:r>
              <a:rPr lang="cs-CZ" dirty="0" err="1" smtClean="0"/>
              <a:t>affiches</a:t>
            </a:r>
            <a:r>
              <a:rPr lang="cs-CZ" dirty="0" smtClean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la </a:t>
            </a:r>
            <a:r>
              <a:rPr lang="cs-CZ" dirty="0" err="1" smtClean="0"/>
              <a:t>vedette</a:t>
            </a:r>
            <a:r>
              <a:rPr lang="cs-CZ" dirty="0" smtClean="0"/>
              <a:t> </a:t>
            </a:r>
            <a:r>
              <a:rPr lang="cs-CZ" dirty="0" smtClean="0"/>
              <a:t>de </a:t>
            </a:r>
            <a:r>
              <a:rPr lang="cs-CZ" dirty="0" err="1" smtClean="0"/>
              <a:t>théâtre</a:t>
            </a:r>
            <a:r>
              <a:rPr lang="cs-CZ" dirty="0" smtClean="0"/>
              <a:t> Sarah </a:t>
            </a:r>
            <a:r>
              <a:rPr lang="cs-CZ" dirty="0" err="1" smtClean="0"/>
              <a:t>Bernhardt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Et </a:t>
            </a:r>
            <a:r>
              <a:rPr lang="cs-CZ" dirty="0" err="1" smtClean="0"/>
              <a:t>pourtant</a:t>
            </a:r>
            <a:r>
              <a:rPr lang="cs-CZ" dirty="0"/>
              <a:t> </a:t>
            </a:r>
            <a:r>
              <a:rPr lang="cs-CZ" dirty="0" smtClean="0"/>
              <a:t>….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7166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7"/>
            <a:ext cx="8568952" cy="324036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En </a:t>
            </a:r>
            <a:r>
              <a:rPr lang="fr-FR" dirty="0" smtClean="0"/>
              <a:t>1878</a:t>
            </a:r>
            <a:r>
              <a:rPr lang="fr-FR" dirty="0"/>
              <a:t> : Mucha </a:t>
            </a:r>
            <a:r>
              <a:rPr lang="cs-CZ" dirty="0" smtClean="0"/>
              <a:t>a </a:t>
            </a:r>
            <a:r>
              <a:rPr lang="fr-FR" dirty="0" smtClean="0"/>
              <a:t>pos</a:t>
            </a:r>
            <a:r>
              <a:rPr lang="cs-CZ" dirty="0" smtClean="0"/>
              <a:t>é</a:t>
            </a:r>
            <a:r>
              <a:rPr lang="fr-FR" dirty="0" smtClean="0"/>
              <a:t> </a:t>
            </a:r>
            <a:r>
              <a:rPr lang="fr-FR" dirty="0"/>
              <a:t>sa candidature pour entrer à l'Académie des Beaux-Arts de Prague. Sa demande </a:t>
            </a:r>
            <a:r>
              <a:rPr lang="cs-CZ" dirty="0" smtClean="0"/>
              <a:t>a été</a:t>
            </a:r>
            <a:r>
              <a:rPr lang="fr-FR" dirty="0" smtClean="0"/>
              <a:t> </a:t>
            </a:r>
            <a:r>
              <a:rPr lang="fr-FR" dirty="0"/>
              <a:t>rejetée avec la recommandation </a:t>
            </a:r>
            <a:r>
              <a:rPr lang="fr-FR" dirty="0" smtClean="0"/>
              <a:t>:</a:t>
            </a:r>
            <a:endParaRPr lang="cs-CZ" dirty="0" smtClean="0"/>
          </a:p>
          <a:p>
            <a:pPr marL="0" indent="0">
              <a:buNone/>
            </a:pPr>
            <a:r>
              <a:rPr lang="fr-FR" dirty="0" smtClean="0"/>
              <a:t> </a:t>
            </a:r>
            <a:endParaRPr lang="cs-CZ" dirty="0" smtClean="0"/>
          </a:p>
          <a:p>
            <a:pPr marL="0" indent="0">
              <a:buNone/>
            </a:pPr>
            <a:r>
              <a:rPr lang="fr-FR" b="1" dirty="0" smtClean="0"/>
              <a:t>«</a:t>
            </a:r>
            <a:r>
              <a:rPr lang="fr-FR" b="1" dirty="0"/>
              <a:t> Choisissez une autre profession où vous serez plus utile. </a:t>
            </a:r>
            <a:r>
              <a:rPr lang="fr-FR" b="1" dirty="0" smtClean="0"/>
              <a:t>»</a:t>
            </a:r>
            <a:endParaRPr lang="cs-CZ" b="1" dirty="0" smtClean="0"/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467544" y="4149080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err="1" smtClean="0"/>
              <a:t>Que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feriez</a:t>
            </a:r>
            <a:r>
              <a:rPr lang="cs-CZ" sz="3200" b="1" dirty="0" smtClean="0"/>
              <a:t> – vous </a:t>
            </a:r>
            <a:r>
              <a:rPr lang="cs-CZ" sz="3200" b="1" dirty="0" err="1" smtClean="0"/>
              <a:t>dans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une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pareille</a:t>
            </a:r>
            <a:r>
              <a:rPr lang="cs-CZ" sz="3200" b="1" dirty="0" smtClean="0"/>
              <a:t> </a:t>
            </a:r>
            <a:r>
              <a:rPr lang="cs-CZ" sz="3200" b="1" smtClean="0"/>
              <a:t>situation? </a:t>
            </a:r>
            <a:r>
              <a:rPr lang="cs-CZ" sz="3200" b="1" dirty="0" err="1" smtClean="0"/>
              <a:t>Racontez</a:t>
            </a:r>
            <a:r>
              <a:rPr lang="cs-CZ" sz="3200" b="1" dirty="0" smtClean="0"/>
              <a:t>.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354491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/>
              <a:t>http://fr.wikipedia.org/wiki/Alfons_Mucha</a:t>
            </a:r>
          </a:p>
        </p:txBody>
      </p:sp>
    </p:spTree>
    <p:extLst>
      <p:ext uri="{BB962C8B-B14F-4D97-AF65-F5344CB8AC3E}">
        <p14:creationId xmlns:p14="http://schemas.microsoft.com/office/powerpoint/2010/main" val="2515392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220</Words>
  <Application>Microsoft Office PowerPoint</Application>
  <PresentationFormat>Předvádění na obrazovce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Alfons Mucha</vt:lpstr>
      <vt:lpstr>ALFONS MUCHA</vt:lpstr>
      <vt:lpstr>ALFONS MUCHA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52</cp:revision>
  <dcterms:created xsi:type="dcterms:W3CDTF">2012-06-18T15:15:37Z</dcterms:created>
  <dcterms:modified xsi:type="dcterms:W3CDTF">2013-12-17T20:08:40Z</dcterms:modified>
</cp:coreProperties>
</file>