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jackyquetzalyne-monespacevert.ek.la/cent-poemes-d-aime-cesaire-a1831040#moilaminairetransmiss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Aimé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Césaire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101951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Frankofonie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24. 8. 2013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3., 4.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Poésie</a:t>
                      </a:r>
                      <a:r>
                        <a:rPr lang="cs-CZ" baseline="0" dirty="0" smtClean="0"/>
                        <a:t> en </a:t>
                      </a:r>
                      <a:r>
                        <a:rPr lang="cs-CZ" baseline="0" dirty="0" err="1" smtClean="0"/>
                        <a:t>classe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basé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poème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d‘Aimé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Césaire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procházejte prezentací.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VY_32_INOVACE_09_FMIC10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AIMÉ CÉSAIRE</a:t>
            </a:r>
            <a:br>
              <a:rPr lang="cs-CZ" dirty="0" smtClean="0"/>
            </a:br>
            <a:r>
              <a:rPr lang="cs-CZ" dirty="0" smtClean="0"/>
              <a:t>(1913 – 2008)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Né</a:t>
            </a:r>
            <a:r>
              <a:rPr lang="cs-CZ" dirty="0" smtClean="0"/>
              <a:t> à la </a:t>
            </a:r>
            <a:r>
              <a:rPr lang="cs-CZ" dirty="0" err="1" smtClean="0"/>
              <a:t>Martinique</a:t>
            </a:r>
            <a:endParaRPr lang="cs-CZ" dirty="0" smtClean="0"/>
          </a:p>
          <a:p>
            <a:r>
              <a:rPr lang="cs-CZ" dirty="0" err="1" smtClean="0"/>
              <a:t>poète</a:t>
            </a:r>
            <a:r>
              <a:rPr lang="cs-CZ" dirty="0" smtClean="0"/>
              <a:t> et </a:t>
            </a:r>
            <a:r>
              <a:rPr lang="cs-CZ" dirty="0" err="1" smtClean="0"/>
              <a:t>homme</a:t>
            </a:r>
            <a:r>
              <a:rPr lang="cs-CZ" dirty="0" smtClean="0"/>
              <a:t> </a:t>
            </a:r>
            <a:r>
              <a:rPr lang="cs-CZ" dirty="0" err="1" smtClean="0"/>
              <a:t>politique</a:t>
            </a:r>
            <a:r>
              <a:rPr lang="cs-CZ" dirty="0" smtClean="0"/>
              <a:t> </a:t>
            </a:r>
            <a:r>
              <a:rPr lang="cs-CZ" dirty="0" err="1" smtClean="0"/>
              <a:t>français</a:t>
            </a:r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a </a:t>
            </a:r>
            <a:r>
              <a:rPr lang="cs-CZ" dirty="0" err="1" smtClean="0"/>
              <a:t>étudié</a:t>
            </a:r>
            <a:r>
              <a:rPr lang="cs-CZ" dirty="0" smtClean="0"/>
              <a:t> en France</a:t>
            </a:r>
          </a:p>
          <a:p>
            <a:r>
              <a:rPr lang="cs-CZ" dirty="0" smtClean="0"/>
              <a:t>À Paris </a:t>
            </a:r>
            <a:r>
              <a:rPr lang="cs-CZ" dirty="0" err="1" smtClean="0"/>
              <a:t>il</a:t>
            </a:r>
            <a:r>
              <a:rPr lang="cs-CZ" dirty="0" smtClean="0"/>
              <a:t> a </a:t>
            </a:r>
            <a:r>
              <a:rPr lang="cs-CZ" dirty="0" err="1" smtClean="0"/>
              <a:t>rencontré</a:t>
            </a:r>
            <a:r>
              <a:rPr lang="cs-CZ" dirty="0" smtClean="0"/>
              <a:t> </a:t>
            </a:r>
            <a:r>
              <a:rPr lang="cs-CZ" dirty="0" err="1" smtClean="0"/>
              <a:t>Léopold</a:t>
            </a:r>
            <a:r>
              <a:rPr lang="cs-CZ" dirty="0" smtClean="0"/>
              <a:t> </a:t>
            </a:r>
            <a:r>
              <a:rPr lang="cs-CZ" dirty="0" err="1" smtClean="0"/>
              <a:t>Sédar</a:t>
            </a:r>
            <a:r>
              <a:rPr lang="cs-CZ" dirty="0" smtClean="0"/>
              <a:t> </a:t>
            </a:r>
            <a:r>
              <a:rPr lang="cs-CZ" dirty="0" err="1" smtClean="0"/>
              <a:t>Senghor</a:t>
            </a:r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cofondateur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concept</a:t>
            </a:r>
            <a:r>
              <a:rPr lang="cs-CZ" dirty="0" smtClean="0"/>
              <a:t> de «la </a:t>
            </a:r>
            <a:r>
              <a:rPr lang="cs-CZ" dirty="0" err="1" smtClean="0"/>
              <a:t>négritude</a:t>
            </a:r>
            <a:r>
              <a:rPr lang="cs-CZ" dirty="0" smtClean="0"/>
              <a:t>»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LISEZ LE POÈME  D‘AIMÉ CÉSAIRE: MOT MACUMBA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760640"/>
          </a:xfrm>
        </p:spPr>
        <p:txBody>
          <a:bodyPr>
            <a:normAutofit fontScale="62500" lnSpcReduction="20000"/>
          </a:bodyPr>
          <a:lstStyle/>
          <a:p>
            <a:endParaRPr lang="fr-FR" b="1" dirty="0"/>
          </a:p>
          <a:p>
            <a:pPr marL="0" indent="0">
              <a:buNone/>
            </a:pPr>
            <a:r>
              <a:rPr lang="fr-FR" sz="3700" b="1" dirty="0" smtClean="0"/>
              <a:t>MOT-MACUMBA</a:t>
            </a:r>
          </a:p>
          <a:p>
            <a:pPr marL="0" indent="0">
              <a:buNone/>
            </a:pPr>
            <a:endParaRPr lang="fr-FR" sz="3700" b="1" dirty="0"/>
          </a:p>
          <a:p>
            <a:pPr marL="0" indent="0">
              <a:buNone/>
            </a:pPr>
            <a:r>
              <a:rPr lang="fr-FR" sz="3700" b="1" dirty="0"/>
              <a:t>Le mot est père des saints</a:t>
            </a:r>
          </a:p>
          <a:p>
            <a:pPr marL="0" indent="0">
              <a:buNone/>
            </a:pPr>
            <a:endParaRPr lang="fr-FR" sz="3700" b="1" dirty="0"/>
          </a:p>
          <a:p>
            <a:pPr marL="0" indent="0">
              <a:buNone/>
            </a:pPr>
            <a:r>
              <a:rPr lang="fr-FR" sz="3700" b="1" dirty="0"/>
              <a:t>le mot est mère des saints</a:t>
            </a:r>
          </a:p>
          <a:p>
            <a:pPr marL="0" indent="0">
              <a:buNone/>
            </a:pPr>
            <a:endParaRPr lang="fr-FR" sz="3700" b="1" dirty="0"/>
          </a:p>
          <a:p>
            <a:pPr marL="0" indent="0">
              <a:buNone/>
            </a:pPr>
            <a:r>
              <a:rPr lang="fr-FR" sz="3700" b="1" dirty="0"/>
              <a:t>avec </a:t>
            </a:r>
            <a:r>
              <a:rPr lang="fr-FR" sz="3700" b="1" dirty="0">
                <a:solidFill>
                  <a:srgbClr val="FF0000"/>
                </a:solidFill>
              </a:rPr>
              <a:t>le mot </a:t>
            </a:r>
            <a:r>
              <a:rPr lang="fr-FR" sz="3700" b="1" dirty="0"/>
              <a:t>« </a:t>
            </a:r>
            <a:r>
              <a:rPr lang="fr-FR" sz="3700" b="1" dirty="0">
                <a:solidFill>
                  <a:srgbClr val="FF0000"/>
                </a:solidFill>
              </a:rPr>
              <a:t>couresse</a:t>
            </a:r>
            <a:r>
              <a:rPr lang="fr-FR" sz="3700" b="1" dirty="0"/>
              <a:t> » on peut traverser un fleuve</a:t>
            </a:r>
          </a:p>
          <a:p>
            <a:pPr marL="0" indent="0">
              <a:buNone/>
            </a:pPr>
            <a:endParaRPr lang="fr-FR" sz="3700" b="1" dirty="0"/>
          </a:p>
          <a:p>
            <a:pPr marL="0" indent="0">
              <a:buNone/>
            </a:pPr>
            <a:r>
              <a:rPr lang="fr-FR" sz="3700" b="1" dirty="0"/>
              <a:t>peuplé de caïmans</a:t>
            </a:r>
          </a:p>
          <a:p>
            <a:pPr marL="0" indent="0">
              <a:buNone/>
            </a:pPr>
            <a:endParaRPr lang="fr-FR" sz="3700" b="1" dirty="0"/>
          </a:p>
          <a:p>
            <a:pPr marL="0" indent="0">
              <a:buNone/>
            </a:pPr>
            <a:r>
              <a:rPr lang="fr-FR" sz="3700" b="1" dirty="0"/>
              <a:t>il m’arrive de dessiner un mot sur le sol</a:t>
            </a:r>
          </a:p>
          <a:p>
            <a:pPr marL="0" indent="0">
              <a:buNone/>
            </a:pPr>
            <a:endParaRPr lang="fr-FR" sz="3700" b="1" dirty="0"/>
          </a:p>
          <a:p>
            <a:pPr marL="0" indent="0">
              <a:buNone/>
            </a:pPr>
            <a:r>
              <a:rPr lang="fr-FR" sz="3700" b="1" dirty="0"/>
              <a:t>avec </a:t>
            </a:r>
            <a:r>
              <a:rPr lang="fr-FR" sz="3700" b="1" dirty="0">
                <a:solidFill>
                  <a:srgbClr val="FF0000"/>
                </a:solidFill>
              </a:rPr>
              <a:t>un mot frais</a:t>
            </a:r>
            <a:r>
              <a:rPr lang="fr-FR" sz="3700" b="1" dirty="0"/>
              <a:t> on peut traverser le désert</a:t>
            </a:r>
          </a:p>
          <a:p>
            <a:pPr marL="0" indent="0">
              <a:buNone/>
            </a:pPr>
            <a:endParaRPr lang="fr-FR" sz="3700" b="1" dirty="0"/>
          </a:p>
          <a:p>
            <a:pPr marL="0" indent="0">
              <a:buNone/>
            </a:pPr>
            <a:r>
              <a:rPr lang="fr-FR" sz="3700" b="1" dirty="0"/>
              <a:t>d’une journée</a:t>
            </a:r>
          </a:p>
          <a:p>
            <a:pPr marL="0" indent="0">
              <a:buNone/>
            </a:pPr>
            <a:endParaRPr lang="fr-FR" sz="3700" b="1" dirty="0"/>
          </a:p>
        </p:txBody>
      </p:sp>
    </p:spTree>
    <p:extLst>
      <p:ext uri="{BB962C8B-B14F-4D97-AF65-F5344CB8AC3E}">
        <p14:creationId xmlns:p14="http://schemas.microsoft.com/office/powerpoint/2010/main" val="316098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3367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dirty="0"/>
              <a:t>il y a des </a:t>
            </a:r>
            <a:r>
              <a:rPr lang="fr-FR" b="1" dirty="0">
                <a:solidFill>
                  <a:srgbClr val="FF0000"/>
                </a:solidFill>
              </a:rPr>
              <a:t>mots</a:t>
            </a:r>
            <a:r>
              <a:rPr lang="fr-FR" b="1" dirty="0"/>
              <a:t> </a:t>
            </a:r>
            <a:r>
              <a:rPr lang="fr-FR" b="1" dirty="0">
                <a:solidFill>
                  <a:srgbClr val="FF0000"/>
                </a:solidFill>
              </a:rPr>
              <a:t>bâton-de-nage</a:t>
            </a:r>
            <a:r>
              <a:rPr lang="fr-FR" b="1" dirty="0"/>
              <a:t> pour écarter les squales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il y a </a:t>
            </a:r>
            <a:r>
              <a:rPr lang="fr-FR" b="1" dirty="0">
                <a:solidFill>
                  <a:srgbClr val="FF0000"/>
                </a:solidFill>
              </a:rPr>
              <a:t>des mots </a:t>
            </a:r>
            <a:r>
              <a:rPr lang="fr-FR" b="1" dirty="0" smtClean="0">
                <a:solidFill>
                  <a:srgbClr val="FF0000"/>
                </a:solidFill>
              </a:rPr>
              <a:t>iguanes</a:t>
            </a:r>
            <a:r>
              <a:rPr lang="cs-CZ" b="1" baseline="40000" dirty="0" smtClean="0">
                <a:solidFill>
                  <a:srgbClr val="FF0000"/>
                </a:solidFill>
              </a:rPr>
              <a:t>1</a:t>
            </a:r>
            <a:endParaRPr lang="fr-FR" b="1" baseline="40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il y a des mots subtils ce sont </a:t>
            </a:r>
            <a:r>
              <a:rPr lang="fr-FR" b="1" dirty="0">
                <a:solidFill>
                  <a:srgbClr val="FF0000"/>
                </a:solidFill>
              </a:rPr>
              <a:t>des mots </a:t>
            </a:r>
            <a:r>
              <a:rPr lang="fr-FR" b="1" dirty="0" smtClean="0">
                <a:solidFill>
                  <a:srgbClr val="FF0000"/>
                </a:solidFill>
              </a:rPr>
              <a:t>phasmes</a:t>
            </a:r>
            <a:r>
              <a:rPr lang="cs-CZ" b="1" baseline="46000" dirty="0" smtClean="0">
                <a:solidFill>
                  <a:srgbClr val="FF0000"/>
                </a:solidFill>
              </a:rPr>
              <a:t>2</a:t>
            </a:r>
            <a:endParaRPr lang="fr-FR" b="1" baseline="46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il y a </a:t>
            </a:r>
            <a:r>
              <a:rPr lang="fr-FR" b="1" dirty="0">
                <a:solidFill>
                  <a:srgbClr val="FF0000"/>
                </a:solidFill>
              </a:rPr>
              <a:t>des mots d’ombre </a:t>
            </a:r>
            <a:r>
              <a:rPr lang="fr-FR" b="1" dirty="0"/>
              <a:t>avec des réveils en colère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d’étincelles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il y a des mots Shango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il m’arrive de nager de </a:t>
            </a:r>
            <a:r>
              <a:rPr lang="fr-FR" b="1" dirty="0" smtClean="0"/>
              <a:t>ruse</a:t>
            </a:r>
            <a:r>
              <a:rPr lang="cs-CZ" b="1" baseline="40000" dirty="0" smtClean="0">
                <a:solidFill>
                  <a:srgbClr val="FF0000"/>
                </a:solidFill>
              </a:rPr>
              <a:t>3</a:t>
            </a:r>
            <a:r>
              <a:rPr lang="fr-FR" b="1" dirty="0" smtClean="0"/>
              <a:t> </a:t>
            </a:r>
            <a:r>
              <a:rPr lang="fr-FR" b="1" dirty="0"/>
              <a:t>sur le dos d’</a:t>
            </a:r>
            <a:r>
              <a:rPr lang="fr-FR" b="1" dirty="0">
                <a:solidFill>
                  <a:srgbClr val="FF0000"/>
                </a:solidFill>
              </a:rPr>
              <a:t>un mot </a:t>
            </a:r>
            <a:r>
              <a:rPr lang="fr-FR" b="1" dirty="0" smtClean="0">
                <a:solidFill>
                  <a:srgbClr val="FF0000"/>
                </a:solidFill>
              </a:rPr>
              <a:t>dauphin</a:t>
            </a:r>
            <a:endParaRPr lang="cs-CZ" b="1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cs-CZ" b="1" dirty="0" err="1" smtClean="0"/>
              <a:t>Aimé</a:t>
            </a:r>
            <a:r>
              <a:rPr lang="cs-CZ" b="1" dirty="0" smtClean="0"/>
              <a:t> </a:t>
            </a:r>
            <a:r>
              <a:rPr lang="cs-CZ" b="1" dirty="0" err="1" smtClean="0"/>
              <a:t>Césaire</a:t>
            </a:r>
            <a:r>
              <a:rPr lang="cs-CZ" b="1" dirty="0" smtClean="0"/>
              <a:t> - Moi, </a:t>
            </a:r>
            <a:r>
              <a:rPr lang="cs-CZ" b="1" dirty="0" err="1" smtClean="0"/>
              <a:t>laminaire</a:t>
            </a:r>
            <a:endParaRPr lang="cs-CZ" sz="2600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cs-CZ" sz="2600" dirty="0" smtClean="0">
                <a:solidFill>
                  <a:srgbClr val="FF0000"/>
                </a:solidFill>
              </a:rPr>
              <a:t>Leguán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600" dirty="0">
                <a:solidFill>
                  <a:srgbClr val="FF0000"/>
                </a:solidFill>
              </a:rPr>
              <a:t>Des </a:t>
            </a:r>
            <a:r>
              <a:rPr lang="cs-CZ" sz="2600" dirty="0" err="1">
                <a:solidFill>
                  <a:srgbClr val="FF0000"/>
                </a:solidFill>
              </a:rPr>
              <a:t>insectes</a:t>
            </a:r>
            <a:r>
              <a:rPr lang="cs-CZ" sz="2600" dirty="0">
                <a:solidFill>
                  <a:srgbClr val="FF0000"/>
                </a:solidFill>
              </a:rPr>
              <a:t> qui </a:t>
            </a:r>
            <a:r>
              <a:rPr lang="cs-CZ" sz="2600" dirty="0" err="1">
                <a:solidFill>
                  <a:srgbClr val="FF0000"/>
                </a:solidFill>
              </a:rPr>
              <a:t>rassemblent</a:t>
            </a:r>
            <a:r>
              <a:rPr lang="cs-CZ" sz="2600" dirty="0">
                <a:solidFill>
                  <a:srgbClr val="FF0000"/>
                </a:solidFill>
              </a:rPr>
              <a:t> à </a:t>
            </a:r>
            <a:r>
              <a:rPr lang="cs-CZ" sz="2600" dirty="0" err="1">
                <a:solidFill>
                  <a:srgbClr val="FF0000"/>
                </a:solidFill>
              </a:rPr>
              <a:t>une</a:t>
            </a:r>
            <a:r>
              <a:rPr lang="cs-CZ" sz="2600" dirty="0">
                <a:solidFill>
                  <a:srgbClr val="FF0000"/>
                </a:solidFill>
              </a:rPr>
              <a:t> </a:t>
            </a:r>
            <a:r>
              <a:rPr lang="cs-CZ" sz="2600" dirty="0" err="1">
                <a:solidFill>
                  <a:srgbClr val="FF0000"/>
                </a:solidFill>
              </a:rPr>
              <a:t>branche</a:t>
            </a:r>
            <a:r>
              <a:rPr lang="cs-CZ" sz="2600" dirty="0">
                <a:solidFill>
                  <a:srgbClr val="FF0000"/>
                </a:solidFill>
              </a:rPr>
              <a:t> ou à </a:t>
            </a:r>
            <a:r>
              <a:rPr lang="cs-CZ" sz="2600" dirty="0" err="1">
                <a:solidFill>
                  <a:srgbClr val="FF0000"/>
                </a:solidFill>
              </a:rPr>
              <a:t>une</a:t>
            </a:r>
            <a:r>
              <a:rPr lang="cs-CZ" sz="2600" dirty="0">
                <a:solidFill>
                  <a:srgbClr val="FF0000"/>
                </a:solidFill>
              </a:rPr>
              <a:t> </a:t>
            </a:r>
            <a:r>
              <a:rPr lang="cs-CZ" sz="2600" dirty="0" err="1" smtClean="0">
                <a:solidFill>
                  <a:srgbClr val="FF0000"/>
                </a:solidFill>
              </a:rPr>
              <a:t>feuille</a:t>
            </a:r>
            <a:r>
              <a:rPr lang="cs-CZ" sz="2600" dirty="0" smtClean="0">
                <a:solidFill>
                  <a:srgbClr val="FF0000"/>
                </a:solidFill>
              </a:rPr>
              <a:t>. (strašilka)</a:t>
            </a:r>
          </a:p>
          <a:p>
            <a:pPr marL="514350" indent="-514350">
              <a:buAutoNum type="arabicPeriod"/>
            </a:pPr>
            <a:r>
              <a:rPr lang="cs-CZ" sz="2600" dirty="0" smtClean="0">
                <a:solidFill>
                  <a:srgbClr val="FF0000"/>
                </a:solidFill>
              </a:rPr>
              <a:t>Lest, úskok</a:t>
            </a:r>
            <a:endParaRPr lang="cs-CZ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4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Vous </a:t>
            </a:r>
            <a:r>
              <a:rPr lang="cs-CZ" dirty="0" err="1" smtClean="0"/>
              <a:t>avez</a:t>
            </a:r>
            <a:r>
              <a:rPr lang="cs-CZ" dirty="0" smtClean="0"/>
              <a:t> </a:t>
            </a:r>
            <a:r>
              <a:rPr lang="cs-CZ" dirty="0" err="1" smtClean="0"/>
              <a:t>lu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poème</a:t>
            </a:r>
            <a:r>
              <a:rPr lang="cs-CZ" dirty="0" smtClean="0"/>
              <a:t>. </a:t>
            </a:r>
          </a:p>
          <a:p>
            <a:r>
              <a:rPr lang="cs-CZ" dirty="0" err="1" smtClean="0"/>
              <a:t>Expliquez</a:t>
            </a:r>
            <a:r>
              <a:rPr lang="cs-CZ" dirty="0" smtClean="0"/>
              <a:t> comment </a:t>
            </a:r>
            <a:r>
              <a:rPr lang="cs-CZ" dirty="0" err="1" smtClean="0"/>
              <a:t>l‘auteur</a:t>
            </a:r>
            <a:r>
              <a:rPr lang="cs-CZ" dirty="0" smtClean="0"/>
              <a:t> </a:t>
            </a:r>
            <a:r>
              <a:rPr lang="cs-CZ" dirty="0" err="1" smtClean="0"/>
              <a:t>joue</a:t>
            </a:r>
            <a:r>
              <a:rPr lang="cs-CZ" dirty="0" smtClean="0"/>
              <a:t> </a:t>
            </a:r>
            <a:r>
              <a:rPr lang="cs-CZ" dirty="0" err="1" smtClean="0"/>
              <a:t>avec</a:t>
            </a:r>
            <a:r>
              <a:rPr lang="cs-CZ" dirty="0" smtClean="0"/>
              <a:t> les </a:t>
            </a:r>
            <a:r>
              <a:rPr lang="cs-CZ" dirty="0" err="1" smtClean="0"/>
              <a:t>mots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poète</a:t>
            </a:r>
            <a:r>
              <a:rPr lang="cs-CZ" dirty="0" smtClean="0"/>
              <a:t> </a:t>
            </a:r>
            <a:r>
              <a:rPr lang="cs-CZ" dirty="0" err="1" smtClean="0"/>
              <a:t>Aimé</a:t>
            </a:r>
            <a:r>
              <a:rPr lang="cs-CZ" dirty="0" smtClean="0"/>
              <a:t> </a:t>
            </a:r>
            <a:r>
              <a:rPr lang="cs-CZ" dirty="0" err="1" smtClean="0"/>
              <a:t>Césaire</a:t>
            </a:r>
            <a:r>
              <a:rPr lang="cs-CZ" dirty="0" smtClean="0"/>
              <a:t> </a:t>
            </a:r>
            <a:r>
              <a:rPr lang="cs-CZ" dirty="0" err="1" smtClean="0"/>
              <a:t>invente</a:t>
            </a:r>
            <a:r>
              <a:rPr lang="cs-CZ" dirty="0" smtClean="0"/>
              <a:t> des </a:t>
            </a:r>
            <a:r>
              <a:rPr lang="cs-CZ" dirty="0" err="1" smtClean="0"/>
              <a:t>mots</a:t>
            </a:r>
            <a:r>
              <a:rPr lang="cs-CZ" dirty="0" smtClean="0"/>
              <a:t>. </a:t>
            </a:r>
            <a:r>
              <a:rPr lang="cs-CZ" dirty="0" err="1" smtClean="0"/>
              <a:t>Voici</a:t>
            </a:r>
            <a:r>
              <a:rPr lang="cs-CZ" dirty="0" smtClean="0"/>
              <a:t> vous </a:t>
            </a:r>
            <a:r>
              <a:rPr lang="cs-CZ" dirty="0" err="1" smtClean="0"/>
              <a:t>venez</a:t>
            </a:r>
            <a:r>
              <a:rPr lang="cs-CZ" dirty="0" smtClean="0"/>
              <a:t> de </a:t>
            </a:r>
            <a:r>
              <a:rPr lang="cs-CZ" dirty="0" err="1" smtClean="0"/>
              <a:t>lire</a:t>
            </a:r>
            <a:r>
              <a:rPr lang="cs-CZ" dirty="0" smtClean="0"/>
              <a:t> </a:t>
            </a:r>
            <a:r>
              <a:rPr lang="cs-CZ" dirty="0" err="1" smtClean="0"/>
              <a:t>quelques</a:t>
            </a:r>
            <a:r>
              <a:rPr lang="cs-CZ" dirty="0" smtClean="0"/>
              <a:t> </a:t>
            </a:r>
            <a:r>
              <a:rPr lang="cs-CZ" dirty="0" err="1" smtClean="0"/>
              <a:t>mots</a:t>
            </a:r>
            <a:r>
              <a:rPr lang="cs-CZ" dirty="0" smtClean="0"/>
              <a:t> qui  se ne </a:t>
            </a:r>
            <a:r>
              <a:rPr lang="cs-CZ" dirty="0" err="1" smtClean="0"/>
              <a:t>trouvent</a:t>
            </a:r>
            <a:r>
              <a:rPr lang="cs-CZ" dirty="0" smtClean="0"/>
              <a:t> pas </a:t>
            </a:r>
            <a:r>
              <a:rPr lang="cs-CZ" dirty="0" err="1" smtClean="0"/>
              <a:t>forcement</a:t>
            </a:r>
            <a:r>
              <a:rPr lang="cs-CZ" dirty="0" smtClean="0"/>
              <a:t> </a:t>
            </a:r>
            <a:r>
              <a:rPr lang="cs-CZ" dirty="0" err="1" smtClean="0"/>
              <a:t>dans</a:t>
            </a:r>
            <a:r>
              <a:rPr lang="cs-CZ" dirty="0" smtClean="0"/>
              <a:t> les </a:t>
            </a:r>
            <a:r>
              <a:rPr lang="cs-CZ" dirty="0" err="1" smtClean="0"/>
              <a:t>dictionnaires</a:t>
            </a:r>
            <a:r>
              <a:rPr lang="cs-CZ" dirty="0" smtClean="0"/>
              <a:t> </a:t>
            </a:r>
            <a:r>
              <a:rPr lang="cs-CZ" dirty="0" err="1" smtClean="0"/>
              <a:t>mais</a:t>
            </a:r>
            <a:r>
              <a:rPr lang="cs-CZ" dirty="0" smtClean="0"/>
              <a:t> qui </a:t>
            </a:r>
            <a:r>
              <a:rPr lang="cs-CZ" dirty="0" err="1" smtClean="0"/>
              <a:t>portent</a:t>
            </a:r>
            <a:r>
              <a:rPr lang="cs-CZ" dirty="0" smtClean="0"/>
              <a:t> </a:t>
            </a:r>
            <a:r>
              <a:rPr lang="cs-CZ" dirty="0" err="1" smtClean="0"/>
              <a:t>pourtant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sens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Essayez</a:t>
            </a:r>
            <a:r>
              <a:rPr lang="cs-CZ" dirty="0" smtClean="0"/>
              <a:t> de </a:t>
            </a:r>
            <a:r>
              <a:rPr lang="cs-CZ" dirty="0" err="1" smtClean="0"/>
              <a:t>trouver</a:t>
            </a:r>
            <a:r>
              <a:rPr lang="cs-CZ" dirty="0" smtClean="0"/>
              <a:t> des </a:t>
            </a:r>
            <a:r>
              <a:rPr lang="cs-CZ" dirty="0" err="1" smtClean="0"/>
              <a:t>mots</a:t>
            </a:r>
            <a:r>
              <a:rPr lang="cs-CZ" dirty="0" smtClean="0"/>
              <a:t> </a:t>
            </a:r>
            <a:r>
              <a:rPr lang="cs-CZ" dirty="0" err="1" smtClean="0"/>
              <a:t>existants</a:t>
            </a:r>
            <a:r>
              <a:rPr lang="cs-CZ" dirty="0" smtClean="0"/>
              <a:t> qui </a:t>
            </a:r>
            <a:r>
              <a:rPr lang="cs-CZ" dirty="0" err="1" smtClean="0"/>
              <a:t>pourraient</a:t>
            </a:r>
            <a:r>
              <a:rPr lang="cs-CZ" dirty="0" smtClean="0"/>
              <a:t> </a:t>
            </a:r>
            <a:r>
              <a:rPr lang="cs-CZ" dirty="0" err="1" smtClean="0"/>
              <a:t>correspondre</a:t>
            </a:r>
            <a:r>
              <a:rPr lang="cs-CZ" dirty="0" smtClean="0"/>
              <a:t> au </a:t>
            </a:r>
            <a:r>
              <a:rPr lang="cs-CZ" dirty="0" err="1" smtClean="0"/>
              <a:t>sens</a:t>
            </a:r>
            <a:r>
              <a:rPr lang="cs-CZ" dirty="0" smtClean="0"/>
              <a:t> des </a:t>
            </a:r>
            <a:r>
              <a:rPr lang="cs-CZ" dirty="0" err="1" smtClean="0"/>
              <a:t>mots</a:t>
            </a:r>
            <a:r>
              <a:rPr lang="cs-CZ" dirty="0" smtClean="0"/>
              <a:t> </a:t>
            </a:r>
            <a:r>
              <a:rPr lang="cs-CZ" dirty="0" err="1" smtClean="0"/>
              <a:t>marqués</a:t>
            </a:r>
            <a:r>
              <a:rPr lang="cs-CZ" dirty="0" smtClean="0"/>
              <a:t> en rouge.</a:t>
            </a:r>
          </a:p>
          <a:p>
            <a:r>
              <a:rPr lang="cs-CZ" dirty="0" err="1" smtClean="0"/>
              <a:t>Faites</a:t>
            </a:r>
            <a:r>
              <a:rPr lang="cs-CZ" dirty="0" smtClean="0"/>
              <a:t> des </a:t>
            </a:r>
            <a:r>
              <a:rPr lang="cs-CZ" dirty="0" err="1" smtClean="0"/>
              <a:t>groupes</a:t>
            </a:r>
            <a:r>
              <a:rPr lang="cs-CZ" dirty="0" smtClean="0"/>
              <a:t> des </a:t>
            </a:r>
            <a:r>
              <a:rPr lang="cs-CZ" dirty="0" err="1" smtClean="0"/>
              <a:t>mots</a:t>
            </a:r>
            <a:r>
              <a:rPr lang="cs-CZ" dirty="0"/>
              <a:t> </a:t>
            </a:r>
            <a:r>
              <a:rPr lang="cs-CZ" dirty="0" err="1" smtClean="0"/>
              <a:t>frais</a:t>
            </a:r>
            <a:r>
              <a:rPr lang="cs-CZ" dirty="0" smtClean="0"/>
              <a:t>, des </a:t>
            </a:r>
            <a:r>
              <a:rPr lang="cs-CZ" dirty="0" err="1" smtClean="0"/>
              <a:t>mots</a:t>
            </a:r>
            <a:r>
              <a:rPr lang="cs-CZ" dirty="0" smtClean="0"/>
              <a:t> </a:t>
            </a:r>
            <a:r>
              <a:rPr lang="cs-CZ" dirty="0" err="1" smtClean="0"/>
              <a:t>phasmes</a:t>
            </a:r>
            <a:r>
              <a:rPr lang="cs-CZ" dirty="0" smtClean="0"/>
              <a:t>, des </a:t>
            </a:r>
            <a:r>
              <a:rPr lang="cs-CZ" dirty="0" err="1" smtClean="0"/>
              <a:t>mots</a:t>
            </a:r>
            <a:r>
              <a:rPr lang="cs-CZ" dirty="0" smtClean="0"/>
              <a:t> </a:t>
            </a:r>
            <a:r>
              <a:rPr lang="cs-CZ" dirty="0" err="1" smtClean="0"/>
              <a:t>d‘ombre</a:t>
            </a:r>
            <a:r>
              <a:rPr lang="cs-CZ" dirty="0" smtClean="0"/>
              <a:t>,…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92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688632"/>
          </a:xfrm>
        </p:spPr>
        <p:txBody>
          <a:bodyPr/>
          <a:lstStyle/>
          <a:p>
            <a:r>
              <a:rPr lang="cs-CZ" dirty="0" smtClean="0"/>
              <a:t>Vous </a:t>
            </a:r>
            <a:r>
              <a:rPr lang="cs-CZ" dirty="0" err="1" smtClean="0"/>
              <a:t>avez</a:t>
            </a:r>
            <a:r>
              <a:rPr lang="cs-CZ" dirty="0" smtClean="0"/>
              <a:t> </a:t>
            </a:r>
            <a:r>
              <a:rPr lang="cs-CZ" dirty="0" err="1" smtClean="0"/>
              <a:t>préparé</a:t>
            </a:r>
            <a:r>
              <a:rPr lang="cs-CZ" dirty="0" smtClean="0"/>
              <a:t> des </a:t>
            </a:r>
            <a:r>
              <a:rPr lang="cs-CZ" dirty="0" err="1" smtClean="0"/>
              <a:t>groupes</a:t>
            </a:r>
            <a:r>
              <a:rPr lang="cs-CZ" dirty="0" smtClean="0"/>
              <a:t> de </a:t>
            </a:r>
            <a:r>
              <a:rPr lang="cs-CZ" dirty="0" err="1" smtClean="0"/>
              <a:t>mots</a:t>
            </a:r>
            <a:r>
              <a:rPr lang="cs-CZ" dirty="0" smtClean="0"/>
              <a:t> qui </a:t>
            </a:r>
            <a:r>
              <a:rPr lang="cs-CZ" dirty="0" err="1" smtClean="0"/>
              <a:t>portent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sens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Composez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court</a:t>
            </a:r>
            <a:r>
              <a:rPr lang="cs-CZ" dirty="0" smtClean="0"/>
              <a:t> </a:t>
            </a:r>
            <a:r>
              <a:rPr lang="cs-CZ" dirty="0" err="1" smtClean="0"/>
              <a:t>poème</a:t>
            </a:r>
            <a:r>
              <a:rPr lang="cs-CZ" dirty="0" smtClean="0"/>
              <a:t>. </a:t>
            </a:r>
            <a:r>
              <a:rPr lang="cs-CZ" dirty="0" err="1" smtClean="0"/>
              <a:t>Travaillez</a:t>
            </a:r>
            <a:r>
              <a:rPr lang="cs-CZ" dirty="0" smtClean="0"/>
              <a:t> en </a:t>
            </a:r>
            <a:r>
              <a:rPr lang="cs-CZ" dirty="0" err="1" smtClean="0"/>
              <a:t>groupe</a:t>
            </a:r>
            <a:r>
              <a:rPr lang="cs-CZ" dirty="0" smtClean="0"/>
              <a:t> de </a:t>
            </a:r>
            <a:r>
              <a:rPr lang="cs-CZ" dirty="0" err="1" smtClean="0"/>
              <a:t>deux</a:t>
            </a:r>
            <a:r>
              <a:rPr lang="cs-CZ" dirty="0" smtClean="0"/>
              <a:t> ou </a:t>
            </a:r>
            <a:r>
              <a:rPr lang="cs-CZ" dirty="0" err="1" smtClean="0"/>
              <a:t>trois</a:t>
            </a:r>
            <a:r>
              <a:rPr lang="cs-CZ" dirty="0" smtClean="0"/>
              <a:t> </a:t>
            </a:r>
            <a:r>
              <a:rPr lang="cs-CZ" dirty="0" err="1" smtClean="0"/>
              <a:t>personnes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Corrigez</a:t>
            </a:r>
            <a:r>
              <a:rPr lang="cs-CZ" dirty="0" smtClean="0"/>
              <a:t> les </a:t>
            </a:r>
            <a:r>
              <a:rPr lang="cs-CZ" dirty="0" err="1" smtClean="0"/>
              <a:t>fautes</a:t>
            </a:r>
            <a:r>
              <a:rPr lang="cs-CZ" dirty="0" smtClean="0"/>
              <a:t> </a:t>
            </a:r>
            <a:r>
              <a:rPr lang="cs-CZ" smtClean="0"/>
              <a:t>d‘orthographe.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Présentez</a:t>
            </a:r>
            <a:r>
              <a:rPr lang="cs-CZ" dirty="0" smtClean="0"/>
              <a:t> </a:t>
            </a:r>
            <a:r>
              <a:rPr lang="cs-CZ" dirty="0" err="1" smtClean="0"/>
              <a:t>votre</a:t>
            </a:r>
            <a:r>
              <a:rPr lang="cs-CZ" dirty="0" smtClean="0"/>
              <a:t> </a:t>
            </a:r>
            <a:r>
              <a:rPr lang="cs-CZ" dirty="0" err="1" smtClean="0"/>
              <a:t>poème</a:t>
            </a:r>
            <a:r>
              <a:rPr lang="cs-CZ" dirty="0" smtClean="0"/>
              <a:t> </a:t>
            </a:r>
            <a:r>
              <a:rPr lang="cs-CZ" dirty="0" err="1" smtClean="0"/>
              <a:t>aux</a:t>
            </a:r>
            <a:r>
              <a:rPr lang="cs-CZ" dirty="0" smtClean="0"/>
              <a:t> </a:t>
            </a:r>
            <a:r>
              <a:rPr lang="cs-CZ" dirty="0" err="1" smtClean="0"/>
              <a:t>autres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858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Zdroje:</a:t>
            </a:r>
          </a:p>
          <a:p>
            <a:pPr marL="0" indent="0">
              <a:buNone/>
            </a:pPr>
            <a:r>
              <a:rPr lang="cs-CZ" dirty="0"/>
              <a:t>JULAUD, Jean-Joseph </a:t>
            </a:r>
            <a:r>
              <a:rPr lang="cs-CZ" i="1" dirty="0"/>
              <a:t>La </a:t>
            </a:r>
            <a:r>
              <a:rPr lang="cs-CZ" i="1" dirty="0" err="1"/>
              <a:t>Littérature</a:t>
            </a:r>
            <a:r>
              <a:rPr lang="cs-CZ" i="1" dirty="0"/>
              <a:t> </a:t>
            </a:r>
            <a:r>
              <a:rPr lang="cs-CZ" i="1" dirty="0" err="1"/>
              <a:t>française</a:t>
            </a:r>
            <a:r>
              <a:rPr lang="cs-CZ" i="1" dirty="0"/>
              <a:t>, edice Pour les </a:t>
            </a:r>
            <a:r>
              <a:rPr lang="cs-CZ" i="1" dirty="0" err="1"/>
              <a:t>nuls</a:t>
            </a:r>
            <a:r>
              <a:rPr lang="cs-CZ" i="1" dirty="0"/>
              <a:t>, </a:t>
            </a:r>
            <a:r>
              <a:rPr lang="cs-CZ" dirty="0"/>
              <a:t>Paris </a:t>
            </a:r>
            <a:r>
              <a:rPr lang="cs-CZ" dirty="0" smtClean="0"/>
              <a:t>2006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jackyquetzalyne-monespacevert.ek.la/cent-poemes-d-aime-cesaire-a1831040#moilaminairetransmission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http://www.cnrtl.fr/definition/phasme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51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363</Words>
  <Application>Microsoft Office PowerPoint</Application>
  <PresentationFormat>Předvádění na obrazovce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Aimé Césaire</vt:lpstr>
      <vt:lpstr>AIMÉ CÉSAIRE (1913 – 2008)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Michalcová, Lenka</cp:lastModifiedBy>
  <cp:revision>61</cp:revision>
  <dcterms:created xsi:type="dcterms:W3CDTF">2012-06-18T15:15:37Z</dcterms:created>
  <dcterms:modified xsi:type="dcterms:W3CDTF">2013-12-19T08:48:28Z</dcterms:modified>
</cp:coreProperties>
</file>