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3" r:id="rId4"/>
    <p:sldId id="264" r:id="rId5"/>
    <p:sldId id="265" r:id="rId6"/>
    <p:sldId id="267" r:id="rId7"/>
    <p:sldId id="269" r:id="rId8"/>
    <p:sldId id="26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>
        <p:scale>
          <a:sx n="80" d="100"/>
          <a:sy n="80" d="100"/>
        </p:scale>
        <p:origin x="-1074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0569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8921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2232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6673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Le</a:t>
            </a:r>
            <a:r>
              <a:rPr lang="cs-CZ" sz="3600" b="1" dirty="0" smtClean="0"/>
              <a:t> </a:t>
            </a:r>
            <a:r>
              <a:rPr lang="fr-FR" sz="3600" b="1" dirty="0" smtClean="0"/>
              <a:t>Maghreb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96991528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 La Francophonie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r>
                        <a:rPr lang="fr-FR" dirty="0" smtClean="0"/>
                        <a:t>.</a:t>
                      </a:r>
                      <a:r>
                        <a:rPr lang="cs-CZ" smtClean="0"/>
                        <a:t>8</a:t>
                      </a:r>
                      <a:r>
                        <a:rPr lang="fr-FR" smtClean="0"/>
                        <a:t>.</a:t>
                      </a:r>
                      <a:r>
                        <a:rPr lang="fr-FR" baseline="0" smtClean="0"/>
                        <a:t> 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</a:t>
                      </a:r>
                      <a:r>
                        <a:rPr lang="fr-FR" dirty="0" smtClean="0"/>
                        <a:t>.- 4.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</a:t>
                      </a:r>
                      <a:r>
                        <a:rPr lang="cs-CZ" dirty="0" err="1" smtClean="0"/>
                        <a:t>le</a:t>
                      </a:r>
                      <a:r>
                        <a:rPr lang="cs-CZ" dirty="0" smtClean="0"/>
                        <a:t> </a:t>
                      </a:r>
                      <a:r>
                        <a:rPr lang="fr-FR" dirty="0" smtClean="0"/>
                        <a:t>Maghreb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Choisissez la bonne réponse.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err="1" smtClean="0"/>
              <a:t>Le</a:t>
            </a:r>
            <a:r>
              <a:rPr lang="cs-CZ" sz="2800" dirty="0" smtClean="0"/>
              <a:t> </a:t>
            </a:r>
            <a:r>
              <a:rPr lang="fr-FR" sz="2800" dirty="0" smtClean="0"/>
              <a:t>Maghreb représente l’ensemble des pays de l’Afrique </a:t>
            </a:r>
          </a:p>
          <a:p>
            <a:pPr marL="514350" indent="-514350">
              <a:buFont typeface="+mj-lt"/>
              <a:buAutoNum type="alphaUcPeriod"/>
            </a:pPr>
            <a:r>
              <a:rPr lang="fr-FR" sz="2800" dirty="0" smtClean="0"/>
              <a:t>Du Nord</a:t>
            </a:r>
          </a:p>
          <a:p>
            <a:pPr marL="514350" indent="-514350">
              <a:buFont typeface="+mj-lt"/>
              <a:buAutoNum type="alphaUcPeriod"/>
            </a:pPr>
            <a:r>
              <a:rPr lang="fr-FR" sz="2800" dirty="0" smtClean="0"/>
              <a:t>Du Sud</a:t>
            </a:r>
          </a:p>
          <a:p>
            <a:pPr marL="514350" indent="-514350">
              <a:buFont typeface="+mj-lt"/>
              <a:buAutoNum type="alphaUcPeriod"/>
            </a:pPr>
            <a:r>
              <a:rPr lang="fr-FR" sz="2800" dirty="0" smtClean="0"/>
              <a:t>De l’Est</a:t>
            </a:r>
          </a:p>
          <a:p>
            <a:pPr marL="514350" indent="-514350">
              <a:buFont typeface="+mj-lt"/>
              <a:buAutoNum type="alphaUcPeriod"/>
            </a:pPr>
            <a:endParaRPr lang="fr-FR" sz="2800" dirty="0"/>
          </a:p>
          <a:p>
            <a:pPr marL="0" indent="0">
              <a:buNone/>
            </a:pPr>
            <a:r>
              <a:rPr lang="fr-FR" sz="2800" dirty="0" smtClean="0">
                <a:solidFill>
                  <a:srgbClr val="FF0000"/>
                </a:solidFill>
              </a:rPr>
              <a:t>La réponse </a:t>
            </a:r>
            <a:r>
              <a:rPr lang="fr-FR" sz="2800" dirty="0">
                <a:solidFill>
                  <a:srgbClr val="FF0000"/>
                </a:solidFill>
              </a:rPr>
              <a:t>A</a:t>
            </a:r>
            <a:endParaRPr lang="fr-F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Chosissez la bonne réponse.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 Maghreb comprend ces pays: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Le Maroc, le Sénégal et la Maur</a:t>
            </a:r>
            <a:r>
              <a:rPr lang="cs-CZ" dirty="0" smtClean="0"/>
              <a:t>i</a:t>
            </a:r>
            <a:r>
              <a:rPr lang="fr-FR" dirty="0" smtClean="0"/>
              <a:t>tanie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L’ Algérie, le Maroc et la Tunisie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La Tunisie, l’Algérie et le Niger</a:t>
            </a:r>
            <a:endParaRPr lang="fr-FR" dirty="0"/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3200" dirty="0" smtClean="0">
                <a:solidFill>
                  <a:srgbClr val="C00000"/>
                </a:solidFill>
              </a:rPr>
              <a:t>La réponse B</a:t>
            </a:r>
          </a:p>
          <a:p>
            <a:pPr marL="514350" indent="-514350">
              <a:buFont typeface="+mj-lt"/>
              <a:buAutoNum type="alphaU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Choisissez la bonne réponse.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L</a:t>
            </a:r>
            <a:r>
              <a:rPr lang="fr-FR" dirty="0" smtClean="0"/>
              <a:t>a France a possédé ces territoires:</a:t>
            </a:r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De la fin du XIXe siècle jusqu’aux années 1950 du XXe siècle.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Du début </a:t>
            </a:r>
            <a:r>
              <a:rPr lang="fr-FR" dirty="0"/>
              <a:t>du XIXe siècle jusqu’aux </a:t>
            </a:r>
            <a:r>
              <a:rPr lang="fr-FR" dirty="0" smtClean="0"/>
              <a:t>années 1960 </a:t>
            </a:r>
            <a:r>
              <a:rPr lang="fr-FR" dirty="0"/>
              <a:t>du XXe siècle.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C00000"/>
                </a:solidFill>
              </a:rPr>
              <a:t>La réponse B</a:t>
            </a:r>
          </a:p>
          <a:p>
            <a:pPr marL="514350" indent="-514350">
              <a:buFont typeface="+mj-lt"/>
              <a:buAutoNum type="alphaU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r-FR" dirty="0" smtClean="0"/>
              <a:t>La Tunisie voisine avec l’Algérie et la Libye.</a:t>
            </a:r>
          </a:p>
          <a:p>
            <a:pPr marL="514350" indent="-514350">
              <a:buAutoNum type="arabicPeriod"/>
            </a:pPr>
            <a:r>
              <a:rPr lang="fr-FR" dirty="0" smtClean="0"/>
              <a:t>Ce pays du Maghreb compte  10 300 000 habitants.</a:t>
            </a:r>
          </a:p>
          <a:p>
            <a:pPr marL="514350" indent="-514350">
              <a:buAutoNum type="arabicPeriod"/>
            </a:pPr>
            <a:endParaRPr lang="fr-FR" dirty="0" smtClean="0"/>
          </a:p>
          <a:p>
            <a:pPr marL="514350" indent="-514350">
              <a:buAutoNum type="arabicPeriod"/>
            </a:pPr>
            <a:r>
              <a:rPr lang="fr-FR" dirty="0" smtClean="0"/>
              <a:t>La capitale s’appelle Tunis.</a:t>
            </a:r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r>
              <a:rPr lang="fr-FR" dirty="0" smtClean="0"/>
              <a:t>La langue officielle est le français.</a:t>
            </a:r>
          </a:p>
          <a:p>
            <a:pPr marL="0" indent="0">
              <a:buNone/>
            </a:pPr>
            <a:r>
              <a:rPr lang="fr-FR" sz="3200" dirty="0" smtClean="0"/>
              <a:t> 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Faux. C’est l’arabe, le français est une langue véhiculaire, servant de moyen de communication.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Maroc est limité à l’est et au sud-est par l’Algérie et au sud par la Maur</a:t>
            </a:r>
            <a:r>
              <a:rPr lang="cs-CZ" dirty="0" smtClean="0"/>
              <a:t>i</a:t>
            </a:r>
            <a:r>
              <a:rPr lang="fr-FR" dirty="0" smtClean="0"/>
              <a:t>tanie.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capitale est la ville de Rabat.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langue officielle est le français.</a:t>
            </a:r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l’arabe, le français est une langue pratiquée.</a:t>
            </a: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mtClean="0"/>
              <a:t>Les drapeux suivants appartiennent-ils à quel pays 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La Tunisie</a:t>
            </a: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L’ Algérie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Le Maroc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Pavla Töröková\Pictures\drapeau tunisi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1475624" cy="982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avla Töröková\Pictures\drapeau alží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1356119" cy="9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avla Töröková\Pictures\drapeau marok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49080"/>
            <a:ext cx="1512168" cy="100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3036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Dictionnaire universel, Hachette 1995</a:t>
            </a:r>
          </a:p>
          <a:p>
            <a:r>
              <a:rPr lang="cs-CZ" dirty="0" smtClean="0"/>
              <a:t>Zeměpis světa, </a:t>
            </a:r>
            <a:r>
              <a:rPr lang="cs-CZ" dirty="0" err="1" smtClean="0"/>
              <a:t>Columbus</a:t>
            </a:r>
            <a:r>
              <a:rPr lang="cs-CZ" dirty="0" smtClean="0"/>
              <a:t> 2002</a:t>
            </a:r>
            <a:endParaRPr lang="fr-FR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309</Words>
  <Application>Microsoft Office PowerPoint</Application>
  <PresentationFormat>Předvádění na obrazovce (4:3)</PresentationFormat>
  <Paragraphs>118</Paragraphs>
  <Slides>8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Le Maghreb</vt:lpstr>
      <vt:lpstr>Choisissez la bonne réponse.</vt:lpstr>
      <vt:lpstr>Chosissez la bonne réponse.</vt:lpstr>
      <vt:lpstr>Choisissez la bonne réponse.</vt:lpstr>
      <vt:lpstr>Vrai ou faux?</vt:lpstr>
      <vt:lpstr>Vrai ou faux?</vt:lpstr>
      <vt:lpstr>Les drapeux suivants appartiennent-ils à quel pays 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117</cp:revision>
  <dcterms:created xsi:type="dcterms:W3CDTF">2012-06-18T15:15:37Z</dcterms:created>
  <dcterms:modified xsi:type="dcterms:W3CDTF">2013-12-18T15:37:36Z</dcterms:modified>
</cp:coreProperties>
</file>