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3" r:id="rId4"/>
    <p:sldId id="264" r:id="rId5"/>
    <p:sldId id="267" r:id="rId6"/>
    <p:sldId id="265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Výchozí oddíl" id="{22A6FFB1-B635-4AD4-86BD-69558902EB02}">
          <p14:sldIdLst>
            <p14:sldId id="256"/>
            <p14:sldId id="266"/>
            <p14:sldId id="263"/>
          </p14:sldIdLst>
        </p14:section>
        <p14:section name="Oddíl bez názvu" id="{F539E8D9-A52C-4F7C-B483-A5CB63FC0470}">
          <p14:sldIdLst>
            <p14:sldId id="264"/>
            <p14:sldId id="267"/>
            <p14:sldId id="265"/>
            <p14:sldId id="26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1D731-9A54-46BF-AC0E-8DB2A527478B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0BB4-EAD8-4CC2-8907-29E85F54A5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1311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05694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89218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746673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8223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fr-FR" sz="3600" b="1" dirty="0" smtClean="0"/>
              <a:t>L’Algérie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89192817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 La Francophonie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</a:t>
                      </a:r>
                      <a:r>
                        <a:rPr lang="fr-FR" dirty="0" smtClean="0"/>
                        <a:t>.7.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dirty="0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</a:t>
                      </a:r>
                      <a:r>
                        <a:rPr lang="fr-FR" dirty="0" smtClean="0"/>
                        <a:t>.- 4.</a:t>
                      </a:r>
                      <a:r>
                        <a:rPr lang="fr-FR" baseline="0" dirty="0" smtClean="0"/>
                        <a:t> ro</a:t>
                      </a:r>
                      <a:r>
                        <a:rPr lang="cs-CZ" baseline="0" dirty="0" smtClean="0"/>
                        <a:t>ční</a:t>
                      </a:r>
                      <a:r>
                        <a:rPr lang="fr-FR" baseline="0" dirty="0" smtClean="0"/>
                        <a:t>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Questions faciles sur l’Algérie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_FTOR0</a:t>
                      </a:r>
                      <a:r>
                        <a:rPr lang="fr-FR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Choisissez la bonne réponse.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fr-FR" sz="2800" dirty="0" smtClean="0"/>
              <a:t>L’ Algérie est située au Nord de l’Afrique. </a:t>
            </a:r>
            <a:r>
              <a:rPr lang="cs-CZ" sz="2800" dirty="0" smtClean="0"/>
              <a:t>S</a:t>
            </a:r>
            <a:r>
              <a:rPr lang="fr-FR" sz="2800" dirty="0" smtClean="0"/>
              <a:t>es pays voisins sont le Maroc, l’Egypte et la Libye.</a:t>
            </a:r>
          </a:p>
          <a:p>
            <a:pPr marL="514350" indent="-514350">
              <a:buFont typeface="+mj-lt"/>
              <a:buAutoNum type="alphaUcPeriod"/>
            </a:pPr>
            <a:r>
              <a:rPr lang="fr-FR" sz="2800" dirty="0"/>
              <a:t>L’ Algérie est située au </a:t>
            </a:r>
            <a:r>
              <a:rPr lang="fr-FR" sz="2800" dirty="0" smtClean="0"/>
              <a:t>Nord-est </a:t>
            </a:r>
            <a:r>
              <a:rPr lang="fr-FR" sz="2800" dirty="0"/>
              <a:t>de l’Afrique. Ces pays voisins sont </a:t>
            </a:r>
            <a:r>
              <a:rPr lang="fr-FR" sz="2800" dirty="0" smtClean="0"/>
              <a:t>l’Egypte </a:t>
            </a:r>
            <a:r>
              <a:rPr lang="fr-FR" sz="2800" dirty="0"/>
              <a:t>et </a:t>
            </a:r>
            <a:r>
              <a:rPr lang="fr-FR" sz="2800" dirty="0" smtClean="0"/>
              <a:t>la Maur</a:t>
            </a:r>
            <a:r>
              <a:rPr lang="cs-CZ" sz="2800" dirty="0" smtClean="0"/>
              <a:t>i</a:t>
            </a:r>
            <a:r>
              <a:rPr lang="fr-FR" sz="2800" dirty="0" smtClean="0"/>
              <a:t>tanie.</a:t>
            </a:r>
          </a:p>
          <a:p>
            <a:pPr marL="514350" indent="-514350">
              <a:buFont typeface="+mj-lt"/>
              <a:buAutoNum type="alphaUcPeriod"/>
            </a:pPr>
            <a:r>
              <a:rPr lang="fr-FR" sz="2800" dirty="0"/>
              <a:t>L’ Algérie est située au Nord de l’Afrique. </a:t>
            </a:r>
            <a:r>
              <a:rPr lang="cs-CZ" sz="2800" dirty="0" smtClean="0"/>
              <a:t>S</a:t>
            </a:r>
            <a:r>
              <a:rPr lang="fr-FR" sz="2800" dirty="0" smtClean="0"/>
              <a:t>es </a:t>
            </a:r>
            <a:r>
              <a:rPr lang="fr-FR" sz="2800" dirty="0"/>
              <a:t>pays voisins sont le Maroc, </a:t>
            </a:r>
            <a:r>
              <a:rPr lang="fr-FR" sz="2800" dirty="0" smtClean="0"/>
              <a:t>la Mauritanie, le Mali, le Niger, la Tunisie et la Libye.</a:t>
            </a:r>
            <a:endParaRPr lang="fr-FR" sz="2800" dirty="0"/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sz="2800" dirty="0" smtClean="0">
                <a:solidFill>
                  <a:srgbClr val="FF0000"/>
                </a:solidFill>
              </a:rPr>
              <a:t>La réponse </a:t>
            </a:r>
            <a:r>
              <a:rPr lang="fr-FR" sz="2800" dirty="0">
                <a:solidFill>
                  <a:srgbClr val="FF0000"/>
                </a:solidFill>
              </a:rPr>
              <a:t>C</a:t>
            </a:r>
            <a:endParaRPr lang="fr-FR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xmlns="" val="187167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 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L’ Algérie est le plus grand des 3 pays du Maghreb.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Sa superficie est de 2 380 000 km carrés.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capitale est la ville d’Oran.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514350" indent="-514350">
              <a:buFont typeface="+mj-lt"/>
              <a:buAutoNum type="alphaU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Faux.</a:t>
            </a:r>
            <a:r>
              <a:rPr lang="fr-FR" sz="3200" dirty="0">
                <a:solidFill>
                  <a:srgbClr val="FF0000"/>
                </a:solidFill>
              </a:rPr>
              <a:t> </a:t>
            </a:r>
            <a:r>
              <a:rPr lang="fr-FR" sz="3200" dirty="0" smtClean="0">
                <a:solidFill>
                  <a:srgbClr val="FF0000"/>
                </a:solidFill>
              </a:rPr>
              <a:t>C’est </a:t>
            </a:r>
            <a:r>
              <a:rPr lang="fr-FR" sz="3200" dirty="0">
                <a:solidFill>
                  <a:srgbClr val="FF0000"/>
                </a:solidFill>
              </a:rPr>
              <a:t>la ville d’Alger.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 ?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L’ Algérie  appartenait à l’empire colonial français.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Elle  est devenue indépendante  en 1960.</a:t>
            </a: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2" name="Zástupný symbol pro obsah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C0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C00000"/>
                </a:solidFill>
              </a:rPr>
              <a:t>Faux. C’était en 1962.</a:t>
            </a:r>
          </a:p>
          <a:p>
            <a:pPr marL="0" indent="0">
              <a:buNone/>
            </a:pPr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4145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guerre de l’indépendance a duré de 1954 à 1962.</a:t>
            </a:r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/>
              <a:t>Les Français qui sont retournés en France  après </a:t>
            </a:r>
            <a:r>
              <a:rPr lang="fr-FR" dirty="0" smtClean="0"/>
              <a:t>l’indépendance de </a:t>
            </a:r>
            <a:r>
              <a:rPr lang="fr-FR" dirty="0"/>
              <a:t>1962 sont appelés « les pieds noirs ».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 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 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3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Albert Camus, écrivain français, est né en Algérie.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Son livre L’ Etranger se passe en Algérie dans les années 20 du XXe s</a:t>
            </a:r>
            <a:r>
              <a:rPr lang="cs-CZ" dirty="0" smtClean="0"/>
              <a:t>i</a:t>
            </a:r>
            <a:r>
              <a:rPr lang="fr-FR" smtClean="0"/>
              <a:t>ècle.</a:t>
            </a: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C’est un roman de l’absurde.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514350" indent="-514350">
              <a:buAutoNum type="arabicPeriod"/>
            </a:pPr>
            <a:endParaRPr lang="fr-FR" sz="3200" dirty="0"/>
          </a:p>
          <a:p>
            <a:pPr marL="514350" indent="-514350"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fr-FR" sz="3200" dirty="0" smtClean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4008" y="1772816"/>
            <a:ext cx="4038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 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Vrai.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3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Dictionnaire universel, Hachette 1995</a:t>
            </a:r>
          </a:p>
          <a:p>
            <a:r>
              <a:rPr lang="cs-CZ" dirty="0" smtClean="0"/>
              <a:t>Albert </a:t>
            </a:r>
            <a:r>
              <a:rPr lang="cs-CZ" dirty="0" err="1" smtClean="0"/>
              <a:t>Camus</a:t>
            </a:r>
            <a:r>
              <a:rPr lang="cs-CZ" dirty="0" smtClean="0"/>
              <a:t>: Cizinec, Odeon 1997</a:t>
            </a:r>
            <a:endParaRPr lang="fr-FR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103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810</TotalTime>
  <Words>313</Words>
  <Application>Microsoft Office PowerPoint</Application>
  <PresentationFormat>Předvádění na obrazovce (4:3)</PresentationFormat>
  <Paragraphs>105</Paragraphs>
  <Slides>7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L’Algérie</vt:lpstr>
      <vt:lpstr>Choisissez la bonne réponse.</vt:lpstr>
      <vt:lpstr>Vrai ou faux ?</vt:lpstr>
      <vt:lpstr>Vrai ou faux ?</vt:lpstr>
      <vt:lpstr>Vrai ou faux?</vt:lpstr>
      <vt:lpstr>Vrai ou faux?</vt:lpstr>
      <vt:lpstr>Sources: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123</cp:revision>
  <dcterms:created xsi:type="dcterms:W3CDTF">2012-06-18T15:15:37Z</dcterms:created>
  <dcterms:modified xsi:type="dcterms:W3CDTF">2013-12-18T15:34:25Z</dcterms:modified>
</cp:coreProperties>
</file>