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3" r:id="rId4"/>
    <p:sldId id="264" r:id="rId5"/>
    <p:sldId id="267" r:id="rId6"/>
    <p:sldId id="265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Výchozí oddíl" id="{22A6FFB1-B635-4AD4-86BD-69558902EB02}">
          <p14:sldIdLst>
            <p14:sldId id="256"/>
            <p14:sldId id="266"/>
            <p14:sldId id="263"/>
          </p14:sldIdLst>
        </p14:section>
        <p14:section name="Oddíl bez názvu" id="{F539E8D9-A52C-4F7C-B483-A5CB63FC0470}">
          <p14:sldIdLst>
            <p14:sldId id="264"/>
            <p14:sldId id="267"/>
            <p14:sldId id="265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1D731-9A54-46BF-AC0E-8DB2A527478B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80BB4-EAD8-4CC2-8907-29E85F54A5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13110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05694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89218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46673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82232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Le</a:t>
            </a:r>
            <a:r>
              <a:rPr lang="cs-CZ" sz="3600" b="1" dirty="0" smtClean="0"/>
              <a:t> </a:t>
            </a:r>
            <a:r>
              <a:rPr lang="fr-FR" sz="3600" b="1" dirty="0" smtClean="0"/>
              <a:t>Québec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71732447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smtClean="0"/>
                        <a:t> La Francophonie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r>
                        <a:rPr lang="fr-FR" dirty="0" smtClean="0"/>
                        <a:t>.7.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</a:t>
                      </a:r>
                      <a:r>
                        <a:rPr lang="fr-FR" dirty="0" smtClean="0"/>
                        <a:t>.- 4.</a:t>
                      </a:r>
                      <a:r>
                        <a:rPr lang="fr-FR" baseline="0" dirty="0" smtClean="0"/>
                        <a:t> ro</a:t>
                      </a:r>
                      <a:r>
                        <a:rPr lang="cs-CZ" baseline="0" dirty="0" smtClean="0"/>
                        <a:t>ční</a:t>
                      </a:r>
                      <a:r>
                        <a:rPr lang="fr-FR" baseline="0" dirty="0" smtClean="0"/>
                        <a:t>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Questions faciles sur le</a:t>
                      </a:r>
                      <a:r>
                        <a:rPr lang="fr-FR" baseline="0" dirty="0" smtClean="0"/>
                        <a:t> Québec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effectuer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l´ordre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Mgr. </a:t>
                      </a:r>
                      <a:r>
                        <a:rPr lang="cs-CZ" dirty="0" err="1" smtClean="0"/>
                        <a:t>Töröková</a:t>
                      </a:r>
                      <a:r>
                        <a:rPr lang="cs-CZ" dirty="0" smtClean="0"/>
                        <a:t> Pavla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</a:t>
                      </a:r>
                      <a:r>
                        <a:rPr lang="fr-F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_FTOR0</a:t>
                      </a:r>
                      <a:r>
                        <a:rPr lang="fr-F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Choisissez la bonne réponse.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fr-FR" dirty="0" smtClean="0"/>
              <a:t>Le Québec est la plus grande des provinces canadiennes.</a:t>
            </a:r>
          </a:p>
          <a:p>
            <a:pPr marL="514350" indent="-514350">
              <a:buFont typeface="+mj-lt"/>
              <a:buAutoNum type="alphaUcPeriod"/>
            </a:pPr>
            <a:r>
              <a:rPr lang="fr-FR" dirty="0"/>
              <a:t>Le Québec est la plus </a:t>
            </a:r>
            <a:r>
              <a:rPr lang="fr-FR" dirty="0" smtClean="0"/>
              <a:t>petite </a:t>
            </a:r>
            <a:r>
              <a:rPr lang="fr-FR" dirty="0"/>
              <a:t>des provinces canadiennes</a:t>
            </a:r>
            <a:r>
              <a:rPr lang="fr-FR" dirty="0" smtClean="0"/>
              <a:t>.</a:t>
            </a:r>
          </a:p>
          <a:p>
            <a:pPr marL="514350" indent="-514350">
              <a:buFont typeface="+mj-lt"/>
              <a:buAutoNum type="alphaUcPeriod"/>
            </a:pPr>
            <a:r>
              <a:rPr lang="fr-FR" dirty="0"/>
              <a:t>Le Québec est </a:t>
            </a:r>
            <a:r>
              <a:rPr lang="fr-FR" dirty="0" smtClean="0"/>
              <a:t>une province des Etats-Unis.</a:t>
            </a:r>
          </a:p>
          <a:p>
            <a:pPr marL="514350" indent="-514350">
              <a:buFont typeface="+mj-lt"/>
              <a:buAutoNum type="alphaUcPeriod"/>
            </a:pPr>
            <a:endParaRPr lang="fr-FR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La réponse A</a:t>
            </a: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xmlns="" val="187167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 ?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La capitale de cette province s’appelle Ottawa.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La ville principale est Montréal.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La langue officielle de la province est l’anglais.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  <a:p>
            <a:pPr marL="514350" indent="-514350">
              <a:buFont typeface="+mj-lt"/>
              <a:buAutoNum type="alphaU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Faux. C’est la ville de Québec.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Faux. C’est le français.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 ?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La province du Québec est située le long du fleuve Saint-Laurent.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smtClean="0"/>
              <a:t>Elle</a:t>
            </a:r>
            <a:r>
              <a:rPr lang="fr-FR" sz="3200" dirty="0" smtClean="0"/>
              <a:t> est située à l’ouest du Canada.</a:t>
            </a:r>
            <a:endParaRPr lang="fr-FR" sz="3200" dirty="0"/>
          </a:p>
          <a:p>
            <a:pPr marL="0" indent="0">
              <a:buNone/>
            </a:pP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C0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C00000"/>
                </a:solidFill>
              </a:rPr>
              <a:t>Faux. Elle est située à l’est du Canada.</a:t>
            </a:r>
          </a:p>
          <a:p>
            <a:pPr marL="0" indent="0">
              <a:buNone/>
            </a:pPr>
            <a:endParaRPr lang="fr-F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414562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C</a:t>
            </a:r>
            <a:r>
              <a:rPr lang="fr-FR" dirty="0" smtClean="0"/>
              <a:t>’est Jacques Cartier, navigateur français, </a:t>
            </a:r>
            <a:r>
              <a:rPr lang="fr-FR" smtClean="0"/>
              <a:t>qui aborde en premier </a:t>
            </a:r>
            <a:r>
              <a:rPr lang="fr-FR" dirty="0" smtClean="0"/>
              <a:t>les côtes canadiennes et il les déclare françaises.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C’était en 1534.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En 1535, il remonte le Saint-Laurent jusqu’à une colline qu’il appelle mont Royal. C’est la ville de Montréal d’aujourd’hui.</a:t>
            </a:r>
            <a:endParaRPr lang="fr-FR" dirty="0"/>
          </a:p>
          <a:p>
            <a:pPr marL="514350" indent="-514350">
              <a:buFont typeface="+mj-lt"/>
              <a:buAutoNum type="arabicPeriod"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Vrai. </a:t>
            </a: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536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C’est sous le règne du roi François  que Jacques Cartier entreprend ses trois voyages vers les côtes  canadiennes.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Il est roi de France de 1515 à 1547.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Son règne fait progresser l’absolutisme royal.</a:t>
            </a:r>
            <a:endParaRPr lang="fr-FR" dirty="0"/>
          </a:p>
          <a:p>
            <a:pPr marL="514350" indent="-514350">
              <a:buAutoNum type="arabicPeriod"/>
            </a:pPr>
            <a:endParaRPr lang="fr-FR" sz="3200" dirty="0"/>
          </a:p>
          <a:p>
            <a:pPr marL="514350" indent="-514350"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4008" y="1772816"/>
            <a:ext cx="4038600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Faux. C’est le roi François Ier qui soutient ces voyages.</a:t>
            </a: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353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Sources: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Dictionnaire universel, Hachette 1995</a:t>
            </a:r>
          </a:p>
          <a:p>
            <a:r>
              <a:rPr lang="fr-FR" smtClean="0"/>
              <a:t>Histoire, géographie 5, Magnard 2007</a:t>
            </a:r>
            <a:endParaRPr lang="fr-FR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1036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305</Words>
  <Application>Microsoft Office PowerPoint</Application>
  <PresentationFormat>Předvádění na obrazovce (4:3)</PresentationFormat>
  <Paragraphs>119</Paragraphs>
  <Slides>7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Le Québec</vt:lpstr>
      <vt:lpstr>Choisissez la bonne réponse.</vt:lpstr>
      <vt:lpstr>Vrai ou faux ?</vt:lpstr>
      <vt:lpstr>Vrai ou faux ?</vt:lpstr>
      <vt:lpstr>Vrai ou faux?</vt:lpstr>
      <vt:lpstr>Vrai ou faux?</vt:lpstr>
      <vt:lpstr>Sources: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129</cp:revision>
  <dcterms:created xsi:type="dcterms:W3CDTF">2012-06-18T15:15:37Z</dcterms:created>
  <dcterms:modified xsi:type="dcterms:W3CDTF">2013-12-18T15:35:55Z</dcterms:modified>
</cp:coreProperties>
</file>