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3" r:id="rId4"/>
    <p:sldId id="264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22A6FFB1-B635-4AD4-86BD-69558902EB02}">
          <p14:sldIdLst>
            <p14:sldId id="256"/>
            <p14:sldId id="266"/>
            <p14:sldId id="263"/>
          </p14:sldIdLst>
        </p14:section>
        <p14:section name="Oddíl bez názvu" id="{F539E8D9-A52C-4F7C-B483-A5CB63FC0470}">
          <p14:sldIdLst>
            <p14:sldId id="264"/>
            <p14:sldId id="267"/>
            <p14:sldId id="265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056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8921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667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Le</a:t>
            </a:r>
            <a:r>
              <a:rPr lang="cs-CZ" sz="3600" b="1" dirty="0" smtClean="0"/>
              <a:t> S</a:t>
            </a:r>
            <a:r>
              <a:rPr lang="fr-FR" sz="3600" b="1" dirty="0" smtClean="0"/>
              <a:t>énégal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6167929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 La Francophonie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</a:t>
                      </a:r>
                      <a:r>
                        <a:rPr lang="fr-FR" smtClean="0"/>
                        <a:t>8.</a:t>
                      </a:r>
                      <a:r>
                        <a:rPr lang="cs-CZ" dirty="0" smtClean="0"/>
                        <a:t>8</a:t>
                      </a:r>
                      <a:r>
                        <a:rPr lang="fr-FR" dirty="0" smtClean="0"/>
                        <a:t>.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</a:t>
                      </a:r>
                      <a:r>
                        <a:rPr lang="fr-FR" dirty="0" smtClean="0"/>
                        <a:t>.- 4.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le</a:t>
                      </a:r>
                      <a:r>
                        <a:rPr lang="fr-FR" baseline="0" dirty="0" smtClean="0"/>
                        <a:t> Sénégal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Choisissez la bonne réponse.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Le Sénégal est un pays d’Afrique occidentale.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/>
              <a:t>Le Sénégal est un pays </a:t>
            </a:r>
            <a:r>
              <a:rPr lang="fr-FR" dirty="0" smtClean="0"/>
              <a:t>africain situé dans le Sud du continent.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/>
              <a:t>Le Sénégal est un </a:t>
            </a:r>
            <a:r>
              <a:rPr lang="fr-FR" dirty="0" smtClean="0"/>
              <a:t>pays d’Afrique orientale.</a:t>
            </a:r>
          </a:p>
          <a:p>
            <a:pPr marL="514350" indent="-514350">
              <a:buFont typeface="+mj-lt"/>
              <a:buAutoNum type="alphaUcPeriod"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La réponse A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capitale de la République du Sénégal s’appelle Dakar.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y a 11 millions d’habitants au Sénégal.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/>
              <a:t>La langue </a:t>
            </a:r>
            <a:r>
              <a:rPr lang="fr-FR" sz="3200" dirty="0" smtClean="0"/>
              <a:t>officielle est le français.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514350" indent="-514350">
              <a:buFont typeface="+mj-lt"/>
              <a:buAutoNum type="alphaU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territoire du Sénégal actuel était une colonie française au XIXe 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est devenu indépendant en 1960.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premier président s’appel</a:t>
            </a:r>
            <a:r>
              <a:rPr lang="cs-CZ" sz="3200" dirty="0" err="1" smtClean="0"/>
              <a:t>ait</a:t>
            </a:r>
            <a:r>
              <a:rPr lang="fr-FR" sz="3200" dirty="0" smtClean="0"/>
              <a:t> Léopold Sédar Senghor.</a:t>
            </a:r>
            <a:endParaRPr lang="cs-CZ" sz="3200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Léopold Sédar Senghor </a:t>
            </a:r>
            <a:r>
              <a:rPr lang="cs-CZ" dirty="0" err="1" smtClean="0"/>
              <a:t>était</a:t>
            </a:r>
            <a:r>
              <a:rPr lang="fr-FR" dirty="0" smtClean="0"/>
              <a:t> non seulement un homme politique mais aussi un poète.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Il a contribué avec d’autres chef d’Etat (H.Diori, H.Bourguiba) à la fondation de la Francophonie dans les années 70.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 </a:t>
            </a: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fr-FR" sz="3200" dirty="0" smtClean="0"/>
              <a:t>L</a:t>
            </a:r>
            <a:r>
              <a:rPr lang="cs-CZ" sz="3200" dirty="0" smtClean="0"/>
              <a:t>a</a:t>
            </a:r>
            <a:r>
              <a:rPr lang="fr-FR" sz="3200" dirty="0" smtClean="0"/>
              <a:t> première édition du rallye automobile Paris-Dakart, qui s’achève dans la capitale sénégalais</a:t>
            </a:r>
            <a:r>
              <a:rPr lang="cs-CZ" sz="3200" dirty="0" smtClean="0"/>
              <a:t>e</a:t>
            </a:r>
            <a:r>
              <a:rPr lang="fr-FR" sz="3200" dirty="0" smtClean="0"/>
              <a:t>, a eu lieu en 1978.</a:t>
            </a:r>
          </a:p>
          <a:p>
            <a:pPr marL="514350" indent="-514350">
              <a:buAutoNum type="arabicPeriod"/>
            </a:pPr>
            <a:r>
              <a:rPr lang="fr-FR" sz="3200" dirty="0" smtClean="0"/>
              <a:t>La célèbre compétition traverse toujours le Sénégal.</a:t>
            </a: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Depuis 2009 le rallye est organisé en Amérique du Sud.</a:t>
            </a: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Dictionnaire universel, Hachette 1995</a:t>
            </a:r>
          </a:p>
          <a:p>
            <a:r>
              <a:rPr lang="fr-FR" dirty="0" smtClean="0"/>
              <a:t>Histoire, géographie 3, Nathan 2006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287</Words>
  <Application>Microsoft Office PowerPoint</Application>
  <PresentationFormat>Předvádění na obrazovce (4:3)</PresentationFormat>
  <Paragraphs>121</Paragraphs>
  <Slides>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 Sénégal</vt:lpstr>
      <vt:lpstr>Choisissez la bonne réponse.</vt:lpstr>
      <vt:lpstr>Vrai ou faux ?</vt:lpstr>
      <vt:lpstr>Vrai ou faux 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141</cp:revision>
  <dcterms:created xsi:type="dcterms:W3CDTF">2012-06-18T15:15:37Z</dcterms:created>
  <dcterms:modified xsi:type="dcterms:W3CDTF">2013-12-18T15:36:48Z</dcterms:modified>
</cp:coreProperties>
</file>