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7" r:id="rId4"/>
    <p:sldId id="274" r:id="rId5"/>
    <p:sldId id="269" r:id="rId6"/>
    <p:sldId id="270" r:id="rId7"/>
    <p:sldId id="272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29371" y="1916832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smtClean="0"/>
              <a:t>GENTE</a:t>
            </a:r>
            <a:endParaRPr lang="cs-CZ" sz="3600" b="1" dirty="0"/>
          </a:p>
        </p:txBody>
      </p:sp>
      <p:pic>
        <p:nvPicPr>
          <p:cNvPr id="1026" name="Picture 2" descr="http://www.gjszlin.cz/log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4607" y="404664"/>
            <a:ext cx="864096" cy="864096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G:\Z PLOCHY ESF\MIKES DATA GJS\ESF pozvanka\Zakladni_logolink_OPVK (ESF, EU, MSMT, OP VK)\01_Zakladni_logolink_horizontalni_cz\OPVK_hor_zakladni_logolink_RGB_cz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6559039" cy="1433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37437" y="2564904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6950612"/>
              </p:ext>
            </p:extLst>
          </p:nvPr>
        </p:nvGraphicFramePr>
        <p:xfrm>
          <a:off x="738742" y="2924944"/>
          <a:ext cx="7666515" cy="25654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Hispanoamerická</a:t>
                      </a:r>
                      <a:r>
                        <a:rPr lang="cs-CZ" dirty="0" smtClean="0"/>
                        <a:t> kultura</a:t>
                      </a:r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10.07.2012</a:t>
                      </a:r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3-4 ročník</a:t>
                      </a:r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Pueblos</a:t>
                      </a:r>
                      <a:r>
                        <a:rPr lang="cs-CZ" dirty="0" smtClean="0"/>
                        <a:t> de </a:t>
                      </a:r>
                      <a:r>
                        <a:rPr lang="cs-CZ" dirty="0" err="1" smtClean="0"/>
                        <a:t>América</a:t>
                      </a:r>
                      <a:r>
                        <a:rPr lang="cs-CZ" dirty="0" smtClean="0"/>
                        <a:t> Latina. </a:t>
                      </a:r>
                      <a:r>
                        <a:rPr lang="cs-CZ" dirty="0" err="1" smtClean="0"/>
                        <a:t>Palabras</a:t>
                      </a:r>
                      <a:r>
                        <a:rPr lang="cs-CZ" dirty="0" smtClean="0"/>
                        <a:t>  </a:t>
                      </a:r>
                      <a:r>
                        <a:rPr lang="cs-CZ" dirty="0" err="1" smtClean="0"/>
                        <a:t>nuevas</a:t>
                      </a:r>
                      <a:r>
                        <a:rPr lang="cs-CZ" dirty="0" smtClean="0"/>
                        <a:t> y </a:t>
                      </a:r>
                      <a:r>
                        <a:rPr lang="cs-CZ" dirty="0" err="1" smtClean="0"/>
                        <a:t>cultura</a:t>
                      </a:r>
                      <a:r>
                        <a:rPr lang="cs-CZ" dirty="0" smtClean="0"/>
                        <a:t>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aseline="0" dirty="0" smtClean="0"/>
                        <a:t>P</a:t>
                      </a:r>
                      <a:r>
                        <a:rPr lang="cs-CZ" dirty="0" smtClean="0"/>
                        <a:t>ulse la </a:t>
                      </a:r>
                      <a:r>
                        <a:rPr lang="cs-CZ" dirty="0" err="1" smtClean="0"/>
                        <a:t>tecla</a:t>
                      </a: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F5</a:t>
                      </a:r>
                      <a:r>
                        <a:rPr lang="cs-CZ" dirty="0" smtClean="0"/>
                        <a:t> y </a:t>
                      </a:r>
                      <a:r>
                        <a:rPr lang="cs-CZ" dirty="0" err="1" smtClean="0"/>
                        <a:t>siga</a:t>
                      </a: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con</a:t>
                      </a:r>
                      <a:r>
                        <a:rPr lang="cs-CZ" dirty="0" smtClean="0"/>
                        <a:t> la </a:t>
                      </a:r>
                      <a:r>
                        <a:rPr lang="cs-CZ" dirty="0" err="1" smtClean="0"/>
                        <a:t>barra</a:t>
                      </a:r>
                      <a:r>
                        <a:rPr lang="cs-CZ" dirty="0" smtClean="0"/>
                        <a:t> de </a:t>
                      </a:r>
                      <a:r>
                        <a:rPr lang="cs-CZ" dirty="0" err="1" smtClean="0"/>
                        <a:t>espacio</a:t>
                      </a:r>
                      <a:endParaRPr lang="cs-CZ" dirty="0" smtClean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Guillemenot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VY_32_INOVACE_12_SGUI01</a:t>
                      </a:r>
                      <a:endParaRPr lang="cs-CZ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75656" y="116632"/>
            <a:ext cx="6491064" cy="86409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sz="2800" dirty="0" err="1" smtClean="0">
                <a:solidFill>
                  <a:srgbClr val="FF0000"/>
                </a:solidFill>
              </a:rPr>
              <a:t>Diferentes</a:t>
            </a:r>
            <a:r>
              <a:rPr lang="cs-CZ" sz="2800" dirty="0" smtClean="0">
                <a:solidFill>
                  <a:srgbClr val="FF0000"/>
                </a:solidFill>
              </a:rPr>
              <a:t> </a:t>
            </a:r>
            <a:r>
              <a:rPr lang="cs-CZ" sz="2800" dirty="0" err="1" smtClean="0">
                <a:solidFill>
                  <a:srgbClr val="FF0000"/>
                </a:solidFill>
              </a:rPr>
              <a:t>culturas</a:t>
            </a:r>
            <a:r>
              <a:rPr lang="cs-CZ" sz="2800" dirty="0" smtClean="0">
                <a:solidFill>
                  <a:srgbClr val="FF0000"/>
                </a:solidFill>
              </a:rPr>
              <a:t> </a:t>
            </a:r>
            <a:r>
              <a:rPr lang="cs-CZ" sz="2800" dirty="0" err="1" smtClean="0">
                <a:solidFill>
                  <a:srgbClr val="FF0000"/>
                </a:solidFill>
              </a:rPr>
              <a:t>en</a:t>
            </a:r>
            <a:r>
              <a:rPr lang="cs-CZ" sz="2800" dirty="0" smtClean="0">
                <a:solidFill>
                  <a:srgbClr val="FF0000"/>
                </a:solidFill>
              </a:rPr>
              <a:t> </a:t>
            </a:r>
            <a:r>
              <a:rPr lang="cs-CZ" sz="2800" dirty="0" err="1" smtClean="0">
                <a:solidFill>
                  <a:srgbClr val="FF0000"/>
                </a:solidFill>
              </a:rPr>
              <a:t>América</a:t>
            </a:r>
            <a:r>
              <a:rPr lang="cs-CZ" sz="2800" dirty="0" smtClean="0">
                <a:solidFill>
                  <a:srgbClr val="FF0000"/>
                </a:solidFill>
              </a:rPr>
              <a:t> Latina</a:t>
            </a:r>
            <a:endParaRPr lang="cs-CZ" sz="2800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980728"/>
            <a:ext cx="8445624" cy="5616624"/>
          </a:xfrm>
        </p:spPr>
        <p:txBody>
          <a:bodyPr>
            <a:normAutofit/>
          </a:bodyPr>
          <a:lstStyle/>
          <a:p>
            <a:r>
              <a:rPr lang="cs-CZ" sz="2800" dirty="0"/>
              <a:t>¿</a:t>
            </a:r>
            <a:r>
              <a:rPr lang="cs-CZ" sz="2800" dirty="0" err="1"/>
              <a:t>Qué</a:t>
            </a:r>
            <a:r>
              <a:rPr lang="cs-CZ" sz="2800" dirty="0"/>
              <a:t> </a:t>
            </a:r>
            <a:r>
              <a:rPr lang="cs-CZ" sz="2800" dirty="0" err="1" smtClean="0"/>
              <a:t>culturas</a:t>
            </a:r>
            <a:r>
              <a:rPr lang="cs-CZ" sz="2800" dirty="0" smtClean="0"/>
              <a:t> </a:t>
            </a:r>
            <a:r>
              <a:rPr lang="cs-CZ" sz="2800" dirty="0" err="1" smtClean="0"/>
              <a:t>existían</a:t>
            </a:r>
            <a:r>
              <a:rPr lang="cs-CZ" sz="2800" dirty="0" smtClean="0"/>
              <a:t> </a:t>
            </a:r>
            <a:r>
              <a:rPr lang="cs-CZ" sz="2800" dirty="0" err="1" smtClean="0"/>
              <a:t>antes</a:t>
            </a:r>
            <a:r>
              <a:rPr lang="cs-CZ" sz="2800" dirty="0" smtClean="0"/>
              <a:t> en </a:t>
            </a:r>
            <a:r>
              <a:rPr lang="cs-CZ" sz="2800" dirty="0" err="1" smtClean="0"/>
              <a:t>América</a:t>
            </a:r>
            <a:r>
              <a:rPr lang="cs-CZ" sz="2800" dirty="0" smtClean="0"/>
              <a:t> Latina?</a:t>
            </a:r>
          </a:p>
          <a:p>
            <a:endParaRPr lang="cs-CZ" sz="2800" dirty="0" smtClean="0"/>
          </a:p>
          <a:p>
            <a:r>
              <a:rPr lang="cs-CZ" sz="2800" dirty="0" err="1" smtClean="0">
                <a:solidFill>
                  <a:srgbClr val="0070C0"/>
                </a:solidFill>
              </a:rPr>
              <a:t>Existían</a:t>
            </a:r>
            <a:r>
              <a:rPr lang="cs-CZ" sz="2800" dirty="0" smtClean="0">
                <a:solidFill>
                  <a:srgbClr val="0070C0"/>
                </a:solidFill>
              </a:rPr>
              <a:t> los </a:t>
            </a:r>
            <a:r>
              <a:rPr lang="cs-CZ" sz="2800" dirty="0" err="1" smtClean="0">
                <a:solidFill>
                  <a:srgbClr val="0070C0"/>
                </a:solidFill>
              </a:rPr>
              <a:t>Mayas</a:t>
            </a:r>
            <a:r>
              <a:rPr lang="cs-CZ" sz="2800" dirty="0" smtClean="0">
                <a:solidFill>
                  <a:srgbClr val="0070C0"/>
                </a:solidFill>
              </a:rPr>
              <a:t>, los </a:t>
            </a:r>
            <a:r>
              <a:rPr lang="cs-CZ" sz="2800" dirty="0" err="1" smtClean="0">
                <a:solidFill>
                  <a:srgbClr val="0070C0"/>
                </a:solidFill>
              </a:rPr>
              <a:t>Aztecas</a:t>
            </a:r>
            <a:r>
              <a:rPr lang="cs-CZ" sz="2800" dirty="0" smtClean="0">
                <a:solidFill>
                  <a:srgbClr val="0070C0"/>
                </a:solidFill>
              </a:rPr>
              <a:t>, los </a:t>
            </a:r>
            <a:r>
              <a:rPr lang="cs-CZ" sz="2800" dirty="0" err="1" smtClean="0">
                <a:solidFill>
                  <a:srgbClr val="0070C0"/>
                </a:solidFill>
              </a:rPr>
              <a:t>Incas</a:t>
            </a:r>
            <a:r>
              <a:rPr lang="cs-CZ" sz="2800" dirty="0" smtClean="0">
                <a:solidFill>
                  <a:srgbClr val="0070C0"/>
                </a:solidFill>
              </a:rPr>
              <a:t> y </a:t>
            </a:r>
            <a:r>
              <a:rPr lang="cs-CZ" sz="2800" dirty="0" err="1" smtClean="0">
                <a:solidFill>
                  <a:srgbClr val="0070C0"/>
                </a:solidFill>
              </a:rPr>
              <a:t>otros</a:t>
            </a:r>
            <a:r>
              <a:rPr lang="cs-CZ" sz="2800" dirty="0" smtClean="0">
                <a:solidFill>
                  <a:srgbClr val="0070C0"/>
                </a:solidFill>
              </a:rPr>
              <a:t> </a:t>
            </a:r>
            <a:r>
              <a:rPr lang="cs-CZ" sz="2800" dirty="0" err="1" smtClean="0">
                <a:solidFill>
                  <a:srgbClr val="0070C0"/>
                </a:solidFill>
              </a:rPr>
              <a:t>grupos</a:t>
            </a:r>
            <a:r>
              <a:rPr lang="cs-CZ" sz="2800" dirty="0" smtClean="0">
                <a:solidFill>
                  <a:srgbClr val="0070C0"/>
                </a:solidFill>
              </a:rPr>
              <a:t> </a:t>
            </a:r>
            <a:r>
              <a:rPr lang="cs-CZ" sz="2800" dirty="0" err="1" smtClean="0">
                <a:solidFill>
                  <a:srgbClr val="0070C0"/>
                </a:solidFill>
              </a:rPr>
              <a:t>muy</a:t>
            </a:r>
            <a:r>
              <a:rPr lang="cs-CZ" sz="2800" dirty="0" smtClean="0">
                <a:solidFill>
                  <a:srgbClr val="0070C0"/>
                </a:solidFill>
              </a:rPr>
              <a:t> </a:t>
            </a:r>
            <a:r>
              <a:rPr lang="cs-CZ" sz="2800" dirty="0" err="1" smtClean="0">
                <a:solidFill>
                  <a:srgbClr val="0070C0"/>
                </a:solidFill>
              </a:rPr>
              <a:t>primitivos</a:t>
            </a:r>
            <a:r>
              <a:rPr lang="cs-CZ" sz="2800" dirty="0" smtClean="0">
                <a:solidFill>
                  <a:srgbClr val="0070C0"/>
                </a:solidFill>
              </a:rPr>
              <a:t> </a:t>
            </a:r>
            <a:r>
              <a:rPr lang="cs-CZ" sz="2800" dirty="0" err="1" smtClean="0">
                <a:solidFill>
                  <a:srgbClr val="0070C0"/>
                </a:solidFill>
              </a:rPr>
              <a:t>compuestos</a:t>
            </a:r>
            <a:r>
              <a:rPr lang="cs-CZ" sz="2800" dirty="0" smtClean="0">
                <a:solidFill>
                  <a:srgbClr val="0070C0"/>
                </a:solidFill>
              </a:rPr>
              <a:t> de </a:t>
            </a:r>
            <a:r>
              <a:rPr lang="cs-CZ" sz="2800" dirty="0" err="1" smtClean="0">
                <a:solidFill>
                  <a:srgbClr val="0070C0"/>
                </a:solidFill>
              </a:rPr>
              <a:t>cazadores</a:t>
            </a:r>
            <a:r>
              <a:rPr lang="cs-CZ" sz="2800" dirty="0" smtClean="0">
                <a:solidFill>
                  <a:srgbClr val="0070C0"/>
                </a:solidFill>
              </a:rPr>
              <a:t> y </a:t>
            </a:r>
            <a:r>
              <a:rPr lang="cs-CZ" sz="2800" dirty="0" err="1" smtClean="0">
                <a:solidFill>
                  <a:srgbClr val="0070C0"/>
                </a:solidFill>
              </a:rPr>
              <a:t>recolectores</a:t>
            </a:r>
            <a:r>
              <a:rPr lang="cs-CZ" sz="2800" dirty="0" smtClean="0">
                <a:solidFill>
                  <a:srgbClr val="0070C0"/>
                </a:solidFill>
              </a:rPr>
              <a:t> </a:t>
            </a:r>
            <a:r>
              <a:rPr lang="cs-CZ" sz="2800" dirty="0" err="1" smtClean="0">
                <a:solidFill>
                  <a:srgbClr val="0070C0"/>
                </a:solidFill>
              </a:rPr>
              <a:t>que</a:t>
            </a:r>
            <a:r>
              <a:rPr lang="cs-CZ" sz="2800" dirty="0" smtClean="0">
                <a:solidFill>
                  <a:srgbClr val="0070C0"/>
                </a:solidFill>
              </a:rPr>
              <a:t> </a:t>
            </a:r>
            <a:r>
              <a:rPr lang="cs-CZ" sz="2800" dirty="0" err="1" smtClean="0">
                <a:solidFill>
                  <a:srgbClr val="0070C0"/>
                </a:solidFill>
              </a:rPr>
              <a:t>vivían</a:t>
            </a:r>
            <a:r>
              <a:rPr lang="cs-CZ" sz="2800" dirty="0" smtClean="0">
                <a:solidFill>
                  <a:srgbClr val="0070C0"/>
                </a:solidFill>
              </a:rPr>
              <a:t> </a:t>
            </a:r>
            <a:r>
              <a:rPr lang="cs-CZ" sz="2800" dirty="0" err="1" smtClean="0">
                <a:solidFill>
                  <a:srgbClr val="0070C0"/>
                </a:solidFill>
              </a:rPr>
              <a:t>en</a:t>
            </a:r>
            <a:r>
              <a:rPr lang="cs-CZ" sz="2800" dirty="0" smtClean="0">
                <a:solidFill>
                  <a:srgbClr val="0070C0"/>
                </a:solidFill>
              </a:rPr>
              <a:t> las </a:t>
            </a:r>
            <a:r>
              <a:rPr lang="cs-CZ" sz="2800" dirty="0" err="1" smtClean="0">
                <a:solidFill>
                  <a:srgbClr val="0070C0"/>
                </a:solidFill>
              </a:rPr>
              <a:t>selvas</a:t>
            </a:r>
            <a:r>
              <a:rPr lang="cs-CZ" sz="2800" dirty="0" smtClean="0">
                <a:solidFill>
                  <a:srgbClr val="0070C0"/>
                </a:solidFill>
              </a:rPr>
              <a:t> </a:t>
            </a:r>
            <a:r>
              <a:rPr lang="cs-CZ" sz="2800" dirty="0" err="1" smtClean="0">
                <a:solidFill>
                  <a:srgbClr val="0070C0"/>
                </a:solidFill>
              </a:rPr>
              <a:t>amazónicas</a:t>
            </a:r>
            <a:r>
              <a:rPr lang="cs-CZ" sz="2800" dirty="0" smtClean="0">
                <a:solidFill>
                  <a:srgbClr val="0070C0"/>
                </a:solidFill>
              </a:rPr>
              <a:t>.</a:t>
            </a:r>
          </a:p>
          <a:p>
            <a:endParaRPr lang="cs-CZ" sz="2800" dirty="0" smtClean="0"/>
          </a:p>
          <a:p>
            <a:r>
              <a:rPr lang="cs-CZ" sz="2800" dirty="0" err="1" smtClean="0"/>
              <a:t>Cita</a:t>
            </a:r>
            <a:r>
              <a:rPr lang="cs-CZ" sz="2800" dirty="0" smtClean="0"/>
              <a:t> </a:t>
            </a:r>
            <a:r>
              <a:rPr lang="cs-CZ" sz="2800" dirty="0" err="1" smtClean="0"/>
              <a:t>dos</a:t>
            </a:r>
            <a:r>
              <a:rPr lang="cs-CZ" sz="2800" dirty="0" smtClean="0"/>
              <a:t> </a:t>
            </a:r>
            <a:r>
              <a:rPr lang="cs-CZ" sz="2800" dirty="0" err="1" smtClean="0"/>
              <a:t>consecuencias</a:t>
            </a:r>
            <a:r>
              <a:rPr lang="cs-CZ" sz="2800" dirty="0" smtClean="0"/>
              <a:t> </a:t>
            </a:r>
            <a:r>
              <a:rPr lang="cs-CZ" sz="2800" dirty="0" err="1" smtClean="0"/>
              <a:t>negativas</a:t>
            </a:r>
            <a:r>
              <a:rPr lang="cs-CZ" sz="2800" dirty="0" smtClean="0"/>
              <a:t> de la </a:t>
            </a:r>
            <a:r>
              <a:rPr lang="cs-CZ" sz="2800" dirty="0" err="1" smtClean="0"/>
              <a:t>llegada</a:t>
            </a:r>
            <a:r>
              <a:rPr lang="cs-CZ" sz="2800" dirty="0" smtClean="0"/>
              <a:t> de los </a:t>
            </a:r>
            <a:r>
              <a:rPr lang="cs-CZ" sz="2800" dirty="0" err="1" smtClean="0"/>
              <a:t>conquistadores</a:t>
            </a:r>
            <a:r>
              <a:rPr lang="cs-CZ" sz="2800" dirty="0" smtClean="0"/>
              <a:t> para </a:t>
            </a:r>
            <a:r>
              <a:rPr lang="cs-CZ" sz="2800" dirty="0" err="1" smtClean="0"/>
              <a:t>esos</a:t>
            </a:r>
            <a:r>
              <a:rPr lang="cs-CZ" sz="2800" dirty="0" smtClean="0"/>
              <a:t> </a:t>
            </a:r>
            <a:r>
              <a:rPr lang="cs-CZ" sz="2800" dirty="0" err="1" smtClean="0"/>
              <a:t>pueblos</a:t>
            </a:r>
            <a:r>
              <a:rPr lang="cs-CZ" sz="2800" dirty="0" smtClean="0"/>
              <a:t>.</a:t>
            </a:r>
          </a:p>
          <a:p>
            <a:r>
              <a:rPr lang="cs-CZ" sz="2800" dirty="0" err="1">
                <a:solidFill>
                  <a:srgbClr val="0070C0"/>
                </a:solidFill>
              </a:rPr>
              <a:t>M</a:t>
            </a:r>
            <a:r>
              <a:rPr lang="cs-CZ" sz="2800" dirty="0" err="1" smtClean="0">
                <a:solidFill>
                  <a:srgbClr val="0070C0"/>
                </a:solidFill>
              </a:rPr>
              <a:t>uchos</a:t>
            </a:r>
            <a:r>
              <a:rPr lang="cs-CZ" sz="2800" dirty="0" smtClean="0">
                <a:solidFill>
                  <a:srgbClr val="0070C0"/>
                </a:solidFill>
              </a:rPr>
              <a:t> </a:t>
            </a:r>
            <a:r>
              <a:rPr lang="cs-CZ" sz="2800" dirty="0" err="1" smtClean="0">
                <a:solidFill>
                  <a:srgbClr val="0070C0"/>
                </a:solidFill>
              </a:rPr>
              <a:t>pueblos</a:t>
            </a:r>
            <a:r>
              <a:rPr lang="cs-CZ" sz="2800" dirty="0" smtClean="0">
                <a:solidFill>
                  <a:srgbClr val="0070C0"/>
                </a:solidFill>
              </a:rPr>
              <a:t> </a:t>
            </a:r>
            <a:r>
              <a:rPr lang="cs-CZ" sz="2800" dirty="0" err="1" smtClean="0">
                <a:solidFill>
                  <a:srgbClr val="0070C0"/>
                </a:solidFill>
              </a:rPr>
              <a:t>desaparecieron</a:t>
            </a:r>
            <a:r>
              <a:rPr lang="cs-CZ" sz="2800" dirty="0" smtClean="0">
                <a:solidFill>
                  <a:srgbClr val="0070C0"/>
                </a:solidFill>
              </a:rPr>
              <a:t> para </a:t>
            </a:r>
            <a:r>
              <a:rPr lang="cs-CZ" sz="2800" dirty="0" err="1" smtClean="0">
                <a:solidFill>
                  <a:srgbClr val="0070C0"/>
                </a:solidFill>
              </a:rPr>
              <a:t>siempre</a:t>
            </a:r>
            <a:r>
              <a:rPr lang="cs-CZ" sz="2800" dirty="0" smtClean="0">
                <a:solidFill>
                  <a:srgbClr val="0070C0"/>
                </a:solidFill>
              </a:rPr>
              <a:t>.</a:t>
            </a:r>
          </a:p>
          <a:p>
            <a:r>
              <a:rPr lang="cs-CZ" sz="2800" dirty="0" err="1" smtClean="0">
                <a:solidFill>
                  <a:srgbClr val="0070C0"/>
                </a:solidFill>
              </a:rPr>
              <a:t>Con</a:t>
            </a:r>
            <a:r>
              <a:rPr lang="cs-CZ" sz="2800" dirty="0" smtClean="0">
                <a:solidFill>
                  <a:srgbClr val="0070C0"/>
                </a:solidFill>
              </a:rPr>
              <a:t> la </a:t>
            </a:r>
            <a:r>
              <a:rPr lang="cs-CZ" sz="2800" dirty="0" err="1" smtClean="0">
                <a:solidFill>
                  <a:srgbClr val="0070C0"/>
                </a:solidFill>
              </a:rPr>
              <a:t>llegada</a:t>
            </a:r>
            <a:r>
              <a:rPr lang="cs-CZ" sz="2800" dirty="0" smtClean="0">
                <a:solidFill>
                  <a:srgbClr val="0070C0"/>
                </a:solidFill>
              </a:rPr>
              <a:t> de los </a:t>
            </a:r>
            <a:r>
              <a:rPr lang="cs-CZ" sz="2800" dirty="0" err="1" smtClean="0">
                <a:solidFill>
                  <a:srgbClr val="0070C0"/>
                </a:solidFill>
              </a:rPr>
              <a:t>conquistadores</a:t>
            </a:r>
            <a:r>
              <a:rPr lang="cs-CZ" sz="2800" dirty="0" smtClean="0">
                <a:solidFill>
                  <a:srgbClr val="0070C0"/>
                </a:solidFill>
              </a:rPr>
              <a:t> los </a:t>
            </a:r>
            <a:r>
              <a:rPr lang="cs-CZ" sz="2800" dirty="0" err="1" smtClean="0">
                <a:solidFill>
                  <a:srgbClr val="0070C0"/>
                </a:solidFill>
              </a:rPr>
              <a:t>pueblos</a:t>
            </a:r>
            <a:r>
              <a:rPr lang="cs-CZ" sz="2800" dirty="0" smtClean="0">
                <a:solidFill>
                  <a:srgbClr val="0070C0"/>
                </a:solidFill>
              </a:rPr>
              <a:t> se </a:t>
            </a:r>
            <a:r>
              <a:rPr lang="cs-CZ" sz="2800" dirty="0" err="1" smtClean="0">
                <a:solidFill>
                  <a:srgbClr val="0070C0"/>
                </a:solidFill>
              </a:rPr>
              <a:t>mezclaron</a:t>
            </a:r>
            <a:r>
              <a:rPr lang="cs-CZ" sz="2800" dirty="0" smtClean="0">
                <a:solidFill>
                  <a:srgbClr val="0070C0"/>
                </a:solidFill>
              </a:rPr>
              <a:t> y </a:t>
            </a:r>
            <a:r>
              <a:rPr lang="cs-CZ" sz="2800" dirty="0" err="1" smtClean="0">
                <a:solidFill>
                  <a:srgbClr val="0070C0"/>
                </a:solidFill>
              </a:rPr>
              <a:t>así</a:t>
            </a:r>
            <a:r>
              <a:rPr lang="cs-CZ" sz="2800" dirty="0" smtClean="0">
                <a:solidFill>
                  <a:srgbClr val="0070C0"/>
                </a:solidFill>
              </a:rPr>
              <a:t> </a:t>
            </a:r>
            <a:r>
              <a:rPr lang="cs-CZ" sz="2800" dirty="0" err="1" smtClean="0">
                <a:solidFill>
                  <a:srgbClr val="0070C0"/>
                </a:solidFill>
              </a:rPr>
              <a:t>perdieron</a:t>
            </a:r>
            <a:r>
              <a:rPr lang="cs-CZ" sz="2800" dirty="0" smtClean="0">
                <a:solidFill>
                  <a:srgbClr val="0070C0"/>
                </a:solidFill>
              </a:rPr>
              <a:t> </a:t>
            </a:r>
            <a:r>
              <a:rPr lang="cs-CZ" sz="2800" dirty="0" err="1" smtClean="0">
                <a:solidFill>
                  <a:srgbClr val="0070C0"/>
                </a:solidFill>
              </a:rPr>
              <a:t>su</a:t>
            </a:r>
            <a:r>
              <a:rPr lang="cs-CZ" sz="2800" dirty="0" smtClean="0">
                <a:solidFill>
                  <a:srgbClr val="0070C0"/>
                </a:solidFill>
              </a:rPr>
              <a:t> </a:t>
            </a:r>
            <a:r>
              <a:rPr lang="cs-CZ" sz="2800" dirty="0" err="1" smtClean="0">
                <a:solidFill>
                  <a:srgbClr val="0070C0"/>
                </a:solidFill>
              </a:rPr>
              <a:t>propia</a:t>
            </a:r>
            <a:r>
              <a:rPr lang="cs-CZ" sz="2800" dirty="0" smtClean="0">
                <a:solidFill>
                  <a:srgbClr val="0070C0"/>
                </a:solidFill>
              </a:rPr>
              <a:t> </a:t>
            </a:r>
            <a:r>
              <a:rPr lang="cs-CZ" sz="2800" dirty="0" err="1" smtClean="0">
                <a:solidFill>
                  <a:srgbClr val="0070C0"/>
                </a:solidFill>
              </a:rPr>
              <a:t>identidad</a:t>
            </a:r>
            <a:r>
              <a:rPr lang="cs-CZ" sz="2800" dirty="0" smtClean="0">
                <a:solidFill>
                  <a:srgbClr val="0070C0"/>
                </a:solidFill>
              </a:rPr>
              <a:t>.</a:t>
            </a:r>
          </a:p>
          <a:p>
            <a:endParaRPr lang="cs-CZ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2"/>
          <p:cNvSpPr txBox="1">
            <a:spLocks/>
          </p:cNvSpPr>
          <p:nvPr/>
        </p:nvSpPr>
        <p:spPr>
          <a:xfrm>
            <a:off x="4849566" y="1274512"/>
            <a:ext cx="3168352" cy="56494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cs-CZ" sz="400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Etnikum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cs-CZ" sz="4000" dirty="0" smtClean="0">
                <a:solidFill>
                  <a:srgbClr val="FF0000"/>
                </a:solidFill>
              </a:rPr>
              <a:t>Primitivní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cs-CZ" sz="400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Lovec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cs-CZ" sz="4000" dirty="0" smtClean="0">
                <a:solidFill>
                  <a:srgbClr val="FF0000"/>
                </a:solidFill>
              </a:rPr>
              <a:t>Sběrač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cs-CZ" sz="400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Zmizet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cs-CZ" sz="4000" dirty="0" smtClean="0">
                <a:solidFill>
                  <a:srgbClr val="FF0000"/>
                </a:solidFill>
              </a:rPr>
              <a:t>Ztratit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cs-CZ" sz="400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Smíchat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cs-CZ" sz="40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cs-CZ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Zástupný symbol pro obsah 2"/>
          <p:cNvSpPr>
            <a:spLocks noGrp="1"/>
          </p:cNvSpPr>
          <p:nvPr>
            <p:ph idx="1"/>
          </p:nvPr>
        </p:nvSpPr>
        <p:spPr>
          <a:xfrm>
            <a:off x="395536" y="1274511"/>
            <a:ext cx="3168352" cy="5649491"/>
          </a:xfrm>
        </p:spPr>
        <p:txBody>
          <a:bodyPr/>
          <a:lstStyle/>
          <a:p>
            <a:r>
              <a:rPr lang="cs-CZ" sz="4000" dirty="0" err="1"/>
              <a:t>E</a:t>
            </a:r>
            <a:r>
              <a:rPr lang="cs-CZ" sz="4000" dirty="0" err="1" smtClean="0"/>
              <a:t>tnía</a:t>
            </a:r>
            <a:endParaRPr lang="cs-CZ" sz="4000" dirty="0" smtClean="0"/>
          </a:p>
          <a:p>
            <a:r>
              <a:rPr lang="cs-CZ" sz="4000" dirty="0" err="1" smtClean="0"/>
              <a:t>Primitivo</a:t>
            </a:r>
            <a:endParaRPr lang="cs-CZ" sz="4000" dirty="0" smtClean="0"/>
          </a:p>
          <a:p>
            <a:r>
              <a:rPr lang="cs-CZ" sz="4000" dirty="0" err="1" smtClean="0"/>
              <a:t>Cazador</a:t>
            </a:r>
            <a:endParaRPr lang="cs-CZ" sz="4000" dirty="0" smtClean="0"/>
          </a:p>
          <a:p>
            <a:r>
              <a:rPr lang="cs-CZ" sz="4000" dirty="0" err="1" smtClean="0"/>
              <a:t>Recolector</a:t>
            </a:r>
            <a:endParaRPr lang="cs-CZ" sz="4000" dirty="0" smtClean="0"/>
          </a:p>
          <a:p>
            <a:r>
              <a:rPr lang="cs-CZ" sz="4000" dirty="0" err="1" smtClean="0"/>
              <a:t>Desaparecer</a:t>
            </a:r>
            <a:endParaRPr lang="cs-CZ" sz="4000" dirty="0" smtClean="0"/>
          </a:p>
          <a:p>
            <a:r>
              <a:rPr lang="cs-CZ" sz="4000" dirty="0" err="1" smtClean="0"/>
              <a:t>Perder</a:t>
            </a:r>
            <a:endParaRPr lang="cs-CZ" sz="4000" dirty="0" smtClean="0"/>
          </a:p>
          <a:p>
            <a:r>
              <a:rPr lang="cs-CZ" sz="4000" dirty="0" err="1" smtClean="0"/>
              <a:t>Mezclar</a:t>
            </a:r>
            <a:endParaRPr lang="cs-CZ" sz="4000" dirty="0" smtClean="0"/>
          </a:p>
          <a:p>
            <a:endParaRPr lang="cs-CZ" dirty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1547664" y="260648"/>
            <a:ext cx="6131024" cy="79208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VOCABULARIO</a:t>
            </a:r>
            <a:endParaRPr lang="cs-CZ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2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2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91680" y="260648"/>
            <a:ext cx="6203032" cy="106613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PON EN ORDEN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817440"/>
            <a:ext cx="2890664" cy="5040560"/>
          </a:xfrm>
        </p:spPr>
        <p:txBody>
          <a:bodyPr>
            <a:normAutofit/>
          </a:bodyPr>
          <a:lstStyle/>
          <a:p>
            <a:r>
              <a:rPr lang="cs-CZ" sz="3600" dirty="0" err="1"/>
              <a:t>E</a:t>
            </a:r>
            <a:r>
              <a:rPr lang="cs-CZ" sz="3600" dirty="0" err="1" smtClean="0"/>
              <a:t>tnía</a:t>
            </a:r>
            <a:endParaRPr lang="cs-CZ" sz="3600" dirty="0" smtClean="0"/>
          </a:p>
          <a:p>
            <a:r>
              <a:rPr lang="cs-CZ" sz="3600" dirty="0" err="1" smtClean="0"/>
              <a:t>Primitivo</a:t>
            </a:r>
            <a:endParaRPr lang="cs-CZ" sz="3600" dirty="0" smtClean="0"/>
          </a:p>
          <a:p>
            <a:r>
              <a:rPr lang="cs-CZ" sz="3600" dirty="0" err="1" smtClean="0"/>
              <a:t>Cazador</a:t>
            </a:r>
            <a:endParaRPr lang="cs-CZ" sz="3600" dirty="0" smtClean="0"/>
          </a:p>
          <a:p>
            <a:r>
              <a:rPr lang="cs-CZ" sz="3600" dirty="0" err="1" smtClean="0"/>
              <a:t>Recolector</a:t>
            </a:r>
            <a:endParaRPr lang="cs-CZ" sz="3600" dirty="0" smtClean="0"/>
          </a:p>
          <a:p>
            <a:r>
              <a:rPr lang="cs-CZ" sz="3600" dirty="0" err="1" smtClean="0"/>
              <a:t>Desaparecer</a:t>
            </a:r>
            <a:endParaRPr lang="cs-CZ" sz="3600" dirty="0" smtClean="0"/>
          </a:p>
          <a:p>
            <a:r>
              <a:rPr lang="cs-CZ" sz="3600" dirty="0" err="1" smtClean="0"/>
              <a:t>Perder</a:t>
            </a:r>
            <a:endParaRPr lang="cs-CZ" sz="3600" dirty="0" smtClean="0"/>
          </a:p>
          <a:p>
            <a:r>
              <a:rPr lang="cs-CZ" sz="3600" dirty="0" err="1" smtClean="0"/>
              <a:t>Mezclar</a:t>
            </a:r>
            <a:endParaRPr lang="cs-CZ" sz="3600" dirty="0" smtClean="0"/>
          </a:p>
          <a:p>
            <a:endParaRPr lang="cs-CZ" dirty="0"/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>
          <a:xfrm>
            <a:off x="6228184" y="1700808"/>
            <a:ext cx="2664296" cy="56494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cs-CZ" sz="360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Etnikum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cs-CZ" sz="3600" dirty="0" smtClean="0">
                <a:solidFill>
                  <a:srgbClr val="FF0000"/>
                </a:solidFill>
              </a:rPr>
              <a:t>Primitivní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cs-CZ" sz="360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Lovec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cs-CZ" sz="3600" dirty="0" smtClean="0">
                <a:solidFill>
                  <a:srgbClr val="FF0000"/>
                </a:solidFill>
              </a:rPr>
              <a:t>Sběrač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cs-CZ" sz="360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Zmizet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cs-CZ" sz="3600" dirty="0" smtClean="0">
                <a:solidFill>
                  <a:srgbClr val="FF0000"/>
                </a:solidFill>
              </a:rPr>
              <a:t>Ztratit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cs-CZ" sz="360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Smíchat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cs-CZ" sz="40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cs-CZ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275856" y="1772816"/>
            <a:ext cx="2664296" cy="56494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cs-CZ" sz="360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Lovec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cs-CZ" sz="360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Zmizet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cs-CZ" sz="3600" dirty="0" smtClean="0">
                <a:solidFill>
                  <a:schemeClr val="accent6">
                    <a:lumMod val="75000"/>
                  </a:schemeClr>
                </a:solidFill>
              </a:rPr>
              <a:t>Ztratit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kumimoji="0" lang="cs-CZ" sz="360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Primitivní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cs-CZ" sz="360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Smíchat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cs-CZ" sz="3600" dirty="0" smtClean="0">
                <a:solidFill>
                  <a:schemeClr val="accent6">
                    <a:lumMod val="75000"/>
                  </a:schemeClr>
                </a:solidFill>
              </a:rPr>
              <a:t>Etnikum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cs-CZ" sz="3600" dirty="0" smtClean="0">
                <a:solidFill>
                  <a:schemeClr val="accent6">
                    <a:lumMod val="75000"/>
                  </a:schemeClr>
                </a:solidFill>
              </a:rPr>
              <a:t>Sběrač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cs-CZ" sz="36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cs-CZ" sz="3600" i="0" u="none" strike="noStrike" kern="1200" cap="none" spc="0" normalizeH="0" baseline="0" noProof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cs-CZ" sz="40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cs-CZ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627784" y="0"/>
            <a:ext cx="3672408" cy="64807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sz="3600" dirty="0" err="1" smtClean="0">
                <a:solidFill>
                  <a:srgbClr val="FF0000"/>
                </a:solidFill>
              </a:rPr>
              <a:t>Escribe</a:t>
            </a:r>
            <a:r>
              <a:rPr lang="cs-CZ" sz="3600" dirty="0" smtClean="0">
                <a:solidFill>
                  <a:srgbClr val="FF0000"/>
                </a:solidFill>
              </a:rPr>
              <a:t> </a:t>
            </a:r>
            <a:r>
              <a:rPr lang="cs-CZ" sz="3600" dirty="0" err="1">
                <a:solidFill>
                  <a:srgbClr val="FF0000"/>
                </a:solidFill>
              </a:rPr>
              <a:t>S</a:t>
            </a:r>
            <a:r>
              <a:rPr lang="cs-CZ" sz="3600" dirty="0" err="1" smtClean="0">
                <a:solidFill>
                  <a:srgbClr val="FF0000"/>
                </a:solidFill>
              </a:rPr>
              <a:t>í</a:t>
            </a:r>
            <a:r>
              <a:rPr lang="cs-CZ" sz="3600" dirty="0" smtClean="0">
                <a:solidFill>
                  <a:srgbClr val="FF0000"/>
                </a:solidFill>
              </a:rPr>
              <a:t> o </a:t>
            </a:r>
            <a:r>
              <a:rPr lang="cs-CZ" sz="3600" dirty="0">
                <a:solidFill>
                  <a:srgbClr val="FF0000"/>
                </a:solidFill>
              </a:rPr>
              <a:t>N</a:t>
            </a:r>
            <a:r>
              <a:rPr lang="cs-CZ" sz="3600" dirty="0" smtClean="0">
                <a:solidFill>
                  <a:srgbClr val="FF0000"/>
                </a:solidFill>
              </a:rPr>
              <a:t>o.</a:t>
            </a:r>
            <a:endParaRPr lang="cs-CZ" sz="3600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79512" y="908720"/>
            <a:ext cx="6336704" cy="5472608"/>
          </a:xfrm>
        </p:spPr>
        <p:txBody>
          <a:bodyPr>
            <a:normAutofit fontScale="92500" lnSpcReduction="10000"/>
          </a:bodyPr>
          <a:lstStyle/>
          <a:p>
            <a:r>
              <a:rPr lang="cs-CZ" sz="2400" dirty="0" smtClean="0"/>
              <a:t>Tres </a:t>
            </a:r>
            <a:r>
              <a:rPr lang="cs-CZ" sz="2400" dirty="0" err="1" smtClean="0"/>
              <a:t>razas</a:t>
            </a:r>
            <a:r>
              <a:rPr lang="cs-CZ" sz="2400" dirty="0" smtClean="0"/>
              <a:t> </a:t>
            </a:r>
            <a:r>
              <a:rPr lang="cs-CZ" sz="2400" dirty="0" err="1" smtClean="0"/>
              <a:t>poblaron</a:t>
            </a:r>
            <a:r>
              <a:rPr lang="cs-CZ" sz="2400" dirty="0" smtClean="0"/>
              <a:t> </a:t>
            </a:r>
            <a:r>
              <a:rPr lang="cs-CZ" sz="2400" dirty="0" err="1"/>
              <a:t>H</a:t>
            </a:r>
            <a:r>
              <a:rPr lang="cs-CZ" sz="2400" dirty="0" err="1" smtClean="0"/>
              <a:t>ispanoamérica</a:t>
            </a:r>
            <a:r>
              <a:rPr lang="cs-CZ" sz="2400" dirty="0" smtClean="0"/>
              <a:t>.</a:t>
            </a:r>
          </a:p>
          <a:p>
            <a:endParaRPr lang="cs-CZ" sz="2400" dirty="0" smtClean="0"/>
          </a:p>
          <a:p>
            <a:r>
              <a:rPr lang="cs-CZ" sz="2400" dirty="0" err="1" smtClean="0"/>
              <a:t>Estas</a:t>
            </a:r>
            <a:r>
              <a:rPr lang="cs-CZ" sz="2400" dirty="0" smtClean="0"/>
              <a:t> </a:t>
            </a:r>
            <a:r>
              <a:rPr lang="cs-CZ" sz="2400" dirty="0" err="1" smtClean="0"/>
              <a:t>razas</a:t>
            </a:r>
            <a:r>
              <a:rPr lang="cs-CZ" sz="2400" dirty="0" smtClean="0"/>
              <a:t> son la </a:t>
            </a:r>
            <a:r>
              <a:rPr lang="cs-CZ" sz="2400" dirty="0" err="1" smtClean="0"/>
              <a:t>raza</a:t>
            </a:r>
            <a:r>
              <a:rPr lang="cs-CZ" sz="2400" dirty="0" smtClean="0"/>
              <a:t> </a:t>
            </a:r>
            <a:r>
              <a:rPr lang="cs-CZ" sz="2400" dirty="0" err="1" smtClean="0"/>
              <a:t>blanca</a:t>
            </a:r>
            <a:r>
              <a:rPr lang="cs-CZ" sz="2400" dirty="0" smtClean="0"/>
              <a:t>, la </a:t>
            </a:r>
            <a:r>
              <a:rPr lang="cs-CZ" sz="2400" dirty="0" err="1" smtClean="0"/>
              <a:t>amarilla</a:t>
            </a:r>
            <a:r>
              <a:rPr lang="cs-CZ" sz="2400" dirty="0" smtClean="0"/>
              <a:t> y la </a:t>
            </a:r>
            <a:r>
              <a:rPr lang="cs-CZ" sz="2400" dirty="0" err="1" smtClean="0"/>
              <a:t>roja</a:t>
            </a:r>
            <a:r>
              <a:rPr lang="cs-CZ" sz="2400" dirty="0" smtClean="0"/>
              <a:t>.</a:t>
            </a:r>
          </a:p>
          <a:p>
            <a:endParaRPr lang="cs-CZ" sz="2400" dirty="0" smtClean="0"/>
          </a:p>
          <a:p>
            <a:r>
              <a:rPr lang="cs-CZ" sz="2400" dirty="0" err="1" smtClean="0"/>
              <a:t>Estas</a:t>
            </a:r>
            <a:r>
              <a:rPr lang="cs-CZ" sz="2400" dirty="0" smtClean="0"/>
              <a:t>  </a:t>
            </a:r>
            <a:r>
              <a:rPr lang="cs-CZ" sz="2400" dirty="0" err="1" smtClean="0"/>
              <a:t>razas</a:t>
            </a:r>
            <a:r>
              <a:rPr lang="cs-CZ" sz="2400" dirty="0" smtClean="0"/>
              <a:t> </a:t>
            </a:r>
            <a:r>
              <a:rPr lang="cs-CZ" sz="2400" dirty="0" err="1" smtClean="0"/>
              <a:t>eran</a:t>
            </a:r>
            <a:r>
              <a:rPr lang="cs-CZ" sz="2400" dirty="0" smtClean="0"/>
              <a:t> la </a:t>
            </a:r>
            <a:r>
              <a:rPr lang="cs-CZ" sz="2400" dirty="0" err="1" smtClean="0"/>
              <a:t>blanca</a:t>
            </a:r>
            <a:r>
              <a:rPr lang="cs-CZ" sz="2400" dirty="0" smtClean="0"/>
              <a:t>, la </a:t>
            </a:r>
            <a:r>
              <a:rPr lang="cs-CZ" sz="2400" dirty="0" err="1" smtClean="0"/>
              <a:t>amarilla</a:t>
            </a:r>
            <a:r>
              <a:rPr lang="cs-CZ" sz="2400" dirty="0" smtClean="0"/>
              <a:t>,y la negra.</a:t>
            </a:r>
          </a:p>
          <a:p>
            <a:endParaRPr lang="cs-CZ" sz="2400" dirty="0" smtClean="0"/>
          </a:p>
          <a:p>
            <a:r>
              <a:rPr lang="cs-CZ" sz="2400" dirty="0" err="1" smtClean="0"/>
              <a:t>Existen</a:t>
            </a:r>
            <a:r>
              <a:rPr lang="cs-CZ" sz="2400" dirty="0" smtClean="0"/>
              <a:t> </a:t>
            </a:r>
            <a:r>
              <a:rPr lang="cs-CZ" sz="2400" dirty="0" err="1" smtClean="0"/>
              <a:t>etnías</a:t>
            </a:r>
            <a:r>
              <a:rPr lang="cs-CZ" sz="2400" dirty="0" smtClean="0"/>
              <a:t> </a:t>
            </a:r>
            <a:r>
              <a:rPr lang="cs-CZ" sz="2400" dirty="0" err="1" smtClean="0"/>
              <a:t>puras</a:t>
            </a:r>
            <a:r>
              <a:rPr lang="cs-CZ" sz="2400" dirty="0" smtClean="0"/>
              <a:t>.</a:t>
            </a:r>
          </a:p>
          <a:p>
            <a:endParaRPr lang="cs-CZ" sz="2400" dirty="0" smtClean="0"/>
          </a:p>
          <a:p>
            <a:r>
              <a:rPr lang="cs-CZ" sz="2400" dirty="0" err="1" smtClean="0"/>
              <a:t>Existen</a:t>
            </a:r>
            <a:r>
              <a:rPr lang="cs-CZ" sz="2400" dirty="0" smtClean="0"/>
              <a:t> </a:t>
            </a:r>
            <a:r>
              <a:rPr lang="cs-CZ" sz="2400" dirty="0" err="1" smtClean="0"/>
              <a:t>mezclas</a:t>
            </a:r>
            <a:r>
              <a:rPr lang="cs-CZ" sz="2400" dirty="0" smtClean="0"/>
              <a:t> de </a:t>
            </a:r>
            <a:r>
              <a:rPr lang="cs-CZ" sz="2400" dirty="0" err="1" smtClean="0"/>
              <a:t>razas</a:t>
            </a:r>
            <a:r>
              <a:rPr lang="cs-CZ" sz="2400" dirty="0" smtClean="0"/>
              <a:t>.</a:t>
            </a:r>
          </a:p>
          <a:p>
            <a:endParaRPr lang="cs-CZ" sz="2400" dirty="0" smtClean="0"/>
          </a:p>
          <a:p>
            <a:r>
              <a:rPr lang="cs-CZ" sz="2400" dirty="0" smtClean="0"/>
              <a:t>La </a:t>
            </a:r>
            <a:r>
              <a:rPr lang="cs-CZ" sz="2400" dirty="0" err="1" smtClean="0"/>
              <a:t>raza</a:t>
            </a:r>
            <a:r>
              <a:rPr lang="cs-CZ" sz="2400" dirty="0" smtClean="0"/>
              <a:t> </a:t>
            </a:r>
            <a:r>
              <a:rPr lang="cs-CZ" sz="2400" dirty="0" err="1" smtClean="0"/>
              <a:t>amarilla</a:t>
            </a:r>
            <a:r>
              <a:rPr lang="cs-CZ" sz="2400" dirty="0" smtClean="0"/>
              <a:t> </a:t>
            </a:r>
            <a:r>
              <a:rPr lang="cs-CZ" sz="2400" dirty="0" err="1" smtClean="0"/>
              <a:t>viene</a:t>
            </a:r>
            <a:r>
              <a:rPr lang="cs-CZ" sz="2400" dirty="0" smtClean="0"/>
              <a:t> de </a:t>
            </a:r>
            <a:r>
              <a:rPr lang="cs-CZ" sz="2400" dirty="0" err="1" smtClean="0"/>
              <a:t>Japón</a:t>
            </a:r>
            <a:r>
              <a:rPr lang="cs-CZ" sz="2400" dirty="0" smtClean="0"/>
              <a:t> y </a:t>
            </a:r>
            <a:r>
              <a:rPr lang="cs-CZ" sz="2400" dirty="0" err="1" smtClean="0"/>
              <a:t>China</a:t>
            </a:r>
            <a:r>
              <a:rPr lang="cs-CZ" sz="2400" dirty="0" smtClean="0"/>
              <a:t>.</a:t>
            </a:r>
          </a:p>
          <a:p>
            <a:endParaRPr lang="cs-CZ" sz="2400" dirty="0" smtClean="0"/>
          </a:p>
          <a:p>
            <a:r>
              <a:rPr lang="cs-CZ" sz="2400" dirty="0" smtClean="0"/>
              <a:t>Los </a:t>
            </a:r>
            <a:r>
              <a:rPr lang="cs-CZ" sz="2400" dirty="0" err="1" smtClean="0"/>
              <a:t>chinos</a:t>
            </a:r>
            <a:r>
              <a:rPr lang="cs-CZ" sz="2400" dirty="0" smtClean="0"/>
              <a:t> y los </a:t>
            </a:r>
            <a:r>
              <a:rPr lang="cs-CZ" sz="2400" dirty="0" err="1" smtClean="0"/>
              <a:t>japoneses</a:t>
            </a:r>
            <a:r>
              <a:rPr lang="cs-CZ" sz="2400" dirty="0" smtClean="0"/>
              <a:t> se </a:t>
            </a:r>
            <a:r>
              <a:rPr lang="cs-CZ" sz="2400" dirty="0" err="1" smtClean="0"/>
              <a:t>instalaron</a:t>
            </a:r>
            <a:r>
              <a:rPr lang="cs-CZ" sz="2400" dirty="0" smtClean="0"/>
              <a:t> </a:t>
            </a:r>
            <a:r>
              <a:rPr lang="cs-CZ" sz="2400" dirty="0" err="1" smtClean="0"/>
              <a:t>sobre</a:t>
            </a:r>
            <a:r>
              <a:rPr lang="cs-CZ" sz="2400" dirty="0" smtClean="0"/>
              <a:t> </a:t>
            </a:r>
            <a:r>
              <a:rPr lang="cs-CZ" sz="2400" dirty="0" err="1" smtClean="0"/>
              <a:t>todo</a:t>
            </a:r>
            <a:r>
              <a:rPr lang="cs-CZ" sz="2400" dirty="0" smtClean="0"/>
              <a:t>   </a:t>
            </a:r>
            <a:r>
              <a:rPr lang="cs-CZ" sz="2400" dirty="0" err="1" smtClean="0"/>
              <a:t>en</a:t>
            </a:r>
            <a:r>
              <a:rPr lang="cs-CZ" sz="2400" dirty="0" smtClean="0"/>
              <a:t> Chile y </a:t>
            </a:r>
            <a:r>
              <a:rPr lang="cs-CZ" sz="2400" dirty="0" err="1" smtClean="0"/>
              <a:t>en</a:t>
            </a:r>
            <a:r>
              <a:rPr lang="cs-CZ" sz="2400" dirty="0" smtClean="0"/>
              <a:t> </a:t>
            </a:r>
            <a:r>
              <a:rPr lang="cs-CZ" sz="2400" dirty="0" err="1" smtClean="0"/>
              <a:t>Perú</a:t>
            </a:r>
            <a:r>
              <a:rPr lang="cs-CZ" sz="2400" dirty="0" smtClean="0"/>
              <a:t>.</a:t>
            </a:r>
            <a:endParaRPr lang="cs-CZ" sz="2400" dirty="0"/>
          </a:p>
        </p:txBody>
      </p:sp>
      <p:sp>
        <p:nvSpPr>
          <p:cNvPr id="5" name="Zástupný symbol pro obsah 3"/>
          <p:cNvSpPr>
            <a:spLocks noGrp="1"/>
          </p:cNvSpPr>
          <p:nvPr>
            <p:ph sz="half" idx="2"/>
          </p:nvPr>
        </p:nvSpPr>
        <p:spPr>
          <a:xfrm>
            <a:off x="6660232" y="908720"/>
            <a:ext cx="1162472" cy="488600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cs-CZ" sz="2400" dirty="0" err="1" smtClean="0">
                <a:solidFill>
                  <a:srgbClr val="FF0000"/>
                </a:solidFill>
              </a:rPr>
              <a:t>Sí</a:t>
            </a:r>
            <a:endParaRPr lang="cs-CZ" sz="2400" dirty="0" smtClean="0">
              <a:solidFill>
                <a:srgbClr val="FF0000"/>
              </a:solidFill>
            </a:endParaRPr>
          </a:p>
          <a:p>
            <a:endParaRPr lang="cs-CZ" sz="2400" dirty="0" smtClean="0">
              <a:solidFill>
                <a:srgbClr val="FF0000"/>
              </a:solidFill>
            </a:endParaRPr>
          </a:p>
          <a:p>
            <a:endParaRPr lang="cs-CZ" sz="2400" dirty="0" smtClean="0">
              <a:solidFill>
                <a:srgbClr val="FF0000"/>
              </a:solidFill>
            </a:endParaRPr>
          </a:p>
          <a:p>
            <a:endParaRPr lang="cs-CZ" sz="24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cs-CZ" sz="2400" dirty="0" err="1" smtClean="0">
                <a:solidFill>
                  <a:srgbClr val="FF0000"/>
                </a:solidFill>
              </a:rPr>
              <a:t>Sí</a:t>
            </a:r>
            <a:endParaRPr lang="cs-CZ" sz="2400" dirty="0" smtClean="0">
              <a:solidFill>
                <a:srgbClr val="FF0000"/>
              </a:solidFill>
            </a:endParaRPr>
          </a:p>
          <a:p>
            <a:endParaRPr lang="cs-CZ" sz="24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cs-CZ" sz="2400" dirty="0" err="1" smtClean="0">
                <a:solidFill>
                  <a:srgbClr val="FF0000"/>
                </a:solidFill>
              </a:rPr>
              <a:t>Sí</a:t>
            </a:r>
            <a:endParaRPr lang="cs-CZ" sz="24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cs-CZ" sz="24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cs-CZ" sz="2400" dirty="0" err="1" smtClean="0">
                <a:solidFill>
                  <a:srgbClr val="FF0000"/>
                </a:solidFill>
              </a:rPr>
              <a:t>Sí</a:t>
            </a:r>
            <a:endParaRPr lang="cs-CZ" sz="24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cs-CZ" sz="24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cs-CZ" sz="2400" dirty="0" err="1" smtClean="0">
                <a:solidFill>
                  <a:srgbClr val="FF0000"/>
                </a:solidFill>
              </a:rPr>
              <a:t>Sí</a:t>
            </a:r>
            <a:endParaRPr lang="cs-CZ" sz="24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cs-CZ" sz="24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cs-CZ" sz="2400" dirty="0" err="1" smtClean="0">
                <a:solidFill>
                  <a:srgbClr val="FF0000"/>
                </a:solidFill>
              </a:rPr>
              <a:t>Sí</a:t>
            </a:r>
            <a:endParaRPr lang="cs-CZ" sz="2400" dirty="0" smtClean="0">
              <a:solidFill>
                <a:srgbClr val="FF0000"/>
              </a:solidFill>
            </a:endParaRPr>
          </a:p>
        </p:txBody>
      </p:sp>
      <p:sp>
        <p:nvSpPr>
          <p:cNvPr id="6" name="Zástupný symbol pro obsah 3"/>
          <p:cNvSpPr txBox="1">
            <a:spLocks/>
          </p:cNvSpPr>
          <p:nvPr/>
        </p:nvSpPr>
        <p:spPr>
          <a:xfrm>
            <a:off x="7812360" y="980728"/>
            <a:ext cx="1162472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cs-CZ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cs-CZ" sz="24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cs-CZ" sz="2200" dirty="0" smtClean="0">
                <a:solidFill>
                  <a:srgbClr val="FF0000"/>
                </a:solidFill>
              </a:rPr>
              <a:t>No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cs-CZ" sz="24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cs-CZ" sz="24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cs-CZ" sz="24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cs-CZ" sz="24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cs-CZ" sz="24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cs-CZ" sz="24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cs-CZ" sz="24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cs-CZ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51720" y="260648"/>
            <a:ext cx="5256584" cy="100811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sz="2800" dirty="0" smtClean="0">
                <a:solidFill>
                  <a:srgbClr val="FF0000"/>
                </a:solidFill>
              </a:rPr>
              <a:t>Las </a:t>
            </a:r>
            <a:r>
              <a:rPr lang="cs-CZ" sz="2800" dirty="0" err="1" smtClean="0">
                <a:solidFill>
                  <a:srgbClr val="FF0000"/>
                </a:solidFill>
              </a:rPr>
              <a:t>mezclas</a:t>
            </a:r>
            <a:r>
              <a:rPr lang="cs-CZ" sz="2800" dirty="0" smtClean="0">
                <a:solidFill>
                  <a:srgbClr val="FF0000"/>
                </a:solidFill>
              </a:rPr>
              <a:t> de </a:t>
            </a:r>
            <a:r>
              <a:rPr lang="cs-CZ" sz="2800" dirty="0" err="1" smtClean="0">
                <a:solidFill>
                  <a:srgbClr val="FF0000"/>
                </a:solidFill>
              </a:rPr>
              <a:t>razas</a:t>
            </a:r>
            <a:endParaRPr lang="cs-CZ" sz="2800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2530624" cy="4525963"/>
          </a:xfrm>
        </p:spPr>
        <p:txBody>
          <a:bodyPr/>
          <a:lstStyle/>
          <a:p>
            <a:r>
              <a:rPr lang="cs-CZ" dirty="0" smtClean="0"/>
              <a:t>Los </a:t>
            </a:r>
            <a:r>
              <a:rPr lang="cs-CZ" dirty="0" err="1" smtClean="0"/>
              <a:t>mestizos</a:t>
            </a:r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Los </a:t>
            </a:r>
            <a:r>
              <a:rPr lang="cs-CZ" dirty="0" err="1" smtClean="0"/>
              <a:t>mulatos</a:t>
            </a:r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Los </a:t>
            </a:r>
            <a:r>
              <a:rPr lang="cs-CZ" dirty="0" err="1" smtClean="0"/>
              <a:t>zambos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56176" y="1628800"/>
            <a:ext cx="2664296" cy="4525963"/>
          </a:xfrm>
        </p:spPr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Blanco e </a:t>
            </a:r>
            <a:r>
              <a:rPr lang="cs-CZ" dirty="0" err="1" smtClean="0">
                <a:solidFill>
                  <a:srgbClr val="FF0000"/>
                </a:solidFill>
              </a:rPr>
              <a:t>indio</a:t>
            </a:r>
            <a:endParaRPr lang="cs-CZ" dirty="0" smtClean="0">
              <a:solidFill>
                <a:srgbClr val="FF0000"/>
              </a:solidFill>
            </a:endParaRPr>
          </a:p>
          <a:p>
            <a:endParaRPr lang="cs-CZ" dirty="0" smtClean="0">
              <a:solidFill>
                <a:srgbClr val="FF0000"/>
              </a:solidFill>
            </a:endParaRPr>
          </a:p>
          <a:p>
            <a:endParaRPr lang="cs-CZ" dirty="0" smtClean="0">
              <a:solidFill>
                <a:srgbClr val="FF0000"/>
              </a:solidFill>
            </a:endParaRPr>
          </a:p>
          <a:p>
            <a:r>
              <a:rPr lang="cs-CZ" dirty="0" smtClean="0">
                <a:solidFill>
                  <a:srgbClr val="FF0000"/>
                </a:solidFill>
              </a:rPr>
              <a:t>Blanco y </a:t>
            </a:r>
            <a:r>
              <a:rPr lang="cs-CZ" dirty="0" err="1" smtClean="0">
                <a:solidFill>
                  <a:srgbClr val="FF0000"/>
                </a:solidFill>
              </a:rPr>
              <a:t>negro</a:t>
            </a:r>
            <a:endParaRPr lang="cs-CZ" dirty="0" smtClean="0">
              <a:solidFill>
                <a:srgbClr val="FF0000"/>
              </a:solidFill>
            </a:endParaRPr>
          </a:p>
          <a:p>
            <a:endParaRPr lang="cs-CZ" dirty="0" smtClean="0">
              <a:solidFill>
                <a:srgbClr val="FF0000"/>
              </a:solidFill>
            </a:endParaRPr>
          </a:p>
          <a:p>
            <a:endParaRPr lang="cs-CZ" dirty="0" smtClean="0">
              <a:solidFill>
                <a:srgbClr val="FF0000"/>
              </a:solidFill>
            </a:endParaRPr>
          </a:p>
          <a:p>
            <a:r>
              <a:rPr lang="cs-CZ" dirty="0" err="1" smtClean="0">
                <a:solidFill>
                  <a:srgbClr val="FF0000"/>
                </a:solidFill>
              </a:rPr>
              <a:t>Indio</a:t>
            </a:r>
            <a:r>
              <a:rPr lang="cs-CZ" dirty="0" smtClean="0">
                <a:solidFill>
                  <a:srgbClr val="FF0000"/>
                </a:solidFill>
              </a:rPr>
              <a:t> y </a:t>
            </a:r>
            <a:r>
              <a:rPr lang="cs-CZ" dirty="0" err="1" smtClean="0">
                <a:solidFill>
                  <a:srgbClr val="FF0000"/>
                </a:solidFill>
              </a:rPr>
              <a:t>negro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5" name="Zástupný symbol pro obsah 3"/>
          <p:cNvSpPr txBox="1">
            <a:spLocks/>
          </p:cNvSpPr>
          <p:nvPr/>
        </p:nvSpPr>
        <p:spPr>
          <a:xfrm>
            <a:off x="3131840" y="1628800"/>
            <a:ext cx="288032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cs-CZ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Indio</a:t>
            </a:r>
            <a:r>
              <a:rPr kumimoji="0" lang="cs-CZ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cs-CZ" sz="2800" dirty="0" smtClean="0"/>
              <a:t>y </a:t>
            </a:r>
            <a:r>
              <a:rPr kumimoji="0" lang="cs-CZ" sz="28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negro</a:t>
            </a:r>
            <a:endParaRPr kumimoji="0" lang="cs-CZ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cs-CZ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cs-CZ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cs-CZ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Blanco e </a:t>
            </a:r>
            <a:r>
              <a:rPr kumimoji="0" lang="cs-CZ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indio</a:t>
            </a:r>
            <a:endParaRPr kumimoji="0" lang="cs-CZ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cs-CZ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cs-CZ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cs-CZ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Blanco y </a:t>
            </a:r>
            <a:r>
              <a:rPr kumimoji="0" lang="cs-CZ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negro</a:t>
            </a:r>
            <a:endParaRPr kumimoji="0" lang="cs-CZ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627784" y="116632"/>
            <a:ext cx="3672408" cy="64807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sz="3600" dirty="0" err="1" smtClean="0">
                <a:solidFill>
                  <a:srgbClr val="FF0000"/>
                </a:solidFill>
              </a:rPr>
              <a:t>Escribe</a:t>
            </a:r>
            <a:r>
              <a:rPr lang="cs-CZ" sz="3600" dirty="0" smtClean="0">
                <a:solidFill>
                  <a:srgbClr val="FF0000"/>
                </a:solidFill>
              </a:rPr>
              <a:t> </a:t>
            </a:r>
            <a:r>
              <a:rPr lang="cs-CZ" sz="3600" dirty="0" err="1">
                <a:solidFill>
                  <a:srgbClr val="FF0000"/>
                </a:solidFill>
              </a:rPr>
              <a:t>S</a:t>
            </a:r>
            <a:r>
              <a:rPr lang="cs-CZ" sz="3600" dirty="0" err="1" smtClean="0">
                <a:solidFill>
                  <a:srgbClr val="FF0000"/>
                </a:solidFill>
              </a:rPr>
              <a:t>í</a:t>
            </a:r>
            <a:r>
              <a:rPr lang="cs-CZ" sz="3600" dirty="0" smtClean="0">
                <a:solidFill>
                  <a:srgbClr val="FF0000"/>
                </a:solidFill>
              </a:rPr>
              <a:t> o No</a:t>
            </a:r>
            <a:endParaRPr lang="cs-CZ" sz="3600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79512" y="908720"/>
            <a:ext cx="6336704" cy="5217443"/>
          </a:xfrm>
        </p:spPr>
        <p:txBody>
          <a:bodyPr>
            <a:normAutofit lnSpcReduction="10000"/>
          </a:bodyPr>
          <a:lstStyle/>
          <a:p>
            <a:r>
              <a:rPr lang="cs-CZ" sz="2400" dirty="0" smtClean="0"/>
              <a:t>La </a:t>
            </a:r>
            <a:r>
              <a:rPr lang="cs-CZ" sz="2400" dirty="0" err="1" smtClean="0"/>
              <a:t>raza</a:t>
            </a:r>
            <a:r>
              <a:rPr lang="cs-CZ" sz="2400" dirty="0" smtClean="0"/>
              <a:t> </a:t>
            </a:r>
            <a:r>
              <a:rPr lang="cs-CZ" sz="2400" dirty="0" err="1" smtClean="0"/>
              <a:t>blanca</a:t>
            </a:r>
            <a:r>
              <a:rPr lang="cs-CZ" sz="2400" dirty="0" smtClean="0"/>
              <a:t> </a:t>
            </a:r>
            <a:r>
              <a:rPr lang="cs-CZ" sz="2400" dirty="0" err="1" smtClean="0"/>
              <a:t>procede</a:t>
            </a:r>
            <a:r>
              <a:rPr lang="cs-CZ" sz="2400" dirty="0" smtClean="0"/>
              <a:t> de </a:t>
            </a:r>
            <a:r>
              <a:rPr lang="cs-CZ" sz="2400" dirty="0" err="1" smtClean="0"/>
              <a:t>Europa</a:t>
            </a:r>
            <a:r>
              <a:rPr lang="cs-CZ" sz="2400" dirty="0" smtClean="0"/>
              <a:t>.</a:t>
            </a:r>
          </a:p>
          <a:p>
            <a:endParaRPr lang="cs-CZ" sz="2400" dirty="0" smtClean="0"/>
          </a:p>
          <a:p>
            <a:r>
              <a:rPr lang="cs-CZ" sz="2400" dirty="0" smtClean="0"/>
              <a:t>La </a:t>
            </a:r>
            <a:r>
              <a:rPr lang="cs-CZ" sz="2400" dirty="0" err="1" smtClean="0"/>
              <a:t>motivacón</a:t>
            </a:r>
            <a:r>
              <a:rPr lang="cs-CZ" sz="2400" dirty="0" smtClean="0"/>
              <a:t> de los </a:t>
            </a:r>
            <a:r>
              <a:rPr lang="cs-CZ" sz="2400" dirty="0" err="1" smtClean="0"/>
              <a:t>blancos</a:t>
            </a:r>
            <a:r>
              <a:rPr lang="cs-CZ" sz="2400" dirty="0" smtClean="0"/>
              <a:t> </a:t>
            </a:r>
            <a:r>
              <a:rPr lang="cs-CZ" sz="2400" dirty="0" err="1" smtClean="0"/>
              <a:t>era</a:t>
            </a:r>
            <a:r>
              <a:rPr lang="cs-CZ" sz="2400" dirty="0" smtClean="0"/>
              <a:t> </a:t>
            </a:r>
            <a:r>
              <a:rPr lang="cs-CZ" sz="2400" dirty="0" err="1" smtClean="0"/>
              <a:t>ayudar</a:t>
            </a:r>
            <a:r>
              <a:rPr lang="cs-CZ" sz="2400" dirty="0" smtClean="0"/>
              <a:t> a los </a:t>
            </a:r>
            <a:r>
              <a:rPr lang="cs-CZ" sz="2400" dirty="0" err="1" smtClean="0"/>
              <a:t>indígenas</a:t>
            </a:r>
            <a:r>
              <a:rPr lang="cs-CZ" sz="2400" smtClean="0"/>
              <a:t>.</a:t>
            </a:r>
            <a:endParaRPr lang="cs-CZ" sz="2400" dirty="0" smtClean="0"/>
          </a:p>
          <a:p>
            <a:endParaRPr lang="cs-CZ" sz="2400" dirty="0" smtClean="0"/>
          </a:p>
          <a:p>
            <a:r>
              <a:rPr lang="cs-CZ" sz="2400" dirty="0" smtClean="0"/>
              <a:t>La </a:t>
            </a:r>
            <a:r>
              <a:rPr lang="cs-CZ" sz="2400" dirty="0" err="1" smtClean="0"/>
              <a:t>motivación</a:t>
            </a:r>
            <a:r>
              <a:rPr lang="cs-CZ" sz="2400" dirty="0" smtClean="0"/>
              <a:t> de los </a:t>
            </a:r>
            <a:r>
              <a:rPr lang="cs-CZ" sz="2400" dirty="0" err="1" smtClean="0"/>
              <a:t>blancos</a:t>
            </a:r>
            <a:r>
              <a:rPr lang="cs-CZ" sz="2400" dirty="0" smtClean="0"/>
              <a:t> </a:t>
            </a:r>
            <a:r>
              <a:rPr lang="cs-CZ" sz="2400" dirty="0" err="1" smtClean="0"/>
              <a:t>era</a:t>
            </a:r>
            <a:r>
              <a:rPr lang="cs-CZ" sz="2400" dirty="0" smtClean="0"/>
              <a:t> </a:t>
            </a:r>
            <a:r>
              <a:rPr lang="cs-CZ" sz="2400" dirty="0" err="1" smtClean="0"/>
              <a:t>el</a:t>
            </a:r>
            <a:r>
              <a:rPr lang="cs-CZ" sz="2400" dirty="0" smtClean="0"/>
              <a:t> </a:t>
            </a:r>
            <a:r>
              <a:rPr lang="cs-CZ" sz="2400" dirty="0" err="1" smtClean="0"/>
              <a:t>oro</a:t>
            </a:r>
            <a:r>
              <a:rPr lang="cs-CZ" sz="2400" dirty="0" smtClean="0"/>
              <a:t>, la plata y los </a:t>
            </a:r>
            <a:r>
              <a:rPr lang="cs-CZ" sz="2400" dirty="0" err="1" smtClean="0"/>
              <a:t>diamantes</a:t>
            </a:r>
            <a:r>
              <a:rPr lang="cs-CZ" sz="2400" dirty="0" smtClean="0"/>
              <a:t>.</a:t>
            </a:r>
          </a:p>
          <a:p>
            <a:endParaRPr lang="cs-CZ" sz="2400" dirty="0" smtClean="0"/>
          </a:p>
          <a:p>
            <a:r>
              <a:rPr lang="cs-CZ" sz="2400" dirty="0" smtClean="0"/>
              <a:t>La </a:t>
            </a:r>
            <a:r>
              <a:rPr lang="cs-CZ" sz="2400" dirty="0" err="1" smtClean="0"/>
              <a:t>raza</a:t>
            </a:r>
            <a:r>
              <a:rPr lang="cs-CZ" sz="2400" dirty="0" smtClean="0"/>
              <a:t> negra </a:t>
            </a:r>
            <a:r>
              <a:rPr lang="cs-CZ" sz="2400" dirty="0" err="1" smtClean="0"/>
              <a:t>viene</a:t>
            </a:r>
            <a:r>
              <a:rPr lang="cs-CZ" sz="2400" dirty="0" smtClean="0"/>
              <a:t> de </a:t>
            </a:r>
            <a:r>
              <a:rPr lang="cs-CZ" sz="2400" b="1" dirty="0" err="1" smtClean="0"/>
              <a:t>Á</a:t>
            </a:r>
            <a:r>
              <a:rPr lang="cs-CZ" sz="2400" dirty="0" err="1" smtClean="0"/>
              <a:t>frica</a:t>
            </a:r>
            <a:r>
              <a:rPr lang="cs-CZ" sz="2400" dirty="0" smtClean="0"/>
              <a:t>.</a:t>
            </a:r>
          </a:p>
          <a:p>
            <a:endParaRPr lang="cs-CZ" sz="2400" dirty="0" smtClean="0"/>
          </a:p>
          <a:p>
            <a:r>
              <a:rPr lang="cs-CZ" sz="2400" dirty="0" smtClean="0"/>
              <a:t>Los </a:t>
            </a:r>
            <a:r>
              <a:rPr lang="cs-CZ" sz="2400" dirty="0" err="1" smtClean="0"/>
              <a:t>negros</a:t>
            </a:r>
            <a:r>
              <a:rPr lang="cs-CZ" sz="2400" dirty="0" smtClean="0"/>
              <a:t> </a:t>
            </a:r>
            <a:r>
              <a:rPr lang="cs-CZ" sz="2400" dirty="0" err="1" smtClean="0"/>
              <a:t>eran</a:t>
            </a:r>
            <a:r>
              <a:rPr lang="cs-CZ" sz="2400" dirty="0" smtClean="0"/>
              <a:t> </a:t>
            </a:r>
            <a:r>
              <a:rPr lang="cs-CZ" sz="2400" dirty="0" err="1" smtClean="0"/>
              <a:t>amigos</a:t>
            </a:r>
            <a:r>
              <a:rPr lang="cs-CZ" sz="2400" dirty="0" smtClean="0"/>
              <a:t> de los </a:t>
            </a:r>
            <a:r>
              <a:rPr lang="cs-CZ" sz="2400" dirty="0" err="1" smtClean="0"/>
              <a:t>españoles</a:t>
            </a:r>
            <a:r>
              <a:rPr lang="cs-CZ" sz="2400" dirty="0" smtClean="0"/>
              <a:t>.</a:t>
            </a:r>
          </a:p>
          <a:p>
            <a:endParaRPr lang="cs-CZ" sz="2400" dirty="0" smtClean="0"/>
          </a:p>
          <a:p>
            <a:r>
              <a:rPr lang="cs-CZ" sz="2400" dirty="0" smtClean="0"/>
              <a:t>Los </a:t>
            </a:r>
            <a:r>
              <a:rPr lang="cs-CZ" sz="2400" dirty="0" err="1" smtClean="0"/>
              <a:t>negros</a:t>
            </a:r>
            <a:r>
              <a:rPr lang="cs-CZ" sz="2400" dirty="0" smtClean="0"/>
              <a:t> </a:t>
            </a:r>
            <a:r>
              <a:rPr lang="cs-CZ" sz="2400" dirty="0" err="1" smtClean="0"/>
              <a:t>eran</a:t>
            </a:r>
            <a:r>
              <a:rPr lang="cs-CZ" sz="2400" dirty="0" smtClean="0"/>
              <a:t> los </a:t>
            </a:r>
            <a:r>
              <a:rPr lang="cs-CZ" sz="2400" dirty="0" err="1" smtClean="0"/>
              <a:t>esclavos</a:t>
            </a:r>
            <a:r>
              <a:rPr lang="cs-CZ" sz="2400" dirty="0" smtClean="0"/>
              <a:t> de los </a:t>
            </a:r>
            <a:r>
              <a:rPr lang="cs-CZ" sz="2400" dirty="0" err="1" smtClean="0"/>
              <a:t>españoles</a:t>
            </a:r>
            <a:r>
              <a:rPr lang="cs-CZ" sz="2400" dirty="0" smtClean="0"/>
              <a:t>.</a:t>
            </a:r>
            <a:endParaRPr lang="cs-CZ" sz="2400" dirty="0"/>
          </a:p>
        </p:txBody>
      </p:sp>
      <p:sp>
        <p:nvSpPr>
          <p:cNvPr id="5" name="Zástupný symbol pro obsah 3"/>
          <p:cNvSpPr>
            <a:spLocks noGrp="1"/>
          </p:cNvSpPr>
          <p:nvPr>
            <p:ph sz="half" idx="2"/>
          </p:nvPr>
        </p:nvSpPr>
        <p:spPr>
          <a:xfrm>
            <a:off x="6660232" y="836712"/>
            <a:ext cx="1162472" cy="561662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cs-CZ" sz="2400" dirty="0" err="1" smtClean="0">
                <a:solidFill>
                  <a:srgbClr val="FF0000"/>
                </a:solidFill>
              </a:rPr>
              <a:t>Sí</a:t>
            </a:r>
            <a:endParaRPr lang="cs-CZ" sz="2400" dirty="0" smtClean="0">
              <a:solidFill>
                <a:srgbClr val="FF0000"/>
              </a:solidFill>
            </a:endParaRPr>
          </a:p>
          <a:p>
            <a:endParaRPr lang="cs-CZ" sz="2400" dirty="0" smtClean="0">
              <a:solidFill>
                <a:srgbClr val="FF0000"/>
              </a:solidFill>
            </a:endParaRPr>
          </a:p>
          <a:p>
            <a:endParaRPr lang="cs-CZ" sz="2400" dirty="0" smtClean="0">
              <a:solidFill>
                <a:srgbClr val="FF0000"/>
              </a:solidFill>
            </a:endParaRPr>
          </a:p>
          <a:p>
            <a:endParaRPr lang="cs-CZ" sz="2400" dirty="0" smtClean="0">
              <a:solidFill>
                <a:srgbClr val="FF0000"/>
              </a:solidFill>
            </a:endParaRPr>
          </a:p>
          <a:p>
            <a:endParaRPr lang="cs-CZ" sz="24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cs-CZ" sz="2400" dirty="0" err="1" smtClean="0">
                <a:solidFill>
                  <a:srgbClr val="FF0000"/>
                </a:solidFill>
              </a:rPr>
              <a:t>Sí</a:t>
            </a:r>
            <a:endParaRPr lang="cs-CZ" sz="2400" dirty="0" smtClean="0">
              <a:solidFill>
                <a:srgbClr val="FF0000"/>
              </a:solidFill>
            </a:endParaRPr>
          </a:p>
          <a:p>
            <a:endParaRPr lang="cs-CZ" sz="24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cs-CZ" sz="24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cs-CZ" sz="2400" dirty="0" err="1" smtClean="0">
                <a:solidFill>
                  <a:srgbClr val="FF0000"/>
                </a:solidFill>
              </a:rPr>
              <a:t>Sí</a:t>
            </a:r>
            <a:endParaRPr lang="cs-CZ" sz="24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cs-CZ" sz="24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cs-CZ" sz="24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cs-CZ" sz="24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cs-CZ" sz="2400" dirty="0" err="1">
                <a:solidFill>
                  <a:srgbClr val="FF0000"/>
                </a:solidFill>
              </a:rPr>
              <a:t>S</a:t>
            </a:r>
            <a:r>
              <a:rPr lang="cs-CZ" sz="2400" dirty="0" err="1" smtClean="0">
                <a:solidFill>
                  <a:srgbClr val="FF0000"/>
                </a:solidFill>
              </a:rPr>
              <a:t>í</a:t>
            </a:r>
            <a:endParaRPr lang="cs-CZ" sz="24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cs-CZ" sz="2400" dirty="0" smtClean="0">
              <a:solidFill>
                <a:srgbClr val="FF0000"/>
              </a:solidFill>
            </a:endParaRPr>
          </a:p>
        </p:txBody>
      </p:sp>
      <p:sp>
        <p:nvSpPr>
          <p:cNvPr id="6" name="Zástupný symbol pro obsah 3"/>
          <p:cNvSpPr txBox="1">
            <a:spLocks/>
          </p:cNvSpPr>
          <p:nvPr/>
        </p:nvSpPr>
        <p:spPr>
          <a:xfrm>
            <a:off x="7812360" y="764704"/>
            <a:ext cx="1162472" cy="53285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cs-CZ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cs-CZ" sz="24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cs-CZ" sz="2400" dirty="0" smtClean="0">
                <a:solidFill>
                  <a:srgbClr val="FF0000"/>
                </a:solidFill>
              </a:rPr>
              <a:t>No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cs-CZ" sz="2400" dirty="0" smtClean="0">
              <a:solidFill>
                <a:srgbClr val="FF0000"/>
              </a:solidFill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cs-CZ" sz="2400" dirty="0" smtClean="0">
              <a:solidFill>
                <a:srgbClr val="FF0000"/>
              </a:solidFill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cs-CZ" sz="2400" dirty="0" smtClean="0">
              <a:solidFill>
                <a:srgbClr val="FF0000"/>
              </a:solidFill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cs-CZ" sz="2400" dirty="0" smtClean="0">
              <a:solidFill>
                <a:srgbClr val="FF0000"/>
              </a:solidFill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cs-CZ" sz="2400" dirty="0" smtClean="0">
              <a:solidFill>
                <a:srgbClr val="FF0000"/>
              </a:solidFill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cs-CZ" sz="2400" dirty="0" smtClean="0">
              <a:solidFill>
                <a:srgbClr val="FF0000"/>
              </a:solidFill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cs-CZ" sz="2400" dirty="0">
                <a:solidFill>
                  <a:srgbClr val="FF0000"/>
                </a:solidFill>
              </a:rPr>
              <a:t>N</a:t>
            </a:r>
            <a:r>
              <a:rPr lang="cs-CZ" sz="2400" dirty="0" smtClean="0">
                <a:solidFill>
                  <a:srgbClr val="FF0000"/>
                </a:solidFill>
              </a:rPr>
              <a:t>o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cs-CZ" sz="24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cs-CZ" sz="24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cs-CZ" sz="24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cs-CZ" sz="24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cs-CZ" sz="24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cs-CZ" sz="24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cs-CZ" sz="24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cs-CZ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7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7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 animBg="1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401</TotalTime>
  <Words>337</Words>
  <Application>Microsoft Office PowerPoint</Application>
  <PresentationFormat>Předvádění na obrazovce (4:3)</PresentationFormat>
  <Paragraphs>162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systému Office</vt:lpstr>
      <vt:lpstr>GENTE</vt:lpstr>
      <vt:lpstr>Diferentes culturas en América Latina</vt:lpstr>
      <vt:lpstr>VOCABULARIO</vt:lpstr>
      <vt:lpstr>PON EN ORDEN</vt:lpstr>
      <vt:lpstr>Escribe Sí o No.</vt:lpstr>
      <vt:lpstr>Las mezclas de razas</vt:lpstr>
      <vt:lpstr>Escribe Sí o No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ucitel</cp:lastModifiedBy>
  <cp:revision>121</cp:revision>
  <dcterms:created xsi:type="dcterms:W3CDTF">2012-06-18T15:15:37Z</dcterms:created>
  <dcterms:modified xsi:type="dcterms:W3CDTF">2013-12-18T09:02:15Z</dcterms:modified>
</cp:coreProperties>
</file>