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80" r:id="rId4"/>
    <p:sldId id="279" r:id="rId5"/>
    <p:sldId id="278" r:id="rId6"/>
    <p:sldId id="26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>
      <p:cViewPr>
        <p:scale>
          <a:sx n="110" d="100"/>
          <a:sy n="11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Animales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165462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Hispanoamerická</a:t>
                      </a:r>
                      <a:r>
                        <a:rPr lang="cs-CZ" smtClean="0"/>
                        <a:t> kultura</a:t>
                      </a:r>
                      <a:endParaRPr lang="cs-CZ" dirty="0" smtClean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20-07.2012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Animales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domésticos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salvajes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América</a:t>
                      </a:r>
                      <a:r>
                        <a:rPr lang="cs-CZ" dirty="0" smtClean="0"/>
                        <a:t> latina.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smtClean="0"/>
                        <a:t>P</a:t>
                      </a:r>
                      <a:r>
                        <a:rPr lang="cs-CZ" smtClean="0"/>
                        <a:t>ulse </a:t>
                      </a:r>
                      <a:r>
                        <a:rPr lang="cs-CZ" dirty="0" smtClean="0"/>
                        <a:t>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VY_32_INOVACE_12_</a:t>
                      </a:r>
                      <a:r>
                        <a:rPr lang="cs-CZ" dirty="0" err="1" smtClean="0"/>
                        <a:t>SGUI02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252520" cy="7389440"/>
          </a:xfrm>
        </p:spPr>
        <p:txBody>
          <a:bodyPr>
            <a:normAutofit/>
          </a:bodyPr>
          <a:lstStyle/>
          <a:p>
            <a:endParaRPr lang="cs-CZ" sz="1200" dirty="0" smtClean="0"/>
          </a:p>
          <a:p>
            <a:endParaRPr lang="cs-CZ" sz="1200" dirty="0"/>
          </a:p>
          <a:p>
            <a:endParaRPr lang="cs-CZ" sz="1200" dirty="0" smtClean="0"/>
          </a:p>
          <a:p>
            <a:endParaRPr lang="cs-CZ" sz="1200" dirty="0"/>
          </a:p>
          <a:p>
            <a:endParaRPr lang="cs-CZ" sz="1200" dirty="0" smtClean="0"/>
          </a:p>
          <a:p>
            <a:endParaRPr lang="cs-CZ" sz="1200" dirty="0" smtClean="0"/>
          </a:p>
          <a:p>
            <a:endParaRPr lang="cs-CZ" sz="1200" dirty="0" smtClean="0"/>
          </a:p>
          <a:p>
            <a:endParaRPr lang="cs-CZ" sz="1200" dirty="0" smtClean="0"/>
          </a:p>
          <a:p>
            <a:endParaRPr lang="cs-CZ" sz="1200" dirty="0" smtClean="0"/>
          </a:p>
          <a:p>
            <a:endParaRPr lang="cs-CZ" sz="12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27584" y="476672"/>
            <a:ext cx="7632848" cy="6381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Tienes</a:t>
            </a:r>
            <a:r>
              <a:rPr kumimoji="0" lang="cs-C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que</a:t>
            </a:r>
            <a:r>
              <a:rPr kumimoji="0" lang="cs-C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encontrar</a:t>
            </a:r>
            <a:r>
              <a:rPr kumimoji="0" lang="cs-C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 la </a:t>
            </a:r>
            <a:r>
              <a:rPr kumimoji="0" lang="cs-CZ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palabra</a:t>
            </a:r>
            <a:r>
              <a:rPr kumimoji="0" lang="cs-C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adecuada</a:t>
            </a:r>
            <a:r>
              <a:rPr kumimoji="0" lang="cs-C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  <a:endParaRPr kumimoji="0" lang="cs-C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b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El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PAVO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: La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especie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es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originaria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de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[Francia,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México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Perú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]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. 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Se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alimenta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de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hierbas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[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flores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carne,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verduras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]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cereales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frutas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e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insectos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 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 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+mn-ea"/>
                <a:cs typeface="+mn-cs"/>
              </a:rPr>
              <a:t>MARIPOSA AZUL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: Es una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estupenda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[ ave,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mariposa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serpiente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]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en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tonalidades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de 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[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rojo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verde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azul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]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que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vive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en los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bosques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de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Sur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y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Centroamérica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, en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particular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en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Brasil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Costa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Rica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y 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[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Cuba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México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, Venezuela, 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Bolivia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]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. 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 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 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5292080" y="1628800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1979712" y="2132856"/>
            <a:ext cx="86409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3851920" y="2564904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5364088" y="4293096"/>
            <a:ext cx="72008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1259632" y="4653136"/>
            <a:ext cx="136815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4860032" y="4653136"/>
            <a:ext cx="165618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563888" y="5373216"/>
            <a:ext cx="194421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6948264" y="5373216"/>
            <a:ext cx="11521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187624" y="1124744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2800" b="1" dirty="0" err="1" smtClean="0">
                <a:solidFill>
                  <a:srgbClr val="FF0000"/>
                </a:solidFill>
              </a:rPr>
              <a:t>Tienes</a:t>
            </a:r>
            <a:r>
              <a:rPr lang="cs-CZ" sz="2800" b="1" dirty="0" smtClean="0">
                <a:solidFill>
                  <a:srgbClr val="FF0000"/>
                </a:solidFill>
              </a:rPr>
              <a:t> </a:t>
            </a:r>
            <a:r>
              <a:rPr lang="cs-CZ" sz="2800" b="1" dirty="0" err="1" smtClean="0">
                <a:solidFill>
                  <a:srgbClr val="FF0000"/>
                </a:solidFill>
              </a:rPr>
              <a:t>que</a:t>
            </a:r>
            <a:r>
              <a:rPr lang="cs-CZ" sz="2800" b="1" dirty="0" smtClean="0">
                <a:solidFill>
                  <a:srgbClr val="FF0000"/>
                </a:solidFill>
              </a:rPr>
              <a:t> </a:t>
            </a:r>
            <a:r>
              <a:rPr lang="cs-CZ" sz="2800" b="1" dirty="0" err="1" smtClean="0">
                <a:solidFill>
                  <a:srgbClr val="FF0000"/>
                </a:solidFill>
              </a:rPr>
              <a:t>encontrar</a:t>
            </a:r>
            <a:r>
              <a:rPr lang="cs-CZ" sz="2800" b="1" dirty="0" smtClean="0">
                <a:solidFill>
                  <a:srgbClr val="FF0000"/>
                </a:solidFill>
              </a:rPr>
              <a:t> la </a:t>
            </a:r>
            <a:r>
              <a:rPr lang="cs-CZ" sz="2800" b="1" dirty="0" err="1" smtClean="0">
                <a:solidFill>
                  <a:srgbClr val="FF0000"/>
                </a:solidFill>
              </a:rPr>
              <a:t>palabra</a:t>
            </a:r>
            <a:r>
              <a:rPr lang="cs-CZ" sz="2800" b="1" dirty="0" smtClean="0">
                <a:solidFill>
                  <a:srgbClr val="FF0000"/>
                </a:solidFill>
              </a:rPr>
              <a:t> </a:t>
            </a:r>
            <a:r>
              <a:rPr lang="cs-CZ" sz="2800" b="1" dirty="0" err="1" smtClean="0">
                <a:solidFill>
                  <a:srgbClr val="FF0000"/>
                </a:solidFill>
              </a:rPr>
              <a:t>adecuada</a:t>
            </a:r>
            <a:r>
              <a:rPr lang="cs-CZ" sz="2800" b="1" dirty="0">
                <a:solidFill>
                  <a:srgbClr val="FF0000"/>
                </a:solidFill>
              </a:rPr>
              <a:t>.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115616" y="2780928"/>
            <a:ext cx="6552728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cs-CZ" sz="2400" dirty="0" err="1" smtClean="0">
                <a:solidFill>
                  <a:srgbClr val="00B050"/>
                </a:solidFill>
              </a:rPr>
              <a:t>TUCÁN</a:t>
            </a:r>
            <a:r>
              <a:rPr lang="cs-CZ" sz="2400" dirty="0" smtClean="0"/>
              <a:t>: </a:t>
            </a:r>
            <a:r>
              <a:rPr lang="cs-CZ" sz="2400" dirty="0" err="1" smtClean="0"/>
              <a:t>Vive</a:t>
            </a:r>
            <a:r>
              <a:rPr lang="cs-CZ" sz="2400" dirty="0" smtClean="0"/>
              <a:t> </a:t>
            </a:r>
            <a:r>
              <a:rPr lang="cs-CZ" sz="2400" dirty="0" err="1" smtClean="0"/>
              <a:t>en</a:t>
            </a:r>
            <a:r>
              <a:rPr lang="cs-CZ" sz="2400" dirty="0" smtClean="0"/>
              <a:t> las </a:t>
            </a:r>
            <a:r>
              <a:rPr lang="cs-CZ" sz="2400" dirty="0" err="1" smtClean="0"/>
              <a:t>selvas</a:t>
            </a:r>
            <a:r>
              <a:rPr lang="cs-CZ" sz="2400" dirty="0" smtClean="0"/>
              <a:t> </a:t>
            </a:r>
            <a:r>
              <a:rPr lang="cs-CZ" sz="2400" dirty="0" err="1" smtClean="0"/>
              <a:t>tropicales</a:t>
            </a:r>
            <a:r>
              <a:rPr lang="cs-CZ" sz="2400" dirty="0" smtClean="0"/>
              <a:t> de </a:t>
            </a:r>
            <a:r>
              <a:rPr lang="cs-CZ" sz="2400" dirty="0" err="1" smtClean="0"/>
              <a:t>América</a:t>
            </a:r>
            <a:r>
              <a:rPr lang="cs-CZ" sz="2400" dirty="0" smtClean="0"/>
              <a:t> Latina, </a:t>
            </a:r>
            <a:r>
              <a:rPr lang="cs-CZ" sz="2400" dirty="0" err="1" smtClean="0"/>
              <a:t>en</a:t>
            </a:r>
            <a:r>
              <a:rPr lang="cs-CZ" sz="2400" dirty="0" smtClean="0"/>
              <a:t> </a:t>
            </a:r>
            <a:r>
              <a:rPr lang="cs-CZ" sz="2400" dirty="0" err="1" smtClean="0"/>
              <a:t>particular</a:t>
            </a:r>
            <a:r>
              <a:rPr lang="cs-CZ" sz="2400" dirty="0" smtClean="0"/>
              <a:t> </a:t>
            </a:r>
            <a:r>
              <a:rPr lang="cs-CZ" sz="2400" dirty="0" err="1" smtClean="0"/>
              <a:t>desde</a:t>
            </a:r>
            <a:r>
              <a:rPr lang="cs-CZ" sz="2400" dirty="0" smtClean="0"/>
              <a:t> 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[</a:t>
            </a:r>
            <a:r>
              <a:rPr lang="cs-CZ" sz="2400" b="1" dirty="0" err="1" smtClean="0">
                <a:solidFill>
                  <a:schemeClr val="accent6">
                    <a:lumMod val="75000"/>
                  </a:schemeClr>
                </a:solidFill>
              </a:rPr>
              <a:t>Perú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400" b="1" dirty="0" err="1" smtClean="0">
                <a:solidFill>
                  <a:schemeClr val="accent6">
                    <a:lumMod val="75000"/>
                  </a:schemeClr>
                </a:solidFill>
              </a:rPr>
              <a:t>México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, Chile]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 err="1" smtClean="0"/>
              <a:t>hasta</a:t>
            </a:r>
            <a:r>
              <a:rPr lang="cs-CZ" sz="2400" dirty="0" smtClean="0"/>
              <a:t> Venezuela. </a:t>
            </a:r>
            <a:endParaRPr lang="fr-FR" sz="24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cs-CZ" sz="2400" dirty="0" err="1" smtClean="0"/>
              <a:t>Vive</a:t>
            </a:r>
            <a:r>
              <a:rPr lang="cs-CZ" sz="2400" dirty="0" smtClean="0"/>
              <a:t> </a:t>
            </a:r>
            <a:r>
              <a:rPr lang="cs-CZ" sz="2400" dirty="0" err="1" smtClean="0"/>
              <a:t>en</a:t>
            </a:r>
            <a:r>
              <a:rPr lang="cs-CZ" sz="2400" dirty="0" smtClean="0"/>
              <a:t> </a:t>
            </a:r>
            <a:r>
              <a:rPr lang="cs-CZ" sz="2400" dirty="0" err="1" smtClean="0"/>
              <a:t>grupos</a:t>
            </a:r>
            <a:r>
              <a:rPr lang="cs-CZ" sz="2400" dirty="0" smtClean="0"/>
              <a:t> de 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[? 2, 4, 6, 8]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 smtClean="0"/>
              <a:t>a 12 </a:t>
            </a:r>
            <a:r>
              <a:rPr lang="cs-CZ" sz="2400" dirty="0" err="1" smtClean="0"/>
              <a:t>individuos</a:t>
            </a:r>
            <a:r>
              <a:rPr lang="cs-CZ" sz="2400" dirty="0" smtClean="0"/>
              <a:t> y se </a:t>
            </a:r>
            <a:r>
              <a:rPr lang="cs-CZ" sz="2400" dirty="0" err="1" smtClean="0"/>
              <a:t>traslada</a:t>
            </a:r>
            <a:r>
              <a:rPr lang="cs-CZ" sz="2400" dirty="0" smtClean="0"/>
              <a:t> de </a:t>
            </a:r>
            <a:r>
              <a:rPr lang="cs-CZ" sz="2400" dirty="0" err="1" smtClean="0"/>
              <a:t>un</a:t>
            </a:r>
            <a:r>
              <a:rPr lang="cs-CZ" sz="2400" dirty="0" smtClean="0"/>
              <a:t>   </a:t>
            </a:r>
            <a:r>
              <a:rPr lang="cs-CZ" sz="2400" b="1" dirty="0" smtClean="0"/>
              <a:t>  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[</a:t>
            </a:r>
            <a:r>
              <a:rPr lang="cs-CZ" sz="2400" b="1" dirty="0" err="1" smtClean="0">
                <a:solidFill>
                  <a:schemeClr val="accent6">
                    <a:lumMod val="75000"/>
                  </a:schemeClr>
                </a:solidFill>
              </a:rPr>
              <a:t>coche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400" b="1" dirty="0" err="1" smtClean="0">
                <a:solidFill>
                  <a:schemeClr val="accent6">
                    <a:lumMod val="75000"/>
                  </a:schemeClr>
                </a:solidFill>
              </a:rPr>
              <a:t>mar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400" b="1" dirty="0" err="1" smtClean="0">
                <a:solidFill>
                  <a:schemeClr val="accent6">
                    <a:lumMod val="75000"/>
                  </a:schemeClr>
                </a:solidFill>
              </a:rPr>
              <a:t>árbol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 ]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400" dirty="0" smtClean="0"/>
              <a:t>a </a:t>
            </a:r>
            <a:r>
              <a:rPr lang="cs-CZ" sz="2400" dirty="0" err="1" smtClean="0"/>
              <a:t>otro</a:t>
            </a:r>
            <a:r>
              <a:rPr lang="cs-CZ" sz="2400" dirty="0" smtClean="0"/>
              <a:t>. El </a:t>
            </a:r>
            <a:r>
              <a:rPr lang="cs-CZ" sz="2400" dirty="0" err="1" smtClean="0"/>
              <a:t>pico</a:t>
            </a:r>
            <a:r>
              <a:rPr lang="cs-CZ" sz="2400" dirty="0" smtClean="0"/>
              <a:t> es </a:t>
            </a:r>
            <a:r>
              <a:rPr lang="cs-CZ" sz="2400" dirty="0" err="1" smtClean="0"/>
              <a:t>multicolor</a:t>
            </a:r>
            <a:r>
              <a:rPr lang="cs-CZ" sz="2400" dirty="0" smtClean="0"/>
              <a:t>, y </a:t>
            </a:r>
            <a:r>
              <a:rPr lang="cs-CZ" sz="2400" dirty="0" err="1" smtClean="0"/>
              <a:t>el</a:t>
            </a:r>
            <a:r>
              <a:rPr lang="cs-CZ" sz="2400" dirty="0" smtClean="0"/>
              <a:t> </a:t>
            </a:r>
            <a:r>
              <a:rPr lang="cs-CZ" sz="2400" dirty="0" err="1" smtClean="0"/>
              <a:t>pecho</a:t>
            </a:r>
            <a:r>
              <a:rPr lang="cs-CZ" sz="2400" dirty="0" smtClean="0"/>
              <a:t>, </a:t>
            </a:r>
            <a:r>
              <a:rPr lang="cs-CZ" sz="2400" dirty="0" err="1" smtClean="0"/>
              <a:t>principalmente</a:t>
            </a:r>
            <a:r>
              <a:rPr lang="cs-CZ" sz="2400" dirty="0" smtClean="0"/>
              <a:t> </a:t>
            </a:r>
            <a:r>
              <a:rPr lang="cs-CZ" sz="2400" b="1" dirty="0" smtClean="0"/>
              <a:t> 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[ </a:t>
            </a:r>
            <a:r>
              <a:rPr lang="cs-CZ" sz="2400" b="1" dirty="0" err="1" smtClean="0">
                <a:solidFill>
                  <a:schemeClr val="accent6">
                    <a:lumMod val="75000"/>
                  </a:schemeClr>
                </a:solidFill>
              </a:rPr>
              <a:t>Verde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400" b="1" dirty="0" err="1" smtClean="0">
                <a:solidFill>
                  <a:schemeClr val="accent6">
                    <a:lumMod val="75000"/>
                  </a:schemeClr>
                </a:solidFill>
              </a:rPr>
              <a:t>rojo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400" b="1" dirty="0" err="1" smtClean="0">
                <a:solidFill>
                  <a:schemeClr val="accent6">
                    <a:lumMod val="75000"/>
                  </a:schemeClr>
                </a:solidFill>
              </a:rPr>
              <a:t>negro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400" b="1" dirty="0" err="1" smtClean="0">
                <a:solidFill>
                  <a:schemeClr val="accent6">
                    <a:lumMod val="75000"/>
                  </a:schemeClr>
                </a:solidFill>
              </a:rPr>
              <a:t>azul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400" dirty="0" smtClean="0"/>
              <a:t>es a </a:t>
            </a:r>
            <a:r>
              <a:rPr lang="cs-CZ" sz="2400" dirty="0" err="1" smtClean="0"/>
              <a:t>veces</a:t>
            </a:r>
            <a:r>
              <a:rPr lang="cs-CZ" sz="2400" dirty="0" smtClean="0"/>
              <a:t> </a:t>
            </a:r>
            <a:r>
              <a:rPr lang="cs-CZ" sz="2400" dirty="0" err="1" smtClean="0"/>
              <a:t>también</a:t>
            </a:r>
            <a:r>
              <a:rPr lang="cs-CZ" sz="2400" dirty="0" smtClean="0"/>
              <a:t> de</a:t>
            </a:r>
            <a:endParaRPr lang="fr-FR" sz="24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cs-CZ" sz="2400" dirty="0" err="1" smtClean="0"/>
              <a:t>colores</a:t>
            </a:r>
            <a:r>
              <a:rPr lang="cs-CZ" sz="2400" dirty="0" smtClean="0"/>
              <a:t>. </a:t>
            </a:r>
            <a:endParaRPr lang="fr-FR" sz="2400" dirty="0" smtClean="0"/>
          </a:p>
        </p:txBody>
      </p:sp>
      <p:sp>
        <p:nvSpPr>
          <p:cNvPr id="7" name="Obdélník 6"/>
          <p:cNvSpPr/>
          <p:nvPr/>
        </p:nvSpPr>
        <p:spPr>
          <a:xfrm>
            <a:off x="1331640" y="3573016"/>
            <a:ext cx="9361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délník 7"/>
          <p:cNvSpPr/>
          <p:nvPr/>
        </p:nvSpPr>
        <p:spPr>
          <a:xfrm>
            <a:off x="3491880" y="4077072"/>
            <a:ext cx="79208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bdélník 8"/>
          <p:cNvSpPr/>
          <p:nvPr/>
        </p:nvSpPr>
        <p:spPr>
          <a:xfrm>
            <a:off x="4644008" y="4077072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bdélník 9"/>
          <p:cNvSpPr/>
          <p:nvPr/>
        </p:nvSpPr>
        <p:spPr>
          <a:xfrm>
            <a:off x="3491880" y="4365104"/>
            <a:ext cx="165618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bdélník 10"/>
          <p:cNvSpPr/>
          <p:nvPr/>
        </p:nvSpPr>
        <p:spPr>
          <a:xfrm>
            <a:off x="1547664" y="5157192"/>
            <a:ext cx="144016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bdélník 11"/>
          <p:cNvSpPr/>
          <p:nvPr/>
        </p:nvSpPr>
        <p:spPr>
          <a:xfrm>
            <a:off x="3879298" y="5157192"/>
            <a:ext cx="72008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Obdélník 12"/>
          <p:cNvSpPr/>
          <p:nvPr/>
        </p:nvSpPr>
        <p:spPr>
          <a:xfrm>
            <a:off x="4860032" y="3212976"/>
            <a:ext cx="79208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Obdélník 13"/>
          <p:cNvSpPr/>
          <p:nvPr/>
        </p:nvSpPr>
        <p:spPr>
          <a:xfrm>
            <a:off x="6732240" y="3212976"/>
            <a:ext cx="79208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4" y="332656"/>
            <a:ext cx="4474840" cy="634082"/>
          </a:xfrm>
        </p:spPr>
        <p:txBody>
          <a:bodyPr>
            <a:normAutofit fontScale="90000"/>
          </a:bodyPr>
          <a:lstStyle/>
          <a:p>
            <a:r>
              <a:rPr lang="cs-CZ" sz="3200" dirty="0" err="1" smtClean="0">
                <a:solidFill>
                  <a:srgbClr val="FF0000"/>
                </a:solidFill>
              </a:rPr>
              <a:t>Busca</a:t>
            </a:r>
            <a:r>
              <a:rPr lang="cs-CZ" sz="3200" dirty="0" smtClean="0">
                <a:solidFill>
                  <a:srgbClr val="FF0000"/>
                </a:solidFill>
              </a:rPr>
              <a:t> la </a:t>
            </a:r>
            <a:r>
              <a:rPr lang="cs-CZ" sz="3200" dirty="0" err="1" smtClean="0">
                <a:solidFill>
                  <a:srgbClr val="FF0000"/>
                </a:solidFill>
              </a:rPr>
              <a:t>palabra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 err="1" smtClean="0">
                <a:solidFill>
                  <a:srgbClr val="FF0000"/>
                </a:solidFill>
              </a:rPr>
              <a:t>adecuada</a:t>
            </a:r>
            <a:r>
              <a:rPr lang="cs-CZ" sz="3200" dirty="0" smtClean="0">
                <a:solidFill>
                  <a:srgbClr val="FF0000"/>
                </a:solidFill>
              </a:rPr>
              <a:t>.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4" name="Šipka dolů 3"/>
          <p:cNvSpPr/>
          <p:nvPr/>
        </p:nvSpPr>
        <p:spPr>
          <a:xfrm>
            <a:off x="1691680" y="1340768"/>
            <a:ext cx="4536504" cy="518457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Los conejillos de India fueron domesticados en  </a:t>
            </a:r>
            <a:r>
              <a:rPr lang="es-ES" dirty="0" smtClean="0"/>
              <a:t>[</a:t>
            </a:r>
            <a:r>
              <a:rPr lang="cs-CZ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América,Ảfrica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europa</a:t>
            </a:r>
            <a:r>
              <a:rPr lang="es-ES" dirty="0" smtClean="0"/>
              <a:t>] </a:t>
            </a:r>
            <a:r>
              <a:rPr lang="es-ES" dirty="0"/>
              <a:t>entre los años 500 y 1000 </a:t>
            </a:r>
            <a:r>
              <a:rPr lang="es-ES" dirty="0" smtClean="0"/>
              <a:t>AD, durante las  [</a:t>
            </a:r>
            <a:r>
              <a:rPr lang="cs-CZ" dirty="0" err="1" smtClean="0">
                <a:solidFill>
                  <a:schemeClr val="tx1"/>
                </a:solidFill>
              </a:rPr>
              <a:t>invasiones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err="1" smtClean="0">
                <a:solidFill>
                  <a:schemeClr val="tx1"/>
                </a:solidFill>
              </a:rPr>
              <a:t>fiestas</a:t>
            </a:r>
            <a:r>
              <a:rPr lang="es-ES" dirty="0" smtClean="0"/>
              <a:t>] </a:t>
            </a:r>
            <a:r>
              <a:rPr lang="cs-CZ" dirty="0" smtClean="0"/>
              <a:t>e</a:t>
            </a:r>
            <a:r>
              <a:rPr lang="es-ES" dirty="0" smtClean="0"/>
              <a:t>spañolas. E</a:t>
            </a:r>
            <a:r>
              <a:rPr lang="cs-CZ" dirty="0" smtClean="0"/>
              <a:t>ran </a:t>
            </a:r>
            <a:r>
              <a:rPr lang="es-ES" dirty="0" smtClean="0"/>
              <a:t>criados </a:t>
            </a:r>
            <a:r>
              <a:rPr lang="es-ES" dirty="0"/>
              <a:t>por los indios para  </a:t>
            </a:r>
            <a:r>
              <a:rPr lang="es-ES" dirty="0" smtClean="0"/>
              <a:t>[</a:t>
            </a:r>
            <a:r>
              <a:rPr lang="cs-CZ" dirty="0" smtClean="0">
                <a:solidFill>
                  <a:schemeClr val="tx1"/>
                </a:solidFill>
              </a:rPr>
              <a:t>los </a:t>
            </a:r>
            <a:r>
              <a:rPr lang="cs-CZ" dirty="0" err="1" smtClean="0">
                <a:solidFill>
                  <a:schemeClr val="tx1"/>
                </a:solidFill>
              </a:rPr>
              <a:t>niños</a:t>
            </a:r>
            <a:r>
              <a:rPr lang="cs-CZ" dirty="0" smtClean="0">
                <a:solidFill>
                  <a:schemeClr val="tx1"/>
                </a:solidFill>
              </a:rPr>
              <a:t>, la </a:t>
            </a:r>
            <a:r>
              <a:rPr lang="cs-CZ" dirty="0" err="1" smtClean="0">
                <a:solidFill>
                  <a:schemeClr val="tx1"/>
                </a:solidFill>
              </a:rPr>
              <a:t>alimentación</a:t>
            </a:r>
            <a:r>
              <a:rPr lang="es-ES" dirty="0" smtClean="0"/>
              <a:t>] </a:t>
            </a:r>
            <a:r>
              <a:rPr lang="es-ES" dirty="0"/>
              <a:t>y rituales religiosos por los Incas.</a:t>
            </a:r>
            <a:endParaRPr lang="cs-CZ" dirty="0"/>
          </a:p>
        </p:txBody>
      </p:sp>
      <p:sp>
        <p:nvSpPr>
          <p:cNvPr id="5" name="Ovál 3"/>
          <p:cNvSpPr/>
          <p:nvPr/>
        </p:nvSpPr>
        <p:spPr>
          <a:xfrm>
            <a:off x="5436096" y="5949280"/>
            <a:ext cx="3541306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Ps</a:t>
            </a:r>
            <a:r>
              <a:rPr lang="cs-CZ" dirty="0" smtClean="0"/>
              <a:t> : AD = </a:t>
            </a:r>
            <a:r>
              <a:rPr lang="cs-CZ" dirty="0" err="1" smtClean="0"/>
              <a:t>Antes</a:t>
            </a:r>
            <a:r>
              <a:rPr lang="cs-CZ" dirty="0" smtClean="0"/>
              <a:t> de </a:t>
            </a:r>
            <a:r>
              <a:rPr lang="cs-CZ" dirty="0" err="1"/>
              <a:t>C</a:t>
            </a:r>
            <a:r>
              <a:rPr lang="cs-CZ" dirty="0" err="1" smtClean="0"/>
              <a:t>risto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635896" y="4077072"/>
            <a:ext cx="93610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délník 7"/>
          <p:cNvSpPr/>
          <p:nvPr/>
        </p:nvSpPr>
        <p:spPr>
          <a:xfrm>
            <a:off x="4139952" y="3284984"/>
            <a:ext cx="1080120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964" y="2109472"/>
            <a:ext cx="864096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763" y="2420622"/>
            <a:ext cx="792088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260648"/>
            <a:ext cx="7571184" cy="586551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Tienes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que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encontrar</a:t>
            </a:r>
            <a:r>
              <a:rPr lang="cs-CZ" b="1" dirty="0" smtClean="0">
                <a:solidFill>
                  <a:srgbClr val="FF0000"/>
                </a:solidFill>
              </a:rPr>
              <a:t> la </a:t>
            </a:r>
            <a:r>
              <a:rPr lang="cs-CZ" b="1" dirty="0" err="1" smtClean="0">
                <a:solidFill>
                  <a:srgbClr val="FF0000"/>
                </a:solidFill>
              </a:rPr>
              <a:t>palabra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adecuada</a:t>
            </a:r>
            <a:r>
              <a:rPr lang="cs-CZ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err="1" smtClean="0">
                <a:solidFill>
                  <a:srgbClr val="00B050"/>
                </a:solidFill>
              </a:rPr>
              <a:t>IGUANA</a:t>
            </a:r>
            <a:r>
              <a:rPr lang="cs-CZ" dirty="0" smtClean="0"/>
              <a:t>: Es </a:t>
            </a:r>
            <a:r>
              <a:rPr lang="cs-CZ" dirty="0" err="1" smtClean="0"/>
              <a:t>originaria</a:t>
            </a:r>
            <a:r>
              <a:rPr lang="cs-CZ" dirty="0" smtClean="0"/>
              <a:t> de </a:t>
            </a:r>
            <a:r>
              <a:rPr lang="cs-CZ" b="1" dirty="0" smtClean="0">
                <a:solidFill>
                  <a:srgbClr val="00B0F0"/>
                </a:solidFill>
              </a:rPr>
              <a:t>[</a:t>
            </a:r>
            <a:r>
              <a:rPr lang="cs-CZ" b="1" dirty="0" err="1" smtClean="0">
                <a:solidFill>
                  <a:srgbClr val="00B0F0"/>
                </a:solidFill>
              </a:rPr>
              <a:t>Europa</a:t>
            </a:r>
            <a:r>
              <a:rPr lang="cs-CZ" b="1" dirty="0" smtClean="0">
                <a:solidFill>
                  <a:srgbClr val="00B0F0"/>
                </a:solidFill>
              </a:rPr>
              <a:t>, </a:t>
            </a:r>
            <a:r>
              <a:rPr lang="cs-CZ" b="1" dirty="0" err="1" smtClean="0">
                <a:solidFill>
                  <a:srgbClr val="00B0F0"/>
                </a:solidFill>
              </a:rPr>
              <a:t>América</a:t>
            </a:r>
            <a:r>
              <a:rPr lang="cs-CZ" b="1" dirty="0" smtClean="0">
                <a:solidFill>
                  <a:srgbClr val="00B0F0"/>
                </a:solidFill>
              </a:rPr>
              <a:t>, </a:t>
            </a:r>
            <a:r>
              <a:rPr lang="cs-CZ" b="1" dirty="0" err="1" smtClean="0">
                <a:solidFill>
                  <a:srgbClr val="00B0F0"/>
                </a:solidFill>
              </a:rPr>
              <a:t>Ảfrica</a:t>
            </a:r>
            <a:r>
              <a:rPr lang="cs-CZ" b="1" dirty="0" smtClean="0">
                <a:solidFill>
                  <a:srgbClr val="00B0F0"/>
                </a:solidFill>
              </a:rPr>
              <a:t>]</a:t>
            </a:r>
            <a:r>
              <a:rPr lang="cs-CZ" dirty="0" smtClean="0">
                <a:solidFill>
                  <a:srgbClr val="00B0F0"/>
                </a:solidFill>
              </a:rPr>
              <a:t>. </a:t>
            </a:r>
            <a:r>
              <a:rPr lang="cs-CZ" dirty="0" err="1" smtClean="0"/>
              <a:t>Vive</a:t>
            </a:r>
            <a:r>
              <a:rPr lang="cs-CZ" dirty="0" smtClean="0"/>
              <a:t> </a:t>
            </a:r>
            <a:r>
              <a:rPr lang="cs-CZ" dirty="0" err="1" smtClean="0"/>
              <a:t>en</a:t>
            </a:r>
            <a:r>
              <a:rPr lang="cs-CZ" dirty="0" smtClean="0"/>
              <a:t> las </a:t>
            </a:r>
            <a:r>
              <a:rPr lang="cs-CZ" dirty="0" err="1" smtClean="0"/>
              <a:t>selvas</a:t>
            </a:r>
            <a:r>
              <a:rPr lang="cs-CZ" dirty="0" smtClean="0"/>
              <a:t> </a:t>
            </a:r>
            <a:r>
              <a:rPr lang="cs-CZ" dirty="0" err="1" smtClean="0"/>
              <a:t>húmedas</a:t>
            </a:r>
            <a:r>
              <a:rPr lang="cs-CZ" dirty="0" smtClean="0"/>
              <a:t> de </a:t>
            </a:r>
            <a:r>
              <a:rPr lang="cs-CZ" dirty="0" err="1" smtClean="0"/>
              <a:t>México</a:t>
            </a:r>
            <a:r>
              <a:rPr lang="cs-CZ" dirty="0" smtClean="0"/>
              <a:t>, </a:t>
            </a:r>
            <a:r>
              <a:rPr lang="cs-CZ" dirty="0" err="1" smtClean="0"/>
              <a:t>Centro</a:t>
            </a:r>
            <a:r>
              <a:rPr lang="cs-CZ" dirty="0" smtClean="0"/>
              <a:t> y </a:t>
            </a:r>
            <a:r>
              <a:rPr lang="cs-CZ" dirty="0" err="1" smtClean="0"/>
              <a:t>Sudamérica</a:t>
            </a:r>
            <a:r>
              <a:rPr lang="cs-CZ" dirty="0" smtClean="0"/>
              <a:t> y </a:t>
            </a:r>
            <a:r>
              <a:rPr lang="cs-CZ" dirty="0" err="1" smtClean="0"/>
              <a:t>también</a:t>
            </a:r>
            <a:r>
              <a:rPr lang="cs-CZ" dirty="0" smtClean="0"/>
              <a:t> </a:t>
            </a:r>
            <a:r>
              <a:rPr lang="cs-CZ" dirty="0" err="1" smtClean="0"/>
              <a:t>en</a:t>
            </a:r>
            <a:r>
              <a:rPr lang="cs-CZ" dirty="0" smtClean="0"/>
              <a:t> </a:t>
            </a:r>
            <a:r>
              <a:rPr lang="cs-CZ" dirty="0" err="1" smtClean="0"/>
              <a:t>algunas</a:t>
            </a:r>
            <a:r>
              <a:rPr lang="cs-CZ" dirty="0" smtClean="0"/>
              <a:t> </a:t>
            </a:r>
            <a:r>
              <a:rPr lang="cs-CZ" dirty="0" err="1" smtClean="0"/>
              <a:t>islas</a:t>
            </a:r>
            <a:r>
              <a:rPr lang="cs-CZ" dirty="0" smtClean="0"/>
              <a:t> </a:t>
            </a:r>
            <a:r>
              <a:rPr lang="cs-CZ" dirty="0" err="1" smtClean="0"/>
              <a:t>del</a:t>
            </a:r>
            <a:r>
              <a:rPr lang="cs-CZ" dirty="0" smtClean="0"/>
              <a:t> </a:t>
            </a:r>
            <a:r>
              <a:rPr lang="cs-CZ" dirty="0" err="1" smtClean="0"/>
              <a:t>Pacífico</a:t>
            </a:r>
            <a:r>
              <a:rPr lang="cs-CZ" dirty="0" smtClean="0"/>
              <a:t> </a:t>
            </a:r>
            <a:r>
              <a:rPr lang="cs-CZ" dirty="0" err="1" smtClean="0"/>
              <a:t>como</a:t>
            </a:r>
            <a:r>
              <a:rPr lang="cs-CZ" dirty="0" smtClean="0"/>
              <a:t> las </a:t>
            </a:r>
            <a:r>
              <a:rPr lang="cs-CZ" dirty="0" err="1" smtClean="0"/>
              <a:t>Galápagos</a:t>
            </a:r>
            <a:r>
              <a:rPr lang="cs-CZ" dirty="0" smtClean="0"/>
              <a:t>. </a:t>
            </a:r>
            <a:r>
              <a:rPr lang="cs-CZ" dirty="0" err="1" smtClean="0"/>
              <a:t>Parecen</a:t>
            </a:r>
            <a:r>
              <a:rPr lang="cs-CZ" dirty="0" smtClean="0"/>
              <a:t> </a:t>
            </a:r>
            <a:r>
              <a:rPr lang="cs-CZ" dirty="0" err="1" smtClean="0"/>
              <a:t>pequeños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F0"/>
                </a:solidFill>
              </a:rPr>
              <a:t>[ </a:t>
            </a:r>
            <a:r>
              <a:rPr lang="cs-CZ" b="1" dirty="0" err="1" smtClean="0">
                <a:solidFill>
                  <a:srgbClr val="00B0F0"/>
                </a:solidFill>
              </a:rPr>
              <a:t>hombres</a:t>
            </a:r>
            <a:r>
              <a:rPr lang="cs-CZ" b="1" dirty="0" smtClean="0">
                <a:solidFill>
                  <a:srgbClr val="00B0F0"/>
                </a:solidFill>
              </a:rPr>
              <a:t>, </a:t>
            </a:r>
            <a:r>
              <a:rPr lang="cs-CZ" b="1" dirty="0" err="1" smtClean="0">
                <a:solidFill>
                  <a:srgbClr val="00B0F0"/>
                </a:solidFill>
              </a:rPr>
              <a:t>dinosaurios</a:t>
            </a:r>
            <a:r>
              <a:rPr lang="cs-CZ" b="1" dirty="0" smtClean="0">
                <a:solidFill>
                  <a:srgbClr val="00B0F0"/>
                </a:solidFill>
              </a:rPr>
              <a:t>]</a:t>
            </a:r>
            <a:r>
              <a:rPr lang="cs-CZ" dirty="0" smtClean="0"/>
              <a:t>. Son </a:t>
            </a:r>
            <a:r>
              <a:rPr lang="cs-CZ" dirty="0" err="1" smtClean="0"/>
              <a:t>animales</a:t>
            </a:r>
            <a:r>
              <a:rPr lang="cs-CZ" dirty="0" smtClean="0"/>
              <a:t> de la </a:t>
            </a:r>
            <a:r>
              <a:rPr lang="cs-CZ" dirty="0" err="1" smtClean="0"/>
              <a:t>familia</a:t>
            </a:r>
            <a:r>
              <a:rPr lang="cs-CZ" dirty="0" smtClean="0"/>
              <a:t> de los </a:t>
            </a:r>
            <a:r>
              <a:rPr lang="cs-CZ" b="1" dirty="0" smtClean="0">
                <a:solidFill>
                  <a:srgbClr val="00B0F0"/>
                </a:solidFill>
              </a:rPr>
              <a:t>[</a:t>
            </a:r>
            <a:r>
              <a:rPr lang="cs-CZ" b="1" dirty="0" err="1" smtClean="0">
                <a:solidFill>
                  <a:srgbClr val="00B0F0"/>
                </a:solidFill>
              </a:rPr>
              <a:t>perros</a:t>
            </a:r>
            <a:r>
              <a:rPr lang="cs-CZ" b="1" dirty="0" smtClean="0">
                <a:solidFill>
                  <a:srgbClr val="00B0F0"/>
                </a:solidFill>
              </a:rPr>
              <a:t>, </a:t>
            </a:r>
            <a:r>
              <a:rPr lang="cs-CZ" b="1" dirty="0" err="1" smtClean="0">
                <a:solidFill>
                  <a:srgbClr val="00B0F0"/>
                </a:solidFill>
              </a:rPr>
              <a:t>gatos</a:t>
            </a:r>
            <a:r>
              <a:rPr lang="cs-CZ" b="1" dirty="0" smtClean="0">
                <a:solidFill>
                  <a:srgbClr val="00B0F0"/>
                </a:solidFill>
              </a:rPr>
              <a:t>, </a:t>
            </a:r>
            <a:r>
              <a:rPr lang="cs-CZ" b="1" dirty="0" err="1" smtClean="0">
                <a:solidFill>
                  <a:srgbClr val="00B0F0"/>
                </a:solidFill>
              </a:rPr>
              <a:t>lagartos</a:t>
            </a:r>
            <a:r>
              <a:rPr lang="cs-CZ" b="1" dirty="0" smtClean="0">
                <a:solidFill>
                  <a:srgbClr val="00B0F0"/>
                </a:solidFill>
              </a:rPr>
              <a:t>]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  <a:r>
              <a:rPr lang="cs-CZ" dirty="0" smtClean="0"/>
              <a:t>pero </a:t>
            </a:r>
            <a:r>
              <a:rPr lang="cs-CZ" dirty="0" err="1" smtClean="0"/>
              <a:t>más</a:t>
            </a:r>
            <a:r>
              <a:rPr lang="cs-CZ" dirty="0" smtClean="0"/>
              <a:t> </a:t>
            </a:r>
            <a:r>
              <a:rPr lang="cs-CZ" dirty="0" err="1" smtClean="0"/>
              <a:t>grandes</a:t>
            </a:r>
            <a:r>
              <a:rPr lang="cs-CZ" dirty="0" smtClean="0"/>
              <a:t>. </a:t>
            </a:r>
            <a:endParaRPr lang="fr-FR" dirty="0" smtClean="0"/>
          </a:p>
          <a:p>
            <a:pPr>
              <a:buNone/>
            </a:pPr>
            <a:r>
              <a:rPr lang="cs-CZ" b="1" dirty="0" smtClean="0"/>
              <a:t>   </a:t>
            </a:r>
            <a:endParaRPr lang="fr-FR" dirty="0" smtClean="0"/>
          </a:p>
          <a:p>
            <a:pPr>
              <a:buNone/>
            </a:pPr>
            <a:r>
              <a:rPr lang="cs-CZ" dirty="0" smtClean="0"/>
              <a:t> </a:t>
            </a:r>
            <a:endParaRPr lang="fr-FR" dirty="0" smtClean="0"/>
          </a:p>
          <a:p>
            <a:pPr>
              <a:buNone/>
            </a:pPr>
            <a:r>
              <a:rPr lang="cs-CZ" dirty="0" smtClean="0"/>
              <a:t> </a:t>
            </a:r>
            <a:endParaRPr lang="fr-FR" dirty="0" smtClean="0"/>
          </a:p>
          <a:p>
            <a:pPr>
              <a:buNone/>
            </a:pPr>
            <a:r>
              <a:rPr lang="cs-CZ" dirty="0" smtClean="0">
                <a:solidFill>
                  <a:srgbClr val="00B050"/>
                </a:solidFill>
              </a:rPr>
              <a:t>OSO </a:t>
            </a:r>
            <a:r>
              <a:rPr lang="cs-CZ" dirty="0" err="1" smtClean="0">
                <a:solidFill>
                  <a:srgbClr val="00B050"/>
                </a:solidFill>
              </a:rPr>
              <a:t>HORMIGUERO</a:t>
            </a:r>
            <a:r>
              <a:rPr lang="cs-CZ" dirty="0" smtClean="0"/>
              <a:t>: </a:t>
            </a:r>
            <a:r>
              <a:rPr lang="cs-CZ" dirty="0" err="1" smtClean="0"/>
              <a:t>Vive</a:t>
            </a:r>
            <a:r>
              <a:rPr lang="cs-CZ" dirty="0" smtClean="0"/>
              <a:t> </a:t>
            </a:r>
            <a:r>
              <a:rPr lang="cs-CZ" dirty="0" err="1" smtClean="0"/>
              <a:t>en</a:t>
            </a:r>
            <a:r>
              <a:rPr lang="cs-CZ" dirty="0" smtClean="0"/>
              <a:t> las </a:t>
            </a:r>
            <a:r>
              <a:rPr lang="cs-CZ" dirty="0" err="1" smtClean="0"/>
              <a:t>selvas</a:t>
            </a:r>
            <a:r>
              <a:rPr lang="cs-CZ" dirty="0" smtClean="0"/>
              <a:t> y </a:t>
            </a:r>
            <a:r>
              <a:rPr lang="cs-CZ" dirty="0" err="1" smtClean="0"/>
              <a:t>bosques</a:t>
            </a:r>
            <a:r>
              <a:rPr lang="cs-CZ" dirty="0" smtClean="0"/>
              <a:t> </a:t>
            </a:r>
            <a:r>
              <a:rPr lang="cs-CZ" dirty="0" err="1" smtClean="0"/>
              <a:t>del</a:t>
            </a:r>
            <a:r>
              <a:rPr lang="cs-CZ" dirty="0" smtClean="0"/>
              <a:t> </a:t>
            </a:r>
            <a:r>
              <a:rPr lang="cs-CZ" dirty="0" err="1" smtClean="0"/>
              <a:t>Centro</a:t>
            </a:r>
            <a:r>
              <a:rPr lang="cs-CZ" dirty="0" smtClean="0"/>
              <a:t> y </a:t>
            </a:r>
            <a:r>
              <a:rPr lang="cs-CZ" dirty="0" err="1" smtClean="0"/>
              <a:t>Sudamérica</a:t>
            </a:r>
            <a:r>
              <a:rPr lang="cs-CZ" dirty="0" smtClean="0"/>
              <a:t>. Es </a:t>
            </a:r>
            <a:r>
              <a:rPr lang="cs-CZ" dirty="0" err="1" smtClean="0"/>
              <a:t>un</a:t>
            </a:r>
            <a:r>
              <a:rPr lang="cs-CZ" dirty="0" smtClean="0"/>
              <a:t> animal </a:t>
            </a:r>
            <a:r>
              <a:rPr lang="cs-CZ" b="1" dirty="0" smtClean="0">
                <a:solidFill>
                  <a:srgbClr val="00B0F0"/>
                </a:solidFill>
              </a:rPr>
              <a:t>[ </a:t>
            </a:r>
            <a:r>
              <a:rPr lang="cs-CZ" b="1" dirty="0" err="1" smtClean="0">
                <a:solidFill>
                  <a:srgbClr val="00B0F0"/>
                </a:solidFill>
              </a:rPr>
              <a:t>Solitario</a:t>
            </a:r>
            <a:r>
              <a:rPr lang="cs-CZ" b="1" dirty="0" smtClean="0">
                <a:solidFill>
                  <a:srgbClr val="00B0F0"/>
                </a:solidFill>
              </a:rPr>
              <a:t>, </a:t>
            </a:r>
            <a:r>
              <a:rPr lang="cs-CZ" b="1" dirty="0" err="1" smtClean="0">
                <a:solidFill>
                  <a:srgbClr val="00B0F0"/>
                </a:solidFill>
              </a:rPr>
              <a:t>muy</a:t>
            </a:r>
            <a:r>
              <a:rPr lang="cs-CZ" b="1" dirty="0" smtClean="0">
                <a:solidFill>
                  <a:srgbClr val="00B0F0"/>
                </a:solidFill>
              </a:rPr>
              <a:t> </a:t>
            </a:r>
            <a:r>
              <a:rPr lang="cs-CZ" b="1" dirty="0" err="1" smtClean="0">
                <a:solidFill>
                  <a:srgbClr val="00B0F0"/>
                </a:solidFill>
              </a:rPr>
              <a:t>pequeño</a:t>
            </a:r>
            <a:r>
              <a:rPr lang="cs-CZ" b="1" dirty="0" smtClean="0">
                <a:solidFill>
                  <a:srgbClr val="00B0F0"/>
                </a:solidFill>
              </a:rPr>
              <a:t>]</a:t>
            </a:r>
            <a:r>
              <a:rPr lang="cs-CZ" dirty="0" smtClean="0">
                <a:solidFill>
                  <a:srgbClr val="00B0F0"/>
                </a:solidFill>
              </a:rPr>
              <a:t>.</a:t>
            </a:r>
            <a:r>
              <a:rPr lang="cs-CZ" dirty="0" smtClean="0"/>
              <a:t> </a:t>
            </a:r>
            <a:r>
              <a:rPr lang="cs-CZ" dirty="0" err="1" smtClean="0"/>
              <a:t>Tiene</a:t>
            </a:r>
            <a:r>
              <a:rPr lang="cs-CZ" dirty="0" smtClean="0"/>
              <a:t> </a:t>
            </a:r>
            <a:r>
              <a:rPr lang="cs-CZ" dirty="0" err="1" smtClean="0"/>
              <a:t>un</a:t>
            </a:r>
            <a:r>
              <a:rPr lang="cs-CZ" dirty="0" smtClean="0"/>
              <a:t> largo </a:t>
            </a:r>
            <a:r>
              <a:rPr lang="cs-CZ" dirty="0" err="1" smtClean="0"/>
              <a:t>hocico</a:t>
            </a:r>
            <a:r>
              <a:rPr lang="cs-CZ" dirty="0" smtClean="0"/>
              <a:t> y </a:t>
            </a:r>
            <a:r>
              <a:rPr lang="cs-CZ" dirty="0" err="1" smtClean="0"/>
              <a:t>muy</a:t>
            </a:r>
            <a:r>
              <a:rPr lang="cs-CZ" dirty="0" smtClean="0"/>
              <a:t> </a:t>
            </a:r>
            <a:r>
              <a:rPr lang="cs-CZ" dirty="0" err="1" smtClean="0"/>
              <a:t>desarrollado</a:t>
            </a:r>
            <a:r>
              <a:rPr lang="cs-CZ" dirty="0" smtClean="0"/>
              <a:t> </a:t>
            </a:r>
            <a:r>
              <a:rPr lang="cs-CZ" dirty="0" err="1" smtClean="0"/>
              <a:t>el</a:t>
            </a:r>
            <a:r>
              <a:rPr lang="cs-CZ" dirty="0" smtClean="0"/>
              <a:t> </a:t>
            </a:r>
            <a:r>
              <a:rPr lang="cs-CZ" dirty="0" err="1" smtClean="0"/>
              <a:t>sentido</a:t>
            </a:r>
            <a:r>
              <a:rPr lang="cs-CZ" dirty="0" smtClean="0"/>
              <a:t> </a:t>
            </a:r>
            <a:r>
              <a:rPr lang="cs-CZ" dirty="0" err="1" smtClean="0"/>
              <a:t>del</a:t>
            </a:r>
            <a:r>
              <a:rPr lang="cs-CZ" dirty="0" smtClean="0"/>
              <a:t> </a:t>
            </a:r>
            <a:r>
              <a:rPr lang="cs-CZ" dirty="0" err="1" smtClean="0"/>
              <a:t>olfato</a:t>
            </a:r>
            <a:r>
              <a:rPr lang="cs-CZ" dirty="0" smtClean="0"/>
              <a:t>. </a:t>
            </a:r>
            <a:r>
              <a:rPr lang="cs-CZ" dirty="0" err="1" smtClean="0"/>
              <a:t>Su</a:t>
            </a:r>
            <a:r>
              <a:rPr lang="cs-CZ" dirty="0" smtClean="0"/>
              <a:t> larga </a:t>
            </a:r>
            <a:r>
              <a:rPr lang="cs-CZ" b="1" dirty="0" smtClean="0">
                <a:solidFill>
                  <a:srgbClr val="00B0F0"/>
                </a:solidFill>
              </a:rPr>
              <a:t>[ </a:t>
            </a:r>
            <a:r>
              <a:rPr lang="cs-CZ" b="1" dirty="0" err="1" smtClean="0">
                <a:solidFill>
                  <a:srgbClr val="00B0F0"/>
                </a:solidFill>
              </a:rPr>
              <a:t>Cabeza</a:t>
            </a:r>
            <a:r>
              <a:rPr lang="cs-CZ" b="1" dirty="0" smtClean="0">
                <a:solidFill>
                  <a:srgbClr val="00B0F0"/>
                </a:solidFill>
              </a:rPr>
              <a:t>, </a:t>
            </a:r>
            <a:r>
              <a:rPr lang="cs-CZ" b="1" dirty="0" err="1" smtClean="0">
                <a:solidFill>
                  <a:srgbClr val="00B0F0"/>
                </a:solidFill>
              </a:rPr>
              <a:t>lengua</a:t>
            </a:r>
            <a:r>
              <a:rPr lang="cs-CZ" b="1" dirty="0" smtClean="0">
                <a:solidFill>
                  <a:srgbClr val="00B0F0"/>
                </a:solidFill>
              </a:rPr>
              <a:t>]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  <a:r>
              <a:rPr lang="cs-CZ" dirty="0" smtClean="0"/>
              <a:t>con una </a:t>
            </a:r>
            <a:r>
              <a:rPr lang="cs-CZ" dirty="0" err="1" smtClean="0"/>
              <a:t>saliva</a:t>
            </a:r>
            <a:r>
              <a:rPr lang="cs-CZ" dirty="0" smtClean="0"/>
              <a:t> </a:t>
            </a:r>
            <a:r>
              <a:rPr lang="cs-CZ" dirty="0" err="1" smtClean="0"/>
              <a:t>pegajosa</a:t>
            </a:r>
            <a:r>
              <a:rPr lang="cs-CZ" dirty="0" smtClean="0"/>
              <a:t>,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permite</a:t>
            </a:r>
            <a:r>
              <a:rPr lang="cs-CZ" dirty="0" smtClean="0"/>
              <a:t> </a:t>
            </a:r>
            <a:r>
              <a:rPr lang="cs-CZ" dirty="0" err="1" smtClean="0"/>
              <a:t>capturar</a:t>
            </a:r>
            <a:r>
              <a:rPr lang="cs-CZ" dirty="0" smtClean="0"/>
              <a:t> las </a:t>
            </a:r>
            <a:r>
              <a:rPr lang="cs-CZ" dirty="0" err="1" smtClean="0"/>
              <a:t>hormigas</a:t>
            </a:r>
            <a:r>
              <a:rPr lang="cs-CZ" dirty="0" smtClean="0"/>
              <a:t> </a:t>
            </a:r>
            <a:r>
              <a:rPr lang="cs-CZ" dirty="0" err="1" smtClean="0"/>
              <a:t>dentro</a:t>
            </a:r>
            <a:r>
              <a:rPr lang="cs-CZ" dirty="0" smtClean="0"/>
              <a:t> de los </a:t>
            </a:r>
            <a:r>
              <a:rPr lang="cs-CZ" dirty="0" err="1" smtClean="0"/>
              <a:t>hormigueros</a:t>
            </a:r>
            <a:r>
              <a:rPr lang="cs-CZ" dirty="0" smtClean="0"/>
              <a:t> </a:t>
            </a:r>
            <a:r>
              <a:rPr lang="cs-CZ" dirty="0" err="1" smtClean="0"/>
              <a:t>donde</a:t>
            </a:r>
            <a:r>
              <a:rPr lang="cs-CZ" dirty="0" smtClean="0"/>
              <a:t> mete </a:t>
            </a:r>
            <a:r>
              <a:rPr lang="cs-CZ" dirty="0" err="1" smtClean="0"/>
              <a:t>su</a:t>
            </a:r>
            <a:r>
              <a:rPr lang="cs-CZ" dirty="0" smtClean="0"/>
              <a:t> </a:t>
            </a:r>
            <a:r>
              <a:rPr lang="cs-CZ" dirty="0" err="1" smtClean="0"/>
              <a:t>hocico</a:t>
            </a:r>
            <a:r>
              <a:rPr lang="cs-CZ" dirty="0" smtClean="0"/>
              <a:t>.</a:t>
            </a:r>
            <a:endParaRPr lang="fr-FR" dirty="0"/>
          </a:p>
        </p:txBody>
      </p:sp>
      <p:sp>
        <p:nvSpPr>
          <p:cNvPr id="4" name="Obdélník 3"/>
          <p:cNvSpPr/>
          <p:nvPr/>
        </p:nvSpPr>
        <p:spPr>
          <a:xfrm>
            <a:off x="4499992" y="1052736"/>
            <a:ext cx="108012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Obdélník 4"/>
          <p:cNvSpPr/>
          <p:nvPr/>
        </p:nvSpPr>
        <p:spPr>
          <a:xfrm>
            <a:off x="6876256" y="980728"/>
            <a:ext cx="86409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délník 7"/>
          <p:cNvSpPr/>
          <p:nvPr/>
        </p:nvSpPr>
        <p:spPr>
          <a:xfrm>
            <a:off x="7380312" y="4437112"/>
            <a:ext cx="125701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bdélník 8"/>
          <p:cNvSpPr/>
          <p:nvPr/>
        </p:nvSpPr>
        <p:spPr>
          <a:xfrm>
            <a:off x="1547664" y="4725144"/>
            <a:ext cx="129614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Obdélník 1"/>
          <p:cNvSpPr/>
          <p:nvPr/>
        </p:nvSpPr>
        <p:spPr>
          <a:xfrm>
            <a:off x="6588224" y="1988840"/>
            <a:ext cx="172819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1475656" y="2564904"/>
            <a:ext cx="194421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5076056" y="5013176"/>
            <a:ext cx="1152128" cy="253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2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Algunos</a:t>
            </a:r>
            <a:r>
              <a:rPr lang="cs-CZ" dirty="0" smtClean="0"/>
              <a:t> </a:t>
            </a:r>
            <a:r>
              <a:rPr lang="cs-CZ" dirty="0" err="1" smtClean="0"/>
              <a:t>animales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92514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cs-CZ" sz="1600" dirty="0" smtClean="0"/>
          </a:p>
          <a:p>
            <a:r>
              <a:rPr lang="cs-CZ" dirty="0" smtClean="0"/>
              <a:t>¿</a:t>
            </a:r>
            <a:r>
              <a:rPr lang="cs-CZ" dirty="0" err="1" smtClean="0"/>
              <a:t>Tienes</a:t>
            </a:r>
            <a:r>
              <a:rPr lang="cs-CZ" dirty="0" smtClean="0"/>
              <a:t> </a:t>
            </a:r>
            <a:r>
              <a:rPr lang="cs-CZ" dirty="0" err="1" smtClean="0"/>
              <a:t>en</a:t>
            </a:r>
            <a:r>
              <a:rPr lang="cs-CZ" dirty="0" smtClean="0"/>
              <a:t> </a:t>
            </a:r>
            <a:r>
              <a:rPr lang="cs-CZ" dirty="0" err="1" smtClean="0"/>
              <a:t>casa</a:t>
            </a:r>
            <a:r>
              <a:rPr lang="cs-CZ" dirty="0" smtClean="0"/>
              <a:t> </a:t>
            </a:r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animal</a:t>
            </a:r>
            <a:r>
              <a:rPr lang="cs-CZ" dirty="0" smtClean="0"/>
              <a:t> </a:t>
            </a:r>
            <a:r>
              <a:rPr lang="cs-CZ" dirty="0" err="1" smtClean="0"/>
              <a:t>doméstico</a:t>
            </a:r>
            <a:r>
              <a:rPr lang="cs-CZ" dirty="0" smtClean="0"/>
              <a:t>? 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¿</a:t>
            </a:r>
            <a:r>
              <a:rPr lang="cs-CZ" dirty="0" err="1" smtClean="0"/>
              <a:t>Cuál</a:t>
            </a:r>
            <a:r>
              <a:rPr lang="cs-CZ" dirty="0" smtClean="0"/>
              <a:t> es tu </a:t>
            </a:r>
            <a:r>
              <a:rPr lang="cs-CZ" dirty="0" err="1" smtClean="0"/>
              <a:t>animal</a:t>
            </a:r>
            <a:r>
              <a:rPr lang="cs-CZ" dirty="0" smtClean="0"/>
              <a:t> </a:t>
            </a:r>
            <a:r>
              <a:rPr lang="cs-CZ" dirty="0" err="1" smtClean="0"/>
              <a:t>preferido</a:t>
            </a:r>
            <a:r>
              <a:rPr lang="cs-CZ" dirty="0" smtClean="0"/>
              <a:t>? ¿</a:t>
            </a:r>
            <a:r>
              <a:rPr lang="cs-CZ" dirty="0" err="1" smtClean="0"/>
              <a:t>Por</a:t>
            </a:r>
            <a:r>
              <a:rPr lang="cs-CZ" dirty="0" smtClean="0"/>
              <a:t> </a:t>
            </a:r>
            <a:r>
              <a:rPr lang="cs-CZ" dirty="0" err="1" smtClean="0"/>
              <a:t>qué</a:t>
            </a:r>
            <a:r>
              <a:rPr lang="cs-CZ" dirty="0" smtClean="0"/>
              <a:t>?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¿</a:t>
            </a:r>
            <a:r>
              <a:rPr lang="cs-CZ" dirty="0" err="1" smtClean="0"/>
              <a:t>Qué</a:t>
            </a:r>
            <a:r>
              <a:rPr lang="cs-CZ" dirty="0" smtClean="0"/>
              <a:t> </a:t>
            </a:r>
            <a:r>
              <a:rPr lang="cs-CZ" dirty="0" err="1" smtClean="0"/>
              <a:t>animal</a:t>
            </a:r>
            <a:r>
              <a:rPr lang="cs-CZ" dirty="0" smtClean="0"/>
              <a:t> no </a:t>
            </a:r>
            <a:r>
              <a:rPr lang="cs-CZ" dirty="0" err="1" smtClean="0"/>
              <a:t>te</a:t>
            </a:r>
            <a:r>
              <a:rPr lang="cs-CZ" dirty="0" smtClean="0"/>
              <a:t> gusta? ¿</a:t>
            </a:r>
            <a:r>
              <a:rPr lang="cs-CZ" dirty="0" err="1" smtClean="0"/>
              <a:t>Por</a:t>
            </a:r>
            <a:r>
              <a:rPr lang="cs-CZ" dirty="0" smtClean="0"/>
              <a:t> </a:t>
            </a:r>
            <a:r>
              <a:rPr lang="cs-CZ" dirty="0" err="1" smtClean="0"/>
              <a:t>qué</a:t>
            </a:r>
            <a:r>
              <a:rPr lang="cs-CZ" dirty="0" smtClean="0"/>
              <a:t>? </a:t>
            </a:r>
          </a:p>
          <a:p>
            <a:endParaRPr lang="es-ES" dirty="0"/>
          </a:p>
          <a:p>
            <a:endParaRPr lang="es-ES" dirty="0"/>
          </a:p>
          <a:p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sz="1400" dirty="0" smtClean="0"/>
              <a:t>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339</Words>
  <Application>Microsoft Office PowerPoint</Application>
  <PresentationFormat>Předvádění na obrazovce 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Animales</vt:lpstr>
      <vt:lpstr>Prezentace aplikace PowerPoint</vt:lpstr>
      <vt:lpstr>Prezentace aplikace PowerPoint</vt:lpstr>
      <vt:lpstr>Busca la palabra adecuada.</vt:lpstr>
      <vt:lpstr>Prezentace aplikace PowerPoint</vt:lpstr>
      <vt:lpstr>Algunos animales.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228</cp:revision>
  <dcterms:created xsi:type="dcterms:W3CDTF">2012-06-18T15:15:37Z</dcterms:created>
  <dcterms:modified xsi:type="dcterms:W3CDTF">2013-12-18T09:14:50Z</dcterms:modified>
</cp:coreProperties>
</file>