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6" r:id="rId5"/>
    <p:sldId id="267" r:id="rId6"/>
    <p:sldId id="271" r:id="rId7"/>
    <p:sldId id="27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33" autoAdjust="0"/>
    <p:restoredTop sz="94660"/>
  </p:normalViewPr>
  <p:slideViewPr>
    <p:cSldViewPr>
      <p:cViewPr>
        <p:scale>
          <a:sx n="80" d="100"/>
          <a:sy n="80" d="100"/>
        </p:scale>
        <p:origin x="-1092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35696" y="1621904"/>
            <a:ext cx="5040560" cy="798984"/>
          </a:xfrm>
        </p:spPr>
        <p:txBody>
          <a:bodyPr>
            <a:noAutofit/>
          </a:bodyPr>
          <a:lstStyle/>
          <a:p>
            <a:r>
              <a:rPr lang="cs-CZ" sz="6000" b="1" dirty="0" err="1" smtClean="0"/>
              <a:t>Viajes</a:t>
            </a:r>
            <a:endParaRPr lang="cs-CZ" sz="60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57" y="332656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409" y="188640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55576" y="2636912"/>
            <a:ext cx="76328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427956"/>
              </p:ext>
            </p:extLst>
          </p:nvPr>
        </p:nvGraphicFramePr>
        <p:xfrm>
          <a:off x="827584" y="285293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Hispanoamerická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kultura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28.10.2012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Viajar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por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dirty="0" smtClean="0"/>
                        <a:t> Latina.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F5 y </a:t>
                      </a:r>
                      <a:r>
                        <a:rPr lang="cs-CZ" dirty="0" err="1" smtClean="0"/>
                        <a:t>continue</a:t>
                      </a:r>
                      <a:r>
                        <a:rPr lang="cs-CZ" baseline="0" dirty="0" smtClean="0"/>
                        <a:t> con la </a:t>
                      </a:r>
                      <a:r>
                        <a:rPr lang="cs-CZ" baseline="0" dirty="0" err="1" smtClean="0"/>
                        <a:t>barra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espacio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3528392" cy="922114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Argentina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/>
          <a:lstStyle/>
          <a:p>
            <a:pPr>
              <a:buNone/>
            </a:pPr>
            <a:endParaRPr lang="cs-CZ" sz="1400" b="1" dirty="0" smtClean="0"/>
          </a:p>
          <a:p>
            <a:endParaRPr lang="en-US" sz="1400" b="1" dirty="0" smtClean="0"/>
          </a:p>
          <a:p>
            <a:pPr>
              <a:buNone/>
            </a:pPr>
            <a:endParaRPr lang="cs-CZ" sz="1400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5436096" y="1124744"/>
            <a:ext cx="3707904" cy="345638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>
                <a:solidFill>
                  <a:srgbClr val="FFFF00"/>
                </a:solidFill>
              </a:rPr>
              <a:t>Hace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algunos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>
                <a:solidFill>
                  <a:srgbClr val="FFFF00"/>
                </a:solidFill>
              </a:rPr>
              <a:t>años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 smtClean="0">
                <a:solidFill>
                  <a:srgbClr val="FFFF00"/>
                </a:solidFill>
              </a:rPr>
              <a:t>El </a:t>
            </a:r>
            <a:r>
              <a:rPr lang="cs-CZ" dirty="0" err="1" smtClean="0">
                <a:solidFill>
                  <a:srgbClr val="FFFF00"/>
                </a:solidFill>
              </a:rPr>
              <a:t>Calafate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era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un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lugar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muy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>
                <a:solidFill>
                  <a:srgbClr val="FFFF00"/>
                </a:solidFill>
              </a:rPr>
              <a:t>pequeño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 smtClean="0">
                <a:solidFill>
                  <a:srgbClr val="FFFF00"/>
                </a:solidFill>
              </a:rPr>
              <a:t>en el mapa </a:t>
            </a:r>
            <a:r>
              <a:rPr lang="cs-CZ" dirty="0" err="1" smtClean="0">
                <a:solidFill>
                  <a:srgbClr val="FFFF00"/>
                </a:solidFill>
              </a:rPr>
              <a:t>argentino</a:t>
            </a:r>
            <a:r>
              <a:rPr lang="cs-CZ" dirty="0" smtClean="0">
                <a:solidFill>
                  <a:srgbClr val="FFFF00"/>
                </a:solidFill>
              </a:rPr>
              <a:t>, </a:t>
            </a:r>
            <a:r>
              <a:rPr lang="cs-CZ" dirty="0" err="1" smtClean="0">
                <a:solidFill>
                  <a:srgbClr val="FFFF00"/>
                </a:solidFill>
              </a:rPr>
              <a:t>un</a:t>
            </a:r>
            <a:r>
              <a:rPr lang="cs-CZ" dirty="0" smtClean="0">
                <a:solidFill>
                  <a:srgbClr val="FFFF00"/>
                </a:solidFill>
              </a:rPr>
              <a:t> pueblo en </a:t>
            </a:r>
            <a:r>
              <a:rPr lang="cs-CZ" dirty="0" err="1" smtClean="0">
                <a:solidFill>
                  <a:srgbClr val="FFFF00"/>
                </a:solidFill>
              </a:rPr>
              <a:t>crecimiento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que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habían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elegido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algunas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familias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que</a:t>
            </a:r>
            <a:r>
              <a:rPr lang="cs-CZ" dirty="0" smtClean="0">
                <a:solidFill>
                  <a:srgbClr val="FFFF00"/>
                </a:solidFill>
              </a:rPr>
              <a:t> con </a:t>
            </a:r>
            <a:r>
              <a:rPr lang="cs-CZ" dirty="0" err="1" smtClean="0">
                <a:solidFill>
                  <a:srgbClr val="FFFF00"/>
                </a:solidFill>
              </a:rPr>
              <a:t>coraje</a:t>
            </a:r>
            <a:r>
              <a:rPr lang="cs-CZ" dirty="0" smtClean="0">
                <a:solidFill>
                  <a:srgbClr val="FFFF00"/>
                </a:solidFill>
              </a:rPr>
              <a:t> se </a:t>
            </a:r>
            <a:r>
              <a:rPr lang="cs-CZ" dirty="0" err="1" smtClean="0">
                <a:solidFill>
                  <a:srgbClr val="FFFF00"/>
                </a:solidFill>
              </a:rPr>
              <a:t>animaban</a:t>
            </a:r>
            <a:r>
              <a:rPr lang="cs-CZ" dirty="0" smtClean="0">
                <a:solidFill>
                  <a:srgbClr val="FFFF00"/>
                </a:solidFill>
              </a:rPr>
              <a:t> a </a:t>
            </a:r>
            <a:r>
              <a:rPr lang="cs-CZ" dirty="0" err="1" smtClean="0">
                <a:solidFill>
                  <a:srgbClr val="FFFF00"/>
                </a:solidFill>
              </a:rPr>
              <a:t>poblar</a:t>
            </a:r>
            <a:r>
              <a:rPr lang="cs-CZ" dirty="0" smtClean="0">
                <a:solidFill>
                  <a:srgbClr val="FFFF00"/>
                </a:solidFill>
              </a:rPr>
              <a:t> la </a:t>
            </a:r>
            <a:r>
              <a:rPr lang="cs-CZ" dirty="0" err="1" smtClean="0">
                <a:solidFill>
                  <a:srgbClr val="FFFF00"/>
                </a:solidFill>
              </a:rPr>
              <a:t>Patagonia</a:t>
            </a:r>
            <a:r>
              <a:rPr lang="cs-CZ" dirty="0" smtClean="0">
                <a:solidFill>
                  <a:srgbClr val="FFFF00"/>
                </a:solidFill>
              </a:rPr>
              <a:t>.</a:t>
            </a:r>
          </a:p>
          <a:p>
            <a:pPr algn="ctr"/>
            <a:endParaRPr lang="cs-CZ" sz="1400" dirty="0" smtClean="0"/>
          </a:p>
          <a:p>
            <a:pPr algn="ctr"/>
            <a:endParaRPr lang="cs-CZ" sz="1400" dirty="0" smtClean="0"/>
          </a:p>
        </p:txBody>
      </p:sp>
      <p:sp>
        <p:nvSpPr>
          <p:cNvPr id="10" name="Zaoblený obdélník 9"/>
          <p:cNvSpPr/>
          <p:nvPr/>
        </p:nvSpPr>
        <p:spPr>
          <a:xfrm>
            <a:off x="0" y="1412776"/>
            <a:ext cx="5400600" cy="489654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FFFF00"/>
                </a:solidFill>
              </a:rPr>
              <a:t>El Calafate, un pequeño puebl</a:t>
            </a:r>
            <a:r>
              <a:rPr lang="cs-CZ" sz="2400" dirty="0" smtClean="0">
                <a:solidFill>
                  <a:srgbClr val="FFFF00"/>
                </a:solidFill>
              </a:rPr>
              <a:t>o</a:t>
            </a:r>
            <a:r>
              <a:rPr lang="es-ES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smtClean="0">
                <a:solidFill>
                  <a:srgbClr val="FFFF00"/>
                </a:solidFill>
              </a:rPr>
              <a:t> de </a:t>
            </a:r>
            <a:r>
              <a:rPr lang="es-ES" sz="2400" dirty="0" smtClean="0">
                <a:solidFill>
                  <a:srgbClr val="FFFF00"/>
                </a:solidFill>
              </a:rPr>
              <a:t>la cordillera de Los Andes</a:t>
            </a:r>
            <a:r>
              <a:rPr lang="cs-CZ" sz="2400" dirty="0" smtClean="0">
                <a:solidFill>
                  <a:srgbClr val="FFFF00"/>
                </a:solidFill>
              </a:rPr>
              <a:t> y </a:t>
            </a:r>
            <a:r>
              <a:rPr lang="cs-CZ" sz="2400" dirty="0" err="1" smtClean="0">
                <a:solidFill>
                  <a:srgbClr val="FFFF00"/>
                </a:solidFill>
              </a:rPr>
              <a:t>del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Glaciar Perito Moreno</a:t>
            </a:r>
            <a:r>
              <a:rPr lang="cs-CZ" sz="2400" dirty="0" smtClean="0"/>
              <a:t>.</a:t>
            </a:r>
          </a:p>
          <a:p>
            <a:pPr algn="ctr"/>
            <a:endParaRPr lang="cs-CZ" sz="2400" dirty="0" smtClean="0"/>
          </a:p>
          <a:p>
            <a:pPr algn="ctr"/>
            <a:endParaRPr lang="cs-CZ" sz="2400" dirty="0" smtClean="0"/>
          </a:p>
          <a:p>
            <a:pPr algn="ctr"/>
            <a:r>
              <a:rPr lang="cs-CZ" sz="2400" dirty="0" smtClean="0"/>
              <a:t>¿</a:t>
            </a:r>
            <a:r>
              <a:rPr lang="cs-CZ" sz="2400" dirty="0" err="1" smtClean="0"/>
              <a:t>Conoces</a:t>
            </a:r>
            <a:r>
              <a:rPr lang="cs-CZ" sz="2400" dirty="0" smtClean="0"/>
              <a:t> la </a:t>
            </a:r>
            <a:r>
              <a:rPr lang="cs-CZ" sz="2400" dirty="0" err="1" smtClean="0"/>
              <a:t>cordillera</a:t>
            </a:r>
            <a:r>
              <a:rPr lang="cs-CZ" sz="2400" dirty="0" smtClean="0"/>
              <a:t> de los </a:t>
            </a:r>
            <a:r>
              <a:rPr lang="cs-CZ" sz="2400" dirty="0" err="1" smtClean="0"/>
              <a:t>Andes</a:t>
            </a:r>
            <a:r>
              <a:rPr lang="cs-CZ" sz="2400" dirty="0" smtClean="0"/>
              <a:t>?</a:t>
            </a:r>
          </a:p>
          <a:p>
            <a:pPr algn="ctr"/>
            <a:endParaRPr lang="cs-CZ" sz="2400" dirty="0" smtClean="0"/>
          </a:p>
          <a:p>
            <a:pPr algn="ctr"/>
            <a:r>
              <a:rPr lang="cs-CZ" sz="2400" dirty="0" smtClean="0"/>
              <a:t>¿</a:t>
            </a:r>
            <a:r>
              <a:rPr lang="cs-CZ" sz="2400" dirty="0" err="1" smtClean="0"/>
              <a:t>Vivirías</a:t>
            </a:r>
            <a:r>
              <a:rPr lang="cs-CZ" sz="2400" dirty="0" smtClean="0"/>
              <a:t> </a:t>
            </a:r>
            <a:r>
              <a:rPr lang="cs-CZ" sz="2400" dirty="0" err="1" smtClean="0"/>
              <a:t>ahí</a:t>
            </a:r>
            <a:r>
              <a:rPr lang="cs-CZ" sz="2400" dirty="0" smtClean="0"/>
              <a:t>? ¿</a:t>
            </a:r>
            <a:r>
              <a:rPr lang="cs-CZ" sz="2400" dirty="0" err="1" smtClean="0"/>
              <a:t>Por</a:t>
            </a:r>
            <a:r>
              <a:rPr lang="cs-CZ" sz="2400" dirty="0" smtClean="0"/>
              <a:t> </a:t>
            </a:r>
            <a:r>
              <a:rPr lang="cs-CZ" sz="2400" dirty="0" err="1" smtClean="0"/>
              <a:t>qué</a:t>
            </a:r>
            <a:r>
              <a:rPr lang="cs-CZ" sz="2400" dirty="0" smtClean="0"/>
              <a:t>?</a:t>
            </a:r>
          </a:p>
          <a:p>
            <a:pPr algn="ctr"/>
            <a:endParaRPr lang="cs-CZ" sz="2400" dirty="0" smtClean="0"/>
          </a:p>
          <a:p>
            <a:pPr algn="ctr"/>
            <a:r>
              <a:rPr lang="cs-CZ" sz="2400" dirty="0" smtClean="0"/>
              <a:t>¿</a:t>
            </a:r>
            <a:r>
              <a:rPr lang="cs-CZ" sz="2400" dirty="0" err="1" smtClean="0"/>
              <a:t>Qué</a:t>
            </a:r>
            <a:r>
              <a:rPr lang="cs-CZ" sz="2400" dirty="0" smtClean="0"/>
              <a:t> es </a:t>
            </a: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smtClean="0"/>
              <a:t>glaciar?</a:t>
            </a:r>
            <a:endParaRPr lang="cs-CZ" sz="2400" dirty="0" smtClean="0"/>
          </a:p>
          <a:p>
            <a:pPr algn="ctr"/>
            <a:endParaRPr lang="cs-CZ" sz="2400" dirty="0" smtClean="0"/>
          </a:p>
          <a:p>
            <a:pPr algn="ctr"/>
            <a:endParaRPr lang="cs-CZ" sz="2400" dirty="0" smtClean="0"/>
          </a:p>
          <a:p>
            <a:pPr algn="ctr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44329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5122912" cy="10661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/>
              <a:t>V</a:t>
            </a:r>
            <a:r>
              <a:rPr lang="cs-CZ" dirty="0" err="1" smtClean="0"/>
              <a:t>iajes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2000" dirty="0" smtClean="0"/>
          </a:p>
          <a:p>
            <a:r>
              <a:rPr lang="cs-CZ" sz="2400" dirty="0" err="1" smtClean="0"/>
              <a:t>Ahora</a:t>
            </a:r>
            <a:r>
              <a:rPr lang="cs-CZ" sz="2400" dirty="0" smtClean="0"/>
              <a:t> </a:t>
            </a:r>
            <a:r>
              <a:rPr lang="cs-CZ" sz="2400" dirty="0" err="1" smtClean="0"/>
              <a:t>imagina</a:t>
            </a:r>
            <a:r>
              <a:rPr lang="cs-CZ" sz="2400" dirty="0" smtClean="0"/>
              <a:t> </a:t>
            </a: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dirty="0" err="1" smtClean="0"/>
              <a:t>viaje</a:t>
            </a:r>
            <a:r>
              <a:rPr lang="cs-CZ" sz="2400" dirty="0" smtClean="0"/>
              <a:t> </a:t>
            </a:r>
            <a:r>
              <a:rPr lang="cs-CZ" sz="2400" dirty="0" err="1" smtClean="0"/>
              <a:t>que</a:t>
            </a:r>
            <a:r>
              <a:rPr lang="cs-CZ" sz="2400" dirty="0" smtClean="0"/>
              <a:t> </a:t>
            </a:r>
            <a:r>
              <a:rPr lang="cs-CZ" sz="2400" dirty="0" err="1" smtClean="0"/>
              <a:t>hiciste</a:t>
            </a:r>
            <a:r>
              <a:rPr lang="cs-CZ" sz="2400" dirty="0" smtClean="0"/>
              <a:t> en el </a:t>
            </a:r>
            <a:r>
              <a:rPr lang="cs-CZ" sz="2400" dirty="0" err="1" smtClean="0"/>
              <a:t>pasado</a:t>
            </a:r>
            <a:r>
              <a:rPr lang="cs-CZ" sz="2400" dirty="0" smtClean="0"/>
              <a:t> y </a:t>
            </a:r>
            <a:r>
              <a:rPr lang="cs-CZ" sz="2400" dirty="0" err="1" smtClean="0"/>
              <a:t>coméntalo</a:t>
            </a:r>
            <a:r>
              <a:rPr lang="cs-CZ" sz="2400" dirty="0" smtClean="0"/>
              <a:t> </a:t>
            </a:r>
            <a:r>
              <a:rPr lang="cs-CZ" sz="2400" dirty="0" err="1" smtClean="0"/>
              <a:t>utilizando</a:t>
            </a:r>
            <a:r>
              <a:rPr lang="cs-CZ" sz="2400" dirty="0" smtClean="0"/>
              <a:t> la </a:t>
            </a:r>
            <a:r>
              <a:rPr lang="cs-CZ" sz="2400" dirty="0" err="1" smtClean="0"/>
              <a:t>expresión</a:t>
            </a:r>
            <a:r>
              <a:rPr lang="cs-CZ" sz="2400" dirty="0" smtClean="0"/>
              <a:t> </a:t>
            </a:r>
            <a:r>
              <a:rPr lang="cs-CZ" sz="2400" i="1" u="sng" dirty="0" smtClean="0">
                <a:solidFill>
                  <a:srgbClr val="FF0000"/>
                </a:solidFill>
              </a:rPr>
              <a:t>´´</a:t>
            </a:r>
            <a:r>
              <a:rPr lang="cs-CZ" sz="2400" i="1" u="sng" dirty="0" err="1" smtClean="0">
                <a:solidFill>
                  <a:srgbClr val="FF0000"/>
                </a:solidFill>
              </a:rPr>
              <a:t>cuando</a:t>
            </a:r>
            <a:r>
              <a:rPr lang="cs-CZ" sz="2400" i="1" u="sng" dirty="0" smtClean="0">
                <a:solidFill>
                  <a:srgbClr val="FF0000"/>
                </a:solidFill>
              </a:rPr>
              <a:t> +</a:t>
            </a:r>
            <a:r>
              <a:rPr lang="cs-CZ" sz="2400" i="1" u="sng" dirty="0" err="1" smtClean="0">
                <a:solidFill>
                  <a:srgbClr val="FF0000"/>
                </a:solidFill>
              </a:rPr>
              <a:t>pasado</a:t>
            </a:r>
            <a:r>
              <a:rPr lang="cs-CZ" sz="2400" i="1" u="sng" dirty="0" smtClean="0">
                <a:solidFill>
                  <a:srgbClr val="FF0000"/>
                </a:solidFill>
              </a:rPr>
              <a:t>´´. </a:t>
            </a:r>
            <a:r>
              <a:rPr lang="cs-CZ" sz="2400" dirty="0" err="1" smtClean="0"/>
              <a:t>Tienes</a:t>
            </a:r>
            <a:r>
              <a:rPr lang="cs-CZ" sz="2400" dirty="0" smtClean="0"/>
              <a:t> </a:t>
            </a:r>
            <a:r>
              <a:rPr lang="cs-CZ" sz="2400" dirty="0" err="1" smtClean="0"/>
              <a:t>que</a:t>
            </a:r>
            <a:r>
              <a:rPr lang="cs-CZ" sz="2400" dirty="0" smtClean="0"/>
              <a:t> </a:t>
            </a:r>
            <a:r>
              <a:rPr lang="cs-CZ" sz="2400" dirty="0" err="1" smtClean="0"/>
              <a:t>escribir</a:t>
            </a:r>
            <a:r>
              <a:rPr lang="cs-CZ" sz="2400" dirty="0" smtClean="0"/>
              <a:t> en </a:t>
            </a:r>
            <a:r>
              <a:rPr lang="cs-CZ" sz="2400" dirty="0" err="1" smtClean="0"/>
              <a:t>total</a:t>
            </a:r>
            <a:r>
              <a:rPr lang="cs-CZ" sz="2400" dirty="0" smtClean="0"/>
              <a:t> </a:t>
            </a:r>
            <a:r>
              <a:rPr lang="cs-CZ" sz="2400" dirty="0" err="1" smtClean="0"/>
              <a:t>unas</a:t>
            </a:r>
            <a:r>
              <a:rPr lang="cs-CZ" sz="2400" dirty="0" smtClean="0"/>
              <a:t> 60 </a:t>
            </a:r>
            <a:r>
              <a:rPr lang="cs-CZ" sz="2400" dirty="0" err="1" smtClean="0"/>
              <a:t>palabras</a:t>
            </a:r>
            <a:r>
              <a:rPr lang="cs-CZ" sz="2400" dirty="0" smtClean="0"/>
              <a:t>. </a:t>
            </a: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dirty="0" err="1" smtClean="0"/>
              <a:t>ejemplo</a:t>
            </a:r>
            <a:r>
              <a:rPr lang="cs-CZ" sz="2400" dirty="0" smtClean="0"/>
              <a:t> : </a:t>
            </a:r>
            <a:r>
              <a:rPr lang="cs-CZ" sz="2400" dirty="0" err="1" smtClean="0"/>
              <a:t>cuando</a:t>
            </a:r>
            <a:r>
              <a:rPr lang="cs-CZ" sz="2400" dirty="0" smtClean="0"/>
              <a:t> </a:t>
            </a:r>
            <a:r>
              <a:rPr lang="cs-CZ" sz="2400" dirty="0" err="1" smtClean="0"/>
              <a:t>estuvimos</a:t>
            </a:r>
            <a:r>
              <a:rPr lang="cs-CZ" sz="2400" dirty="0" smtClean="0"/>
              <a:t> ….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000" dirty="0" smtClean="0"/>
          </a:p>
          <a:p>
            <a:r>
              <a:rPr lang="cs-CZ" sz="2400" dirty="0" smtClean="0"/>
              <a:t>Es </a:t>
            </a: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dirty="0" err="1" smtClean="0"/>
              <a:t>trabajo</a:t>
            </a:r>
            <a:r>
              <a:rPr lang="cs-CZ" sz="2400" dirty="0" smtClean="0"/>
              <a:t> </a:t>
            </a:r>
            <a:r>
              <a:rPr lang="cs-CZ" sz="2400" dirty="0" err="1" smtClean="0"/>
              <a:t>individual</a:t>
            </a:r>
            <a:r>
              <a:rPr lang="cs-CZ" sz="2400" dirty="0" smtClean="0"/>
              <a:t>. </a:t>
            </a:r>
            <a:r>
              <a:rPr lang="cs-CZ" sz="2400" dirty="0" err="1" smtClean="0"/>
              <a:t>Puedes</a:t>
            </a:r>
            <a:r>
              <a:rPr lang="cs-CZ" sz="2400" dirty="0" smtClean="0"/>
              <a:t> </a:t>
            </a:r>
            <a:r>
              <a:rPr lang="cs-CZ" sz="2400" dirty="0" err="1" smtClean="0"/>
              <a:t>utilizar</a:t>
            </a:r>
            <a:r>
              <a:rPr lang="cs-CZ" sz="2400" dirty="0" smtClean="0"/>
              <a:t> el </a:t>
            </a:r>
            <a:r>
              <a:rPr lang="cs-CZ" sz="2400" dirty="0" err="1" smtClean="0"/>
              <a:t>diccionario</a:t>
            </a:r>
            <a:r>
              <a:rPr lang="cs-CZ" sz="2000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35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5736" y="332656"/>
            <a:ext cx="5328592" cy="99412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6000" dirty="0" err="1" smtClean="0"/>
              <a:t>América</a:t>
            </a:r>
            <a:r>
              <a:rPr lang="cs-CZ" sz="6000" dirty="0" smtClean="0"/>
              <a:t> Latina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699792" y="1844824"/>
            <a:ext cx="4248472" cy="46085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r>
              <a:rPr lang="cs-CZ" sz="2400" dirty="0" smtClean="0">
                <a:solidFill>
                  <a:srgbClr val="FFFF00"/>
                </a:solidFill>
              </a:rPr>
              <a:t>¿</a:t>
            </a:r>
            <a:r>
              <a:rPr lang="cs-CZ" sz="2400" dirty="0" err="1" smtClean="0">
                <a:solidFill>
                  <a:srgbClr val="FFFF00"/>
                </a:solidFill>
              </a:rPr>
              <a:t>Qué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err="1" smtClean="0">
                <a:solidFill>
                  <a:srgbClr val="FFFF00"/>
                </a:solidFill>
              </a:rPr>
              <a:t>país</a:t>
            </a:r>
            <a:r>
              <a:rPr lang="cs-CZ" sz="2400" dirty="0" smtClean="0">
                <a:solidFill>
                  <a:srgbClr val="FFFF00"/>
                </a:solidFill>
              </a:rPr>
              <a:t> de </a:t>
            </a:r>
            <a:r>
              <a:rPr lang="cs-CZ" sz="2400" dirty="0" err="1" smtClean="0">
                <a:solidFill>
                  <a:srgbClr val="FFFF00"/>
                </a:solidFill>
              </a:rPr>
              <a:t>América</a:t>
            </a:r>
            <a:r>
              <a:rPr lang="cs-CZ" sz="2400" dirty="0" smtClean="0">
                <a:solidFill>
                  <a:srgbClr val="FFFF00"/>
                </a:solidFill>
              </a:rPr>
              <a:t> Latina </a:t>
            </a:r>
            <a:r>
              <a:rPr lang="cs-CZ" sz="2400" dirty="0" err="1" smtClean="0">
                <a:solidFill>
                  <a:srgbClr val="FFFF00"/>
                </a:solidFill>
              </a:rPr>
              <a:t>visitarías</a:t>
            </a:r>
            <a:r>
              <a:rPr lang="cs-CZ" sz="2400" dirty="0" smtClean="0">
                <a:solidFill>
                  <a:srgbClr val="FFFF00"/>
                </a:solidFill>
              </a:rPr>
              <a:t>?</a:t>
            </a:r>
          </a:p>
          <a:p>
            <a:pPr algn="ctr"/>
            <a:endParaRPr lang="cs-CZ" sz="2400" dirty="0" smtClean="0"/>
          </a:p>
          <a:p>
            <a:pPr algn="ctr"/>
            <a:r>
              <a:rPr lang="cs-CZ" sz="2400" dirty="0" err="1" smtClean="0">
                <a:solidFill>
                  <a:srgbClr val="FFFF00"/>
                </a:solidFill>
              </a:rPr>
              <a:t>Explica</a:t>
            </a:r>
            <a:r>
              <a:rPr lang="cs-CZ" sz="2400" dirty="0" smtClean="0">
                <a:solidFill>
                  <a:srgbClr val="FFFF00"/>
                </a:solidFill>
              </a:rPr>
              <a:t>  ¿</a:t>
            </a:r>
            <a:r>
              <a:rPr lang="cs-CZ" sz="2400" dirty="0" err="1" smtClean="0">
                <a:solidFill>
                  <a:srgbClr val="FFFF00"/>
                </a:solidFill>
              </a:rPr>
              <a:t>por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err="1" smtClean="0">
                <a:solidFill>
                  <a:srgbClr val="FFFF00"/>
                </a:solidFill>
              </a:rPr>
              <a:t>qué</a:t>
            </a:r>
            <a:r>
              <a:rPr lang="cs-CZ" sz="2400" dirty="0" smtClean="0">
                <a:solidFill>
                  <a:srgbClr val="FFFF00"/>
                </a:solidFill>
              </a:rPr>
              <a:t>?</a:t>
            </a:r>
          </a:p>
          <a:p>
            <a:pPr algn="ctr"/>
            <a:endParaRPr lang="cs-CZ" sz="2400" dirty="0" smtClean="0">
              <a:solidFill>
                <a:srgbClr val="FFFF00"/>
              </a:solidFill>
            </a:endParaRPr>
          </a:p>
          <a:p>
            <a:pPr algn="ctr"/>
            <a:endParaRPr lang="cs-CZ" sz="2400" dirty="0" smtClean="0">
              <a:solidFill>
                <a:srgbClr val="FFFF00"/>
              </a:solidFill>
            </a:endParaRPr>
          </a:p>
          <a:p>
            <a:pPr algn="ctr"/>
            <a:endParaRPr lang="cs-CZ" sz="2400" dirty="0" smtClean="0">
              <a:solidFill>
                <a:srgbClr val="FFFF00"/>
              </a:solidFill>
            </a:endParaRPr>
          </a:p>
          <a:p>
            <a:pPr algn="ctr"/>
            <a:r>
              <a:rPr lang="cs-CZ" sz="2400" dirty="0" smtClean="0">
                <a:solidFill>
                  <a:srgbClr val="FFFF00"/>
                </a:solidFill>
              </a:rPr>
              <a:t>¿</a:t>
            </a:r>
            <a:r>
              <a:rPr lang="cs-CZ" sz="2400" dirty="0" err="1" smtClean="0">
                <a:solidFill>
                  <a:srgbClr val="FFFF00"/>
                </a:solidFill>
              </a:rPr>
              <a:t>Qué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err="1" smtClean="0">
                <a:solidFill>
                  <a:srgbClr val="FFFF00"/>
                </a:solidFill>
              </a:rPr>
              <a:t>país</a:t>
            </a:r>
            <a:r>
              <a:rPr lang="cs-CZ" sz="2400" dirty="0" smtClean="0">
                <a:solidFill>
                  <a:srgbClr val="FFFF00"/>
                </a:solidFill>
              </a:rPr>
              <a:t> de </a:t>
            </a:r>
            <a:r>
              <a:rPr lang="cs-CZ" sz="2400" dirty="0" err="1" smtClean="0">
                <a:solidFill>
                  <a:srgbClr val="FFFF00"/>
                </a:solidFill>
              </a:rPr>
              <a:t>América</a:t>
            </a:r>
            <a:r>
              <a:rPr lang="cs-CZ" sz="2400" dirty="0" smtClean="0">
                <a:solidFill>
                  <a:srgbClr val="FFFF00"/>
                </a:solidFill>
              </a:rPr>
              <a:t> Latina </a:t>
            </a:r>
            <a:r>
              <a:rPr lang="cs-CZ" sz="2400" dirty="0" err="1" smtClean="0">
                <a:solidFill>
                  <a:srgbClr val="FFFF00"/>
                </a:solidFill>
              </a:rPr>
              <a:t>nunca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err="1" smtClean="0">
                <a:solidFill>
                  <a:srgbClr val="FFFF00"/>
                </a:solidFill>
              </a:rPr>
              <a:t>visitarías</a:t>
            </a:r>
            <a:r>
              <a:rPr lang="cs-CZ" sz="2400" dirty="0" smtClean="0">
                <a:solidFill>
                  <a:srgbClr val="FFFF00"/>
                </a:solidFill>
              </a:rPr>
              <a:t>?</a:t>
            </a:r>
          </a:p>
          <a:p>
            <a:pPr algn="ctr"/>
            <a:endParaRPr lang="cs-CZ" sz="2400" dirty="0" smtClean="0"/>
          </a:p>
          <a:p>
            <a:pPr algn="ctr"/>
            <a:r>
              <a:rPr lang="cs-CZ" sz="2400" dirty="0" err="1" smtClean="0">
                <a:solidFill>
                  <a:srgbClr val="FFFF00"/>
                </a:solidFill>
              </a:rPr>
              <a:t>Explica</a:t>
            </a:r>
            <a:r>
              <a:rPr lang="cs-CZ" sz="2400" dirty="0" smtClean="0">
                <a:solidFill>
                  <a:srgbClr val="FFFF00"/>
                </a:solidFill>
              </a:rPr>
              <a:t>  ¿</a:t>
            </a:r>
            <a:r>
              <a:rPr lang="cs-CZ" sz="2400" dirty="0" err="1" smtClean="0">
                <a:solidFill>
                  <a:srgbClr val="FFFF00"/>
                </a:solidFill>
              </a:rPr>
              <a:t>por</a:t>
            </a:r>
            <a:r>
              <a:rPr lang="cs-CZ" sz="2400" dirty="0" smtClean="0">
                <a:solidFill>
                  <a:srgbClr val="FFFF00"/>
                </a:solidFill>
              </a:rPr>
              <a:t> </a:t>
            </a:r>
            <a:r>
              <a:rPr lang="cs-CZ" sz="2400" dirty="0" err="1" smtClean="0">
                <a:solidFill>
                  <a:srgbClr val="FFFF00"/>
                </a:solidFill>
              </a:rPr>
              <a:t>qué</a:t>
            </a:r>
            <a:r>
              <a:rPr lang="cs-CZ" sz="2400" dirty="0" smtClean="0">
                <a:solidFill>
                  <a:srgbClr val="FFFF00"/>
                </a:solidFill>
              </a:rPr>
              <a:t>?</a:t>
            </a: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>
              <a:solidFill>
                <a:srgbClr val="FFFF00"/>
              </a:solidFill>
            </a:endParaRPr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0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1619672" y="3501008"/>
            <a:ext cx="5688632" cy="1569660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err="1" smtClean="0"/>
              <a:t>Elige</a:t>
            </a:r>
            <a:r>
              <a:rPr lang="cs-CZ" sz="2400" dirty="0" smtClean="0"/>
              <a:t> </a:t>
            </a:r>
            <a:r>
              <a:rPr lang="cs-CZ" sz="2400" dirty="0" err="1" smtClean="0"/>
              <a:t>otro</a:t>
            </a:r>
            <a:r>
              <a:rPr lang="cs-CZ" sz="2400" dirty="0" smtClean="0"/>
              <a:t> </a:t>
            </a:r>
            <a:r>
              <a:rPr lang="cs-CZ" sz="2400" dirty="0" err="1" smtClean="0"/>
              <a:t>lugar</a:t>
            </a:r>
            <a:r>
              <a:rPr lang="cs-CZ" sz="2400" dirty="0" smtClean="0"/>
              <a:t> </a:t>
            </a:r>
            <a:r>
              <a:rPr lang="cs-CZ" sz="2400" dirty="0" err="1" smtClean="0"/>
              <a:t>como</a:t>
            </a:r>
            <a:r>
              <a:rPr lang="cs-CZ" sz="2400" dirty="0" smtClean="0"/>
              <a:t> </a:t>
            </a:r>
            <a:r>
              <a:rPr lang="cs-CZ" sz="2400" dirty="0" err="1" smtClean="0"/>
              <a:t>destino</a:t>
            </a:r>
            <a:r>
              <a:rPr lang="cs-CZ" sz="2400" dirty="0" smtClean="0"/>
              <a:t> de </a:t>
            </a:r>
            <a:r>
              <a:rPr lang="cs-CZ" sz="2400" dirty="0" err="1" smtClean="0"/>
              <a:t>viaje</a:t>
            </a:r>
            <a:r>
              <a:rPr lang="cs-CZ" sz="2400" dirty="0" smtClean="0"/>
              <a:t>. </a:t>
            </a:r>
            <a:r>
              <a:rPr lang="cs-CZ" sz="2400" dirty="0"/>
              <a:t>¿</a:t>
            </a:r>
            <a:r>
              <a:rPr lang="cs-CZ" sz="2400" dirty="0" err="1"/>
              <a:t>Por</a:t>
            </a:r>
            <a:r>
              <a:rPr lang="cs-CZ" sz="2400" dirty="0"/>
              <a:t> </a:t>
            </a:r>
            <a:r>
              <a:rPr lang="cs-CZ" sz="2400" dirty="0" err="1" smtClean="0"/>
              <a:t>qué</a:t>
            </a:r>
            <a:r>
              <a:rPr lang="cs-CZ" sz="2400" dirty="0" smtClean="0"/>
              <a:t> </a:t>
            </a:r>
            <a:r>
              <a:rPr lang="cs-CZ" sz="2400" dirty="0" err="1" smtClean="0"/>
              <a:t>elegiste</a:t>
            </a:r>
            <a:r>
              <a:rPr lang="cs-CZ" sz="2400" dirty="0" smtClean="0"/>
              <a:t> </a:t>
            </a:r>
            <a:r>
              <a:rPr lang="cs-CZ" sz="2400" dirty="0" err="1" smtClean="0"/>
              <a:t>este</a:t>
            </a:r>
            <a:r>
              <a:rPr lang="cs-CZ" sz="2400" dirty="0" smtClean="0"/>
              <a:t> </a:t>
            </a:r>
            <a:r>
              <a:rPr lang="cs-CZ" sz="2400" dirty="0" err="1" smtClean="0"/>
              <a:t>lugar</a:t>
            </a:r>
            <a:r>
              <a:rPr lang="cs-CZ" sz="2400" dirty="0" smtClean="0"/>
              <a:t>? 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dirty="0" smtClean="0"/>
              <a:t>¿</a:t>
            </a:r>
            <a:r>
              <a:rPr lang="cs-CZ" sz="2400" dirty="0" err="1"/>
              <a:t>Qué</a:t>
            </a:r>
            <a:r>
              <a:rPr lang="cs-CZ" sz="2400" dirty="0"/>
              <a:t> </a:t>
            </a:r>
            <a:r>
              <a:rPr lang="cs-CZ" sz="2400" dirty="0" err="1" smtClean="0"/>
              <a:t>harías</a:t>
            </a:r>
            <a:r>
              <a:rPr lang="cs-CZ" sz="2400" dirty="0" smtClean="0"/>
              <a:t> </a:t>
            </a:r>
            <a:r>
              <a:rPr lang="cs-CZ" sz="2400" dirty="0" err="1" smtClean="0"/>
              <a:t>allí</a:t>
            </a:r>
            <a:r>
              <a:rPr lang="cs-CZ" sz="2400" dirty="0" smtClean="0"/>
              <a:t>? </a:t>
            </a:r>
            <a:r>
              <a:rPr lang="cs-CZ" sz="2400" dirty="0" err="1" smtClean="0"/>
              <a:t>Explica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pic>
        <p:nvPicPr>
          <p:cNvPr id="14" name="Zástupný symbol pro obsah 13" descr="e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flipV="1">
            <a:off x="8349778" y="1941969"/>
            <a:ext cx="74142" cy="74142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2913757" cy="207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85184" y="476672"/>
            <a:ext cx="4258816" cy="994122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1Righ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Hotel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1124744"/>
            <a:ext cx="4464496" cy="5581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Expresar</a:t>
            </a:r>
            <a:r>
              <a:rPr lang="cs-C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deseos</a:t>
            </a:r>
            <a:endParaRPr lang="cs-CZ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cs-CZ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cs-CZ" sz="2800" b="1" dirty="0" err="1" smtClean="0">
                <a:solidFill>
                  <a:srgbClr val="FF0000"/>
                </a:solidFill>
              </a:rPr>
              <a:t>Espero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que</a:t>
            </a:r>
            <a:r>
              <a:rPr lang="cs-CZ" sz="2800" b="1" dirty="0" smtClean="0">
                <a:solidFill>
                  <a:srgbClr val="FF0000"/>
                </a:solidFill>
              </a:rPr>
              <a:t> + </a:t>
            </a:r>
            <a:r>
              <a:rPr lang="cs-CZ" sz="2800" b="1" dirty="0" err="1" smtClean="0">
                <a:solidFill>
                  <a:srgbClr val="FF0000"/>
                </a:solidFill>
              </a:rPr>
              <a:t>subjuntivo</a:t>
            </a:r>
            <a:endParaRPr lang="cs-CZ" sz="2800" b="1" dirty="0">
              <a:solidFill>
                <a:srgbClr val="FF0000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cs-CZ" sz="2800" b="1" dirty="0" err="1" smtClean="0">
                <a:solidFill>
                  <a:srgbClr val="FF0000"/>
                </a:solidFill>
              </a:rPr>
              <a:t>espero</a:t>
            </a:r>
            <a:r>
              <a:rPr lang="cs-CZ" sz="2800" b="1" dirty="0" smtClean="0">
                <a:solidFill>
                  <a:srgbClr val="FF0000"/>
                </a:solidFill>
              </a:rPr>
              <a:t> + </a:t>
            </a:r>
            <a:r>
              <a:rPr lang="cs-CZ" sz="2800" b="1" dirty="0" err="1" smtClean="0">
                <a:solidFill>
                  <a:srgbClr val="FF0000"/>
                </a:solidFill>
              </a:rPr>
              <a:t>infinitivo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 algn="ctr">
              <a:buFontTx/>
              <a:buChar char="-"/>
            </a:pPr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cs-CZ" sz="2800" dirty="0" err="1" smtClean="0"/>
              <a:t>Te</a:t>
            </a:r>
            <a:r>
              <a:rPr lang="cs-CZ" sz="2800" dirty="0" smtClean="0"/>
              <a:t> </a:t>
            </a:r>
            <a:r>
              <a:rPr lang="cs-CZ" sz="2800" dirty="0" err="1" smtClean="0"/>
              <a:t>vas</a:t>
            </a:r>
            <a:r>
              <a:rPr lang="cs-CZ" sz="2800" dirty="0" smtClean="0"/>
              <a:t> de </a:t>
            </a:r>
            <a:r>
              <a:rPr lang="cs-CZ" sz="2800" dirty="0" err="1" smtClean="0"/>
              <a:t>viaje</a:t>
            </a:r>
            <a:r>
              <a:rPr lang="cs-CZ" sz="2800" dirty="0" smtClean="0"/>
              <a:t> para Argentina y  </a:t>
            </a:r>
            <a:r>
              <a:rPr lang="cs-CZ" sz="2800" dirty="0" err="1" smtClean="0"/>
              <a:t>quedarás</a:t>
            </a:r>
            <a:r>
              <a:rPr lang="cs-CZ" sz="2800" dirty="0" smtClean="0"/>
              <a:t> 15 </a:t>
            </a:r>
            <a:r>
              <a:rPr lang="cs-CZ" sz="2800" dirty="0" err="1" smtClean="0"/>
              <a:t>días</a:t>
            </a:r>
            <a:r>
              <a:rPr lang="cs-CZ" sz="2800" dirty="0" smtClean="0"/>
              <a:t> </a:t>
            </a:r>
            <a:r>
              <a:rPr lang="cs-CZ" sz="2800" dirty="0" err="1" smtClean="0"/>
              <a:t>en</a:t>
            </a:r>
            <a:r>
              <a:rPr lang="cs-CZ" sz="2800" dirty="0" smtClean="0"/>
              <a:t> </a:t>
            </a:r>
            <a:r>
              <a:rPr lang="cs-CZ" sz="2800" dirty="0" err="1" smtClean="0"/>
              <a:t>un</a:t>
            </a:r>
            <a:r>
              <a:rPr lang="cs-CZ" sz="2800" dirty="0" smtClean="0"/>
              <a:t> hotel.</a:t>
            </a:r>
          </a:p>
          <a:p>
            <a:pPr marL="285750" indent="-285750" algn="ctr">
              <a:buFontTx/>
              <a:buChar char="-"/>
            </a:pPr>
            <a:endParaRPr lang="cs-CZ" sz="2800" dirty="0"/>
          </a:p>
          <a:p>
            <a:pPr marL="285750" indent="-285750" algn="ctr">
              <a:buFontTx/>
              <a:buChar char="-"/>
            </a:pPr>
            <a:r>
              <a:rPr lang="cs-CZ" sz="2800" dirty="0" err="1" smtClean="0"/>
              <a:t>Escribe</a:t>
            </a:r>
            <a:r>
              <a:rPr lang="cs-CZ" sz="2800" dirty="0" smtClean="0"/>
              <a:t> 6 </a:t>
            </a:r>
            <a:r>
              <a:rPr lang="cs-CZ" sz="2800" dirty="0" err="1" smtClean="0"/>
              <a:t>frases</a:t>
            </a:r>
            <a:r>
              <a:rPr lang="cs-CZ" sz="2800" dirty="0" smtClean="0"/>
              <a:t> con </a:t>
            </a:r>
            <a:r>
              <a:rPr lang="cs-CZ" sz="2800" dirty="0" err="1" smtClean="0"/>
              <a:t>cada</a:t>
            </a:r>
            <a:r>
              <a:rPr lang="cs-CZ" sz="2800" dirty="0" smtClean="0"/>
              <a:t> </a:t>
            </a:r>
            <a:r>
              <a:rPr lang="cs-CZ" sz="2800" dirty="0" err="1" smtClean="0"/>
              <a:t>expresión</a:t>
            </a:r>
            <a:endParaRPr lang="cs-CZ" sz="2800" dirty="0" smtClean="0"/>
          </a:p>
          <a:p>
            <a:pPr marL="285750" indent="-285750" algn="ctr"/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99176" cy="17142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Respuestas</a:t>
            </a:r>
            <a:r>
              <a:rPr lang="cs-CZ" dirty="0" smtClean="0"/>
              <a:t> para el profesor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636912"/>
            <a:ext cx="8291264" cy="3384376"/>
          </a:xfrm>
        </p:spPr>
        <p:txBody>
          <a:bodyPr>
            <a:normAutofit/>
          </a:bodyPr>
          <a:lstStyle/>
          <a:p>
            <a:r>
              <a:rPr lang="cs-CZ" sz="1600" b="1" dirty="0" err="1" smtClean="0"/>
              <a:t>Página</a:t>
            </a:r>
            <a:r>
              <a:rPr lang="cs-CZ" sz="1600" b="1" dirty="0" smtClean="0"/>
              <a:t> 6</a:t>
            </a:r>
            <a:endParaRPr lang="es-ES" sz="1600" b="1" dirty="0"/>
          </a:p>
          <a:p>
            <a:r>
              <a:rPr lang="es-ES" sz="1600" b="1" dirty="0">
                <a:solidFill>
                  <a:srgbClr val="FF0000"/>
                </a:solidFill>
              </a:rPr>
              <a:t>Escribe 6 frases con cada expresión</a:t>
            </a:r>
          </a:p>
          <a:p>
            <a:r>
              <a:rPr lang="es-ES" sz="1600" dirty="0" smtClean="0">
                <a:solidFill>
                  <a:srgbClr val="FF0000"/>
                </a:solidFill>
              </a:rPr>
              <a:t>No </a:t>
            </a:r>
            <a:r>
              <a:rPr lang="es-ES" sz="1600" dirty="0">
                <a:solidFill>
                  <a:srgbClr val="FF0000"/>
                </a:solidFill>
              </a:rPr>
              <a:t>olvides que te vas de viaje para Argentina y que quedarás 15 días en este hotel</a:t>
            </a:r>
            <a:r>
              <a:rPr lang="es-ES" sz="1600" dirty="0" smtClean="0">
                <a:solidFill>
                  <a:srgbClr val="FF0000"/>
                </a:solidFill>
              </a:rPr>
              <a:t>.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cs-CZ" sz="1600" dirty="0" smtClean="0"/>
              <a:t>El </a:t>
            </a:r>
            <a:r>
              <a:rPr lang="cs-CZ" sz="1600" dirty="0" err="1" smtClean="0"/>
              <a:t>alumno</a:t>
            </a:r>
            <a:r>
              <a:rPr lang="cs-CZ" sz="1600" dirty="0" smtClean="0"/>
              <a:t> </a:t>
            </a:r>
            <a:r>
              <a:rPr lang="cs-CZ" sz="1600" dirty="0" err="1" smtClean="0"/>
              <a:t>tiene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cumplir</a:t>
            </a:r>
            <a:r>
              <a:rPr lang="cs-CZ" sz="1600" dirty="0" smtClean="0"/>
              <a:t> </a:t>
            </a:r>
            <a:r>
              <a:rPr lang="cs-CZ" sz="1600" dirty="0" err="1" smtClean="0"/>
              <a:t>lo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se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pide</a:t>
            </a:r>
            <a:r>
              <a:rPr lang="cs-CZ" sz="1600" dirty="0" smtClean="0"/>
              <a:t>. El profesor </a:t>
            </a:r>
            <a:r>
              <a:rPr lang="cs-CZ" sz="1600" dirty="0" err="1" smtClean="0"/>
              <a:t>corregirá</a:t>
            </a:r>
            <a:r>
              <a:rPr lang="cs-CZ" sz="1600" dirty="0" smtClean="0"/>
              <a:t> la </a:t>
            </a:r>
            <a:r>
              <a:rPr lang="cs-CZ" sz="1600" dirty="0" err="1" smtClean="0"/>
              <a:t>ortografía</a:t>
            </a:r>
            <a:r>
              <a:rPr lang="cs-CZ" sz="1600" dirty="0" smtClean="0"/>
              <a:t> y la </a:t>
            </a:r>
            <a:r>
              <a:rPr lang="cs-CZ" sz="1600" dirty="0" err="1" smtClean="0"/>
              <a:t>gramática</a:t>
            </a:r>
            <a:r>
              <a:rPr lang="cs-CZ" sz="1600" dirty="0" smtClean="0"/>
              <a:t>.</a:t>
            </a:r>
          </a:p>
          <a:p>
            <a:r>
              <a:rPr lang="cs-CZ" sz="1600" dirty="0" err="1" smtClean="0">
                <a:solidFill>
                  <a:srgbClr val="00B0F0"/>
                </a:solidFill>
              </a:rPr>
              <a:t>Algunos</a:t>
            </a:r>
            <a:r>
              <a:rPr lang="cs-CZ" sz="1600" dirty="0" smtClean="0">
                <a:solidFill>
                  <a:srgbClr val="00B0F0"/>
                </a:solidFill>
              </a:rPr>
              <a:t> </a:t>
            </a:r>
            <a:r>
              <a:rPr lang="cs-CZ" sz="1600" dirty="0" err="1" smtClean="0">
                <a:solidFill>
                  <a:srgbClr val="00B0F0"/>
                </a:solidFill>
              </a:rPr>
              <a:t>ejemplos</a:t>
            </a:r>
            <a:r>
              <a:rPr lang="cs-CZ" sz="1600" dirty="0" smtClean="0">
                <a:solidFill>
                  <a:srgbClr val="00B0F0"/>
                </a:solidFill>
              </a:rPr>
              <a:t> de </a:t>
            </a:r>
            <a:r>
              <a:rPr lang="cs-CZ" sz="1600" dirty="0" err="1" smtClean="0">
                <a:solidFill>
                  <a:srgbClr val="00B0F0"/>
                </a:solidFill>
              </a:rPr>
              <a:t>respuestas</a:t>
            </a:r>
            <a:r>
              <a:rPr lang="cs-CZ" sz="1600" dirty="0" smtClean="0">
                <a:solidFill>
                  <a:srgbClr val="00B0F0"/>
                </a:solidFill>
              </a:rPr>
              <a:t>. </a:t>
            </a:r>
          </a:p>
          <a:p>
            <a:r>
              <a:rPr lang="cs-CZ" sz="1600" dirty="0" err="1" smtClean="0"/>
              <a:t>Espero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haga</a:t>
            </a:r>
            <a:r>
              <a:rPr lang="cs-CZ" sz="1600" dirty="0" smtClean="0"/>
              <a:t> </a:t>
            </a:r>
            <a:r>
              <a:rPr lang="cs-CZ" sz="1600" dirty="0" err="1" smtClean="0"/>
              <a:t>buen</a:t>
            </a:r>
            <a:r>
              <a:rPr lang="cs-CZ" sz="1600" dirty="0" smtClean="0"/>
              <a:t> </a:t>
            </a:r>
            <a:r>
              <a:rPr lang="cs-CZ" sz="1600" dirty="0" err="1" smtClean="0"/>
              <a:t>tiempo</a:t>
            </a:r>
            <a:r>
              <a:rPr lang="cs-CZ" sz="1600" dirty="0" smtClean="0"/>
              <a:t>. </a:t>
            </a:r>
            <a:r>
              <a:rPr lang="cs-CZ" sz="1600" dirty="0" err="1" smtClean="0"/>
              <a:t>Espero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las </a:t>
            </a:r>
            <a:r>
              <a:rPr lang="cs-CZ" sz="1600" dirty="0" err="1" smtClean="0"/>
              <a:t>habitaciones</a:t>
            </a:r>
            <a:r>
              <a:rPr lang="cs-CZ" sz="1600" dirty="0" smtClean="0"/>
              <a:t> </a:t>
            </a:r>
            <a:r>
              <a:rPr lang="cs-CZ" sz="1600" dirty="0" err="1" smtClean="0"/>
              <a:t>estén</a:t>
            </a:r>
            <a:r>
              <a:rPr lang="cs-CZ" sz="1600" dirty="0" smtClean="0"/>
              <a:t> </a:t>
            </a:r>
            <a:r>
              <a:rPr lang="cs-CZ" sz="1600" dirty="0" err="1" smtClean="0"/>
              <a:t>bien</a:t>
            </a:r>
            <a:r>
              <a:rPr lang="cs-CZ" sz="1600" dirty="0" smtClean="0"/>
              <a:t> </a:t>
            </a:r>
            <a:r>
              <a:rPr lang="cs-CZ" sz="1600" dirty="0" err="1" smtClean="0"/>
              <a:t>limpias</a:t>
            </a:r>
            <a:r>
              <a:rPr lang="cs-CZ" sz="1600" dirty="0" smtClean="0"/>
              <a:t> y </a:t>
            </a:r>
            <a:r>
              <a:rPr lang="cs-CZ" sz="1600" dirty="0" err="1" smtClean="0"/>
              <a:t>que</a:t>
            </a:r>
            <a:r>
              <a:rPr lang="cs-CZ" sz="1600" dirty="0" smtClean="0"/>
              <a:t> no </a:t>
            </a:r>
            <a:r>
              <a:rPr lang="cs-CZ" sz="1600" dirty="0" err="1" smtClean="0"/>
              <a:t>haya</a:t>
            </a:r>
            <a:r>
              <a:rPr lang="cs-CZ" sz="1600" dirty="0" smtClean="0"/>
              <a:t> </a:t>
            </a:r>
            <a:r>
              <a:rPr lang="cs-CZ" sz="1600" dirty="0" err="1" smtClean="0"/>
              <a:t>ratones</a:t>
            </a:r>
            <a:r>
              <a:rPr lang="cs-CZ" sz="1600" dirty="0" smtClean="0"/>
              <a:t>. </a:t>
            </a:r>
            <a:r>
              <a:rPr lang="cs-CZ" sz="1600" dirty="0" err="1" smtClean="0"/>
              <a:t>Espero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me</a:t>
            </a:r>
            <a:r>
              <a:rPr lang="cs-CZ" sz="1600" dirty="0" smtClean="0"/>
              <a:t> </a:t>
            </a:r>
            <a:r>
              <a:rPr lang="cs-CZ" sz="1600" dirty="0" err="1" smtClean="0"/>
              <a:t>guste</a:t>
            </a:r>
            <a:r>
              <a:rPr lang="cs-CZ" sz="1600" dirty="0" smtClean="0"/>
              <a:t> </a:t>
            </a:r>
            <a:r>
              <a:rPr lang="cs-CZ" sz="1600" dirty="0" err="1" smtClean="0"/>
              <a:t>este</a:t>
            </a:r>
            <a:r>
              <a:rPr lang="cs-CZ" sz="1600" dirty="0" smtClean="0"/>
              <a:t> hotel.</a:t>
            </a:r>
          </a:p>
          <a:p>
            <a:endParaRPr lang="es-ES" sz="1600" dirty="0"/>
          </a:p>
          <a:p>
            <a:r>
              <a:rPr lang="cs-CZ" sz="1600" dirty="0" err="1" smtClean="0"/>
              <a:t>Espero</a:t>
            </a:r>
            <a:r>
              <a:rPr lang="cs-CZ" sz="1600" dirty="0" smtClean="0"/>
              <a:t> </a:t>
            </a:r>
            <a:r>
              <a:rPr lang="cs-CZ" sz="1600" dirty="0" err="1" smtClean="0"/>
              <a:t>descubrir</a:t>
            </a:r>
            <a:r>
              <a:rPr lang="cs-CZ" sz="1600" dirty="0" smtClean="0"/>
              <a:t> </a:t>
            </a:r>
            <a:r>
              <a:rPr lang="cs-CZ" sz="1600" dirty="0" err="1" smtClean="0"/>
              <a:t>lugares</a:t>
            </a:r>
            <a:r>
              <a:rPr lang="cs-CZ" sz="1600" dirty="0" smtClean="0"/>
              <a:t> </a:t>
            </a:r>
            <a:r>
              <a:rPr lang="cs-CZ" sz="1600" dirty="0" err="1" smtClean="0"/>
              <a:t>hermosos</a:t>
            </a:r>
            <a:r>
              <a:rPr lang="cs-CZ" sz="1600" dirty="0" smtClean="0"/>
              <a:t>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0019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332</Words>
  <Application>Microsoft Office PowerPoint</Application>
  <PresentationFormat>Předvádění na obrazovce (4:3)</PresentationFormat>
  <Paragraphs>104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Viajes</vt:lpstr>
      <vt:lpstr>Argentina</vt:lpstr>
      <vt:lpstr>Viajes</vt:lpstr>
      <vt:lpstr>  América Latina  </vt:lpstr>
      <vt:lpstr>Prezentace aplikace PowerPoint</vt:lpstr>
      <vt:lpstr>Hotel</vt:lpstr>
      <vt:lpstr>Respuestas para el profesor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216</cp:revision>
  <dcterms:created xsi:type="dcterms:W3CDTF">2012-06-18T15:15:37Z</dcterms:created>
  <dcterms:modified xsi:type="dcterms:W3CDTF">2013-12-18T09:00:31Z</dcterms:modified>
</cp:coreProperties>
</file>