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5" r:id="rId4"/>
    <p:sldId id="269" r:id="rId5"/>
    <p:sldId id="274" r:id="rId6"/>
    <p:sldId id="267" r:id="rId7"/>
    <p:sldId id="270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33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26.3.2013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s.fotopedia.com/items/modeste-2yYBCspJVUE/slideshow" TargetMode="External"/><Relationship Id="rId2" Type="http://schemas.openxmlformats.org/officeDocument/2006/relationships/hyperlink" Target="http://www.fotopedia.com/items/flickr-197787377/slidesho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4632" cy="86409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cs-CZ" sz="3600" dirty="0" err="1" smtClean="0"/>
              <a:t>Historia</a:t>
            </a:r>
            <a:r>
              <a:rPr lang="cs-CZ" sz="3600" dirty="0" smtClean="0"/>
              <a:t> de </a:t>
            </a:r>
            <a:r>
              <a:rPr lang="cs-CZ" sz="3600" dirty="0" err="1" smtClean="0"/>
              <a:t>América</a:t>
            </a:r>
            <a:r>
              <a:rPr lang="cs-CZ" sz="3600" dirty="0" smtClean="0"/>
              <a:t> Latina,</a:t>
            </a:r>
            <a:br>
              <a:rPr lang="cs-CZ" sz="3600" dirty="0" smtClean="0"/>
            </a:br>
            <a:r>
              <a:rPr lang="cs-CZ" sz="3600" dirty="0" smtClean="0"/>
              <a:t>c</a:t>
            </a:r>
            <a:r>
              <a:rPr lang="es-ES" sz="3600" dirty="0" smtClean="0"/>
              <a:t>ivilizaciones precolombinas</a:t>
            </a:r>
            <a:r>
              <a:rPr lang="cs-CZ" sz="3600" smtClean="0"/>
              <a:t>.</a:t>
            </a:r>
            <a:endParaRPr lang="cs-CZ" sz="3600" dirty="0" smtClean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55576" y="2780928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23017502"/>
              </p:ext>
            </p:extLst>
          </p:nvPr>
        </p:nvGraphicFramePr>
        <p:xfrm>
          <a:off x="395536" y="2996952"/>
          <a:ext cx="838659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160239"/>
                <a:gridCol w="6226356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err="1" smtClean="0"/>
                        <a:t>Hispanoamerická</a:t>
                      </a:r>
                      <a:r>
                        <a:rPr lang="cs-CZ" dirty="0" smtClean="0"/>
                        <a:t> kultura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08.11.2012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3-4</a:t>
                      </a:r>
                      <a:r>
                        <a:rPr lang="cs-CZ" baseline="0" dirty="0" smtClean="0"/>
                        <a:t> ročník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Cultura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precolombina</a:t>
                      </a:r>
                      <a:r>
                        <a:rPr lang="cs-CZ" dirty="0" smtClean="0"/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Para las </a:t>
                      </a:r>
                      <a:r>
                        <a:rPr lang="cs-CZ" dirty="0" err="1" smtClean="0"/>
                        <a:t>páginas</a:t>
                      </a:r>
                      <a:r>
                        <a:rPr lang="cs-CZ" dirty="0" smtClean="0"/>
                        <a:t> 1 y 2 </a:t>
                      </a:r>
                      <a:r>
                        <a:rPr lang="cs-CZ" dirty="0" err="1" smtClean="0"/>
                        <a:t>utilice</a:t>
                      </a:r>
                      <a:r>
                        <a:rPr lang="cs-CZ" dirty="0" smtClean="0"/>
                        <a:t> la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presentación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normal</a:t>
                      </a:r>
                      <a:r>
                        <a:rPr lang="cs-CZ" baseline="0" dirty="0" smtClean="0"/>
                        <a:t>. Para la </a:t>
                      </a:r>
                      <a:r>
                        <a:rPr lang="cs-CZ" baseline="0" dirty="0" err="1" smtClean="0"/>
                        <a:t>páginas</a:t>
                      </a:r>
                      <a:r>
                        <a:rPr lang="cs-CZ" baseline="0" dirty="0" smtClean="0"/>
                        <a:t> 3, 4, y 5 p</a:t>
                      </a:r>
                      <a:r>
                        <a:rPr lang="cs-CZ" dirty="0" smtClean="0"/>
                        <a:t>ulse la </a:t>
                      </a:r>
                      <a:r>
                        <a:rPr lang="cs-CZ" dirty="0" err="1" smtClean="0"/>
                        <a:t>tecla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F5</a:t>
                      </a:r>
                      <a:r>
                        <a:rPr lang="cs-CZ" dirty="0" smtClean="0"/>
                        <a:t> y </a:t>
                      </a:r>
                      <a:r>
                        <a:rPr lang="cs-CZ" dirty="0" err="1" smtClean="0"/>
                        <a:t>siga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con</a:t>
                      </a:r>
                      <a:r>
                        <a:rPr lang="cs-CZ" dirty="0" smtClean="0"/>
                        <a:t> la </a:t>
                      </a:r>
                      <a:r>
                        <a:rPr lang="cs-CZ" dirty="0" err="1" smtClean="0"/>
                        <a:t>barra</a:t>
                      </a:r>
                      <a:r>
                        <a:rPr lang="cs-CZ" dirty="0" smtClean="0"/>
                        <a:t> de </a:t>
                      </a:r>
                      <a:r>
                        <a:rPr lang="cs-CZ" dirty="0" err="1" smtClean="0"/>
                        <a:t>espacio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Guillemenot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VY_32_INOVACE_12_</a:t>
                      </a:r>
                      <a:r>
                        <a:rPr lang="cs-CZ" dirty="0" err="1" smtClean="0"/>
                        <a:t>SGUI05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Historia</a:t>
            </a:r>
            <a:r>
              <a:rPr lang="cs-CZ" dirty="0" smtClean="0"/>
              <a:t> de </a:t>
            </a:r>
            <a:r>
              <a:rPr lang="cs-CZ" dirty="0" err="1" smtClean="0"/>
              <a:t>América</a:t>
            </a:r>
            <a:r>
              <a:rPr lang="cs-CZ" dirty="0" smtClean="0"/>
              <a:t> Latina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42671048"/>
              </p:ext>
            </p:extLst>
          </p:nvPr>
        </p:nvGraphicFramePr>
        <p:xfrm>
          <a:off x="611560" y="2996952"/>
          <a:ext cx="2479675" cy="647700"/>
        </p:xfrm>
        <a:graphic>
          <a:graphicData uri="http://schemas.openxmlformats.org/presentationml/2006/ole">
            <p:oleObj spid="_x0000_s1120" name="Objekt prostředí balíčkovače" showAsIcon="1" r:id="rId3" imgW="2498501" imgH="643944" progId="Package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61680285"/>
              </p:ext>
            </p:extLst>
          </p:nvPr>
        </p:nvGraphicFramePr>
        <p:xfrm>
          <a:off x="611560" y="4005064"/>
          <a:ext cx="2479675" cy="647700"/>
        </p:xfrm>
        <a:graphic>
          <a:graphicData uri="http://schemas.openxmlformats.org/presentationml/2006/ole">
            <p:oleObj spid="_x0000_s1121" name="Objekt prostředí balíčkovače" showAsIcon="1" r:id="rId4" imgW="2498501" imgH="643944" progId="Package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57057782"/>
              </p:ext>
            </p:extLst>
          </p:nvPr>
        </p:nvGraphicFramePr>
        <p:xfrm>
          <a:off x="539552" y="5229200"/>
          <a:ext cx="2479675" cy="647700"/>
        </p:xfrm>
        <a:graphic>
          <a:graphicData uri="http://schemas.openxmlformats.org/presentationml/2006/ole">
            <p:oleObj spid="_x0000_s1122" name="Objekt prostředí balíčkovače" showAsIcon="1" r:id="rId5" imgW="2498501" imgH="643944" progId="Package">
              <p:embed/>
            </p:oleObj>
          </a:graphicData>
        </a:graphic>
      </p:graphicFrame>
      <p:sp>
        <p:nvSpPr>
          <p:cNvPr id="9" name="Obdélník 8"/>
          <p:cNvSpPr/>
          <p:nvPr/>
        </p:nvSpPr>
        <p:spPr>
          <a:xfrm>
            <a:off x="1187624" y="1628800"/>
            <a:ext cx="6480720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err="1" smtClean="0"/>
              <a:t>Ejercicios</a:t>
            </a: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395536" y="4005064"/>
          <a:ext cx="2479675" cy="647700"/>
        </p:xfrm>
        <a:graphic>
          <a:graphicData uri="http://schemas.openxmlformats.org/presentationml/2006/ole">
            <p:oleObj spid="_x0000_s15480" name="Objekt prostředí balíčkovače" showAsIcon="1" r:id="rId3" imgW="2498501" imgH="643944" progId="Package">
              <p:embed/>
            </p:oleObj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77982083"/>
              </p:ext>
            </p:extLst>
          </p:nvPr>
        </p:nvGraphicFramePr>
        <p:xfrm>
          <a:off x="323528" y="2708920"/>
          <a:ext cx="2479675" cy="647700"/>
        </p:xfrm>
        <a:graphic>
          <a:graphicData uri="http://schemas.openxmlformats.org/presentationml/2006/ole">
            <p:oleObj spid="_x0000_s15481" name="Objekt prostředí balíčkovače" showAsIcon="1" r:id="rId4" imgW="2498501" imgH="643944" progId="Package">
              <p:embed/>
            </p:oleObj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395536" y="1484784"/>
          <a:ext cx="2479675" cy="647700"/>
        </p:xfrm>
        <a:graphic>
          <a:graphicData uri="http://schemas.openxmlformats.org/presentationml/2006/ole">
            <p:oleObj spid="_x0000_s15482" name="Objekt prostředí balíčkovače" showAsIcon="1" r:id="rId5" imgW="2498501" imgH="643944" progId="Package">
              <p:embed/>
            </p:oleObj>
          </a:graphicData>
        </a:graphic>
      </p:graphicFrame>
      <p:sp>
        <p:nvSpPr>
          <p:cNvPr id="10" name="Obdélník 9"/>
          <p:cNvSpPr/>
          <p:nvPr/>
        </p:nvSpPr>
        <p:spPr>
          <a:xfrm>
            <a:off x="3059832" y="404664"/>
            <a:ext cx="2520280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err="1" smtClean="0"/>
              <a:t>Ejercicios</a:t>
            </a:r>
            <a:endParaRPr lang="cs-CZ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err="1" smtClean="0"/>
              <a:t>Elige</a:t>
            </a:r>
            <a:r>
              <a:rPr lang="cs-CZ" dirty="0" smtClean="0"/>
              <a:t> las </a:t>
            </a:r>
            <a:r>
              <a:rPr lang="cs-CZ" dirty="0" err="1" smtClean="0"/>
              <a:t>palabras</a:t>
            </a:r>
            <a:r>
              <a:rPr lang="cs-CZ" dirty="0" smtClean="0"/>
              <a:t> </a:t>
            </a:r>
            <a:r>
              <a:rPr lang="cs-CZ" dirty="0" err="1" smtClean="0"/>
              <a:t>adecuadas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1557338"/>
            <a:ext cx="8626475" cy="5040312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Los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poemas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aztecas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podian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ser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recitados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o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cantados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al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ritmo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de (</a:t>
            </a:r>
            <a:r>
              <a:rPr lang="cs-CZ" sz="2000" dirty="0" err="1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tambores</a:t>
            </a:r>
            <a:r>
              <a:rPr lang="cs-CZ" sz="2000" dirty="0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y </a:t>
            </a:r>
            <a:r>
              <a:rPr lang="cs-CZ" sz="2000" dirty="0" err="1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trompetas</a:t>
            </a:r>
            <a:r>
              <a:rPr lang="cs-CZ" sz="2000" dirty="0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Piano y </a:t>
            </a:r>
            <a:r>
              <a:rPr lang="cs-CZ" sz="2000" dirty="0" err="1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guitarra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)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cs-CZ" sz="20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cs-CZ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tambores</a:t>
            </a:r>
            <a:r>
              <a:rPr lang="cs-CZ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y </a:t>
            </a:r>
            <a:r>
              <a:rPr lang="cs-CZ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trompetas</a:t>
            </a:r>
            <a:endParaRPr lang="cs-CZ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cs-CZ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Los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poemas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aztecas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eran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dedicados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a los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dioses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, pero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también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trataban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de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otros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temas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como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la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amistad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, la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guerra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, (</a:t>
            </a:r>
            <a:r>
              <a:rPr lang="cs-CZ" sz="2000" dirty="0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la </a:t>
            </a:r>
            <a:r>
              <a:rPr lang="cs-CZ" sz="2000" dirty="0" err="1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política</a:t>
            </a:r>
            <a:r>
              <a:rPr lang="cs-CZ" sz="2000" dirty="0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y los </a:t>
            </a:r>
            <a:r>
              <a:rPr lang="cs-CZ" sz="2000" dirty="0" err="1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deportes</a:t>
            </a:r>
            <a:r>
              <a:rPr lang="cs-CZ" sz="2000" dirty="0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cs-CZ" sz="2000" dirty="0" err="1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el</a:t>
            </a:r>
            <a:r>
              <a:rPr lang="cs-CZ" sz="2000" dirty="0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amor y la vida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).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cs-CZ" sz="2000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el</a:t>
            </a:r>
            <a:r>
              <a:rPr lang="cs-CZ" sz="2000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amor y la vida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cs-CZ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Algunos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reyes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fueron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famosos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(</a:t>
            </a:r>
            <a:r>
              <a:rPr lang="cs-CZ" sz="2000" dirty="0" err="1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poetas</a:t>
            </a:r>
            <a:r>
              <a:rPr lang="cs-CZ" sz="2000" dirty="0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cs-CZ" sz="2000" dirty="0" err="1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actores</a:t>
            </a:r>
            <a:r>
              <a:rPr lang="cs-CZ" sz="2000" dirty="0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de </a:t>
            </a:r>
            <a:r>
              <a:rPr lang="cs-CZ" sz="2000" dirty="0" err="1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cine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) ,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como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por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ejemplo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i="1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Nezahualcoyotl</a:t>
            </a:r>
            <a:r>
              <a:rPr lang="cs-CZ" sz="2000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de </a:t>
            </a:r>
            <a:r>
              <a:rPr lang="cs-CZ" sz="2000" i="1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Texcoco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(1402-1472).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cs-CZ" sz="20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cs-CZ" sz="2000" dirty="0" err="1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Poetas</a:t>
            </a:r>
            <a:endParaRPr lang="cs-CZ" sz="2000" dirty="0" smtClean="0">
              <a:solidFill>
                <a:srgbClr val="FF0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cs-CZ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cs-CZ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cs-CZ" sz="1700" dirty="0" smtClean="0">
              <a:solidFill>
                <a:srgbClr val="FF0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cs-CZ" sz="1700" dirty="0" smtClean="0">
              <a:solidFill>
                <a:srgbClr val="FF0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cs-CZ" dirty="0" smtClean="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83463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1340768"/>
            <a:ext cx="828092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cs-CZ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Los </a:t>
            </a:r>
            <a:r>
              <a:rPr lang="cs-CZ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aztecas</a:t>
            </a:r>
            <a:r>
              <a:rPr lang="cs-CZ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tenían</a:t>
            </a:r>
            <a:r>
              <a:rPr lang="cs-CZ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numerosos</a:t>
            </a:r>
            <a:r>
              <a:rPr lang="cs-CZ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dioses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(</a:t>
            </a:r>
            <a:r>
              <a:rPr lang="cs-CZ" sz="2000" dirty="0" err="1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dioses</a:t>
            </a:r>
            <a:r>
              <a:rPr lang="cs-CZ" sz="2000" dirty="0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cs-CZ" sz="2000" dirty="0" err="1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animales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) </a:t>
            </a:r>
            <a:r>
              <a:rPr lang="cs-CZ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: - </a:t>
            </a:r>
            <a:r>
              <a:rPr lang="cs-CZ" sz="2000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Coatlicue</a:t>
            </a:r>
            <a:r>
              <a:rPr lang="cs-CZ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la </a:t>
            </a:r>
            <a:r>
              <a:rPr lang="cs-CZ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diosa</a:t>
            </a:r>
            <a:r>
              <a:rPr lang="cs-CZ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de la </a:t>
            </a:r>
            <a:r>
              <a:rPr lang="cs-CZ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tierra</a:t>
            </a:r>
            <a:r>
              <a:rPr lang="cs-CZ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-</a:t>
            </a:r>
            <a:r>
              <a:rPr lang="cs-CZ" sz="2000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Huitzilopochtli</a:t>
            </a:r>
            <a:r>
              <a:rPr lang="cs-CZ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cs-CZ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el</a:t>
            </a:r>
            <a:r>
              <a:rPr lang="cs-CZ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dios</a:t>
            </a:r>
            <a:r>
              <a:rPr lang="cs-CZ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de la </a:t>
            </a:r>
            <a:r>
              <a:rPr lang="cs-CZ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guerra</a:t>
            </a:r>
            <a:r>
              <a:rPr lang="cs-CZ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2000" dirty="0" err="1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dioses</a:t>
            </a:r>
            <a:endParaRPr lang="cs-CZ" sz="20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20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La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astronomía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era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una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de las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ciencias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de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más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tradición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para los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aztecas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Conocieron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la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existencia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de los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cometas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; la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frecuencia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de los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eclipses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de sol y de luna; y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pudieron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crear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un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complejo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(</a:t>
            </a:r>
            <a:r>
              <a:rPr lang="cs-CZ" sz="2000" dirty="0" err="1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calendario</a:t>
            </a:r>
            <a:r>
              <a:rPr lang="cs-CZ" sz="2000" dirty="0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,libro)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20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Calendario</a:t>
            </a:r>
            <a:endParaRPr lang="cs-CZ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Los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Mayas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fueron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un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conjunto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de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pueblos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indígenas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del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centro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de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América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que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desde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tiempos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muy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antiguos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(</a:t>
            </a:r>
            <a:r>
              <a:rPr lang="cs-CZ" sz="2000" dirty="0" err="1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cantaron</a:t>
            </a:r>
            <a:r>
              <a:rPr lang="cs-CZ" sz="2000" dirty="0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cs-CZ" sz="2000" dirty="0" err="1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vivieron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)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en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México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en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Guatemala,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en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Honduras, </a:t>
            </a:r>
            <a:r>
              <a:rPr lang="cs-CZ" sz="2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Belice</a:t>
            </a:r>
            <a:r>
              <a:rPr lang="cs-CZ" sz="2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y El Salvador)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20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2000" dirty="0" err="1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Vivieron</a:t>
            </a:r>
            <a:endParaRPr lang="cs-CZ" sz="2000" dirty="0" smtClean="0">
              <a:solidFill>
                <a:srgbClr val="FF0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99412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err="1" smtClean="0"/>
              <a:t>Elige</a:t>
            </a:r>
            <a:r>
              <a:rPr lang="cs-CZ" dirty="0" smtClean="0"/>
              <a:t> las </a:t>
            </a:r>
            <a:r>
              <a:rPr lang="cs-CZ" dirty="0" err="1" smtClean="0"/>
              <a:t>palabras</a:t>
            </a:r>
            <a:r>
              <a:rPr lang="cs-CZ" dirty="0" smtClean="0"/>
              <a:t> </a:t>
            </a:r>
            <a:r>
              <a:rPr lang="cs-CZ" dirty="0" err="1" smtClean="0"/>
              <a:t>adecuadas</a:t>
            </a:r>
            <a:r>
              <a:rPr lang="cs-CZ" dirty="0" smtClean="0"/>
              <a:t>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4464496" cy="864096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6000" dirty="0" smtClean="0"/>
              <a:t>Los </a:t>
            </a:r>
            <a:r>
              <a:rPr lang="cs-CZ" sz="6000" dirty="0" err="1" smtClean="0"/>
              <a:t>mayas</a:t>
            </a:r>
            <a:r>
              <a:rPr lang="cs-CZ" sz="6000" dirty="0" smtClean="0"/>
              <a:t>.</a:t>
            </a: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124744"/>
            <a:ext cx="868680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1400" dirty="0" smtClean="0"/>
          </a:p>
          <a:p>
            <a:pPr>
              <a:buNone/>
            </a:pPr>
            <a:endParaRPr lang="cs-CZ" sz="1400" dirty="0" smtClean="0"/>
          </a:p>
          <a:p>
            <a:pPr>
              <a:buNone/>
            </a:pPr>
            <a:endParaRPr lang="cs-CZ" sz="1400" dirty="0" smtClean="0"/>
          </a:p>
          <a:p>
            <a:pPr>
              <a:buNone/>
            </a:pPr>
            <a:endParaRPr lang="cs-CZ" sz="1400" dirty="0" smtClean="0"/>
          </a:p>
          <a:p>
            <a:pPr>
              <a:buNone/>
            </a:pPr>
            <a:endParaRPr lang="cs-CZ" sz="1400" dirty="0" smtClean="0"/>
          </a:p>
          <a:p>
            <a:pPr>
              <a:buNone/>
            </a:pPr>
            <a:r>
              <a:rPr lang="cs-CZ" sz="1400" dirty="0" smtClean="0"/>
              <a:t>	</a:t>
            </a:r>
            <a:r>
              <a:rPr lang="cs-CZ" sz="1400" dirty="0" smtClean="0"/>
              <a:t>		</a:t>
            </a:r>
            <a:r>
              <a:rPr lang="cs-CZ" sz="3600" dirty="0" err="1" smtClean="0"/>
              <a:t>Contesta</a:t>
            </a:r>
            <a:r>
              <a:rPr lang="cs-CZ" sz="3600" dirty="0" smtClean="0"/>
              <a:t> </a:t>
            </a:r>
            <a:r>
              <a:rPr lang="cs-CZ" sz="3600" dirty="0" err="1" smtClean="0"/>
              <a:t>verdadero</a:t>
            </a:r>
            <a:r>
              <a:rPr lang="cs-CZ" sz="3600" dirty="0" smtClean="0"/>
              <a:t> o </a:t>
            </a:r>
            <a:r>
              <a:rPr lang="cs-CZ" sz="3600" dirty="0" err="1" smtClean="0"/>
              <a:t>falso</a:t>
            </a:r>
            <a:r>
              <a:rPr lang="cs-CZ" sz="1800" dirty="0" smtClean="0"/>
              <a:t>.</a:t>
            </a:r>
          </a:p>
          <a:p>
            <a:endParaRPr lang="cs-CZ" sz="1400" dirty="0"/>
          </a:p>
          <a:p>
            <a:endParaRPr lang="cs-CZ" sz="1400" dirty="0" smtClean="0"/>
          </a:p>
          <a:p>
            <a:endParaRPr lang="cs-CZ" sz="1400" dirty="0"/>
          </a:p>
          <a:p>
            <a:pPr marL="0" indent="0">
              <a:buNone/>
            </a:pPr>
            <a:endParaRPr lang="cs-CZ" sz="1400" dirty="0"/>
          </a:p>
          <a:p>
            <a:pPr marL="0" indent="0">
              <a:buNone/>
            </a:pPr>
            <a:endParaRPr lang="cs-CZ" sz="1400" dirty="0" smtClean="0"/>
          </a:p>
          <a:p>
            <a:endParaRPr lang="cs-CZ" sz="1400" dirty="0"/>
          </a:p>
          <a:p>
            <a:endParaRPr lang="cs-CZ" sz="1400" dirty="0" smtClean="0"/>
          </a:p>
          <a:p>
            <a:endParaRPr lang="cs-CZ" sz="1400" dirty="0" smtClean="0"/>
          </a:p>
          <a:p>
            <a:endParaRPr lang="cs-CZ" sz="1400" dirty="0"/>
          </a:p>
          <a:p>
            <a:endParaRPr lang="cs-CZ" sz="1400" dirty="0" smtClean="0"/>
          </a:p>
          <a:p>
            <a:endParaRPr lang="cs-CZ" sz="1400" dirty="0"/>
          </a:p>
          <a:p>
            <a:endParaRPr lang="cs-CZ" sz="1400" dirty="0" smtClean="0"/>
          </a:p>
          <a:p>
            <a:endParaRPr lang="cs-CZ" sz="1400" dirty="0"/>
          </a:p>
          <a:p>
            <a:endParaRPr lang="cs-CZ" sz="1400" dirty="0" smtClean="0"/>
          </a:p>
          <a:p>
            <a:endParaRPr lang="cs-CZ" sz="1400" dirty="0"/>
          </a:p>
          <a:p>
            <a:endParaRPr lang="cs-CZ" sz="1400" dirty="0" smtClean="0"/>
          </a:p>
          <a:p>
            <a:endParaRPr lang="cs-CZ" sz="1400" dirty="0" smtClean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47155790"/>
              </p:ext>
            </p:extLst>
          </p:nvPr>
        </p:nvGraphicFramePr>
        <p:xfrm>
          <a:off x="2843808" y="3645024"/>
          <a:ext cx="3456384" cy="1924172"/>
        </p:xfrm>
        <a:graphic>
          <a:graphicData uri="http://schemas.openxmlformats.org/presentationml/2006/ole">
            <p:oleObj spid="_x0000_s17432" name="Objekt prostředí balíčkovače" showAsIcon="1" r:id="rId3" imgW="1236372" imgH="682580" progId="Package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898748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Referencias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>
                <a:hlinkClick r:id="rId2"/>
              </a:rPr>
              <a:t>http://www.</a:t>
            </a:r>
            <a:r>
              <a:rPr lang="cs-CZ" sz="2000" dirty="0" err="1" smtClean="0">
                <a:hlinkClick r:id="rId2"/>
              </a:rPr>
              <a:t>fotopedia.com</a:t>
            </a:r>
            <a:r>
              <a:rPr lang="cs-CZ" sz="2000" dirty="0" smtClean="0">
                <a:hlinkClick r:id="rId2"/>
              </a:rPr>
              <a:t>/</a:t>
            </a:r>
            <a:r>
              <a:rPr lang="cs-CZ" sz="2000" dirty="0" err="1" smtClean="0">
                <a:hlinkClick r:id="rId2"/>
              </a:rPr>
              <a:t>items</a:t>
            </a:r>
            <a:r>
              <a:rPr lang="cs-CZ" sz="2000" dirty="0" smtClean="0">
                <a:hlinkClick r:id="rId2"/>
              </a:rPr>
              <a:t>/</a:t>
            </a:r>
            <a:r>
              <a:rPr lang="cs-CZ" sz="2000" dirty="0" err="1" smtClean="0">
                <a:hlinkClick r:id="rId2"/>
              </a:rPr>
              <a:t>flickr</a:t>
            </a:r>
            <a:r>
              <a:rPr lang="cs-CZ" sz="2000" dirty="0" smtClean="0">
                <a:hlinkClick r:id="rId2"/>
              </a:rPr>
              <a:t>-197787377/</a:t>
            </a:r>
            <a:r>
              <a:rPr lang="cs-CZ" sz="2000" dirty="0" err="1" smtClean="0">
                <a:hlinkClick r:id="rId2"/>
              </a:rPr>
              <a:t>slideshow</a:t>
            </a:r>
            <a:endParaRPr lang="cs-CZ" sz="2000" dirty="0" smtClean="0"/>
          </a:p>
          <a:p>
            <a:pPr>
              <a:buNone/>
            </a:pPr>
            <a:endParaRPr lang="cs-CZ" dirty="0" smtClean="0"/>
          </a:p>
          <a:p>
            <a:r>
              <a:rPr lang="cs-CZ" sz="2000" dirty="0" smtClean="0">
                <a:hlinkClick r:id="rId3"/>
              </a:rPr>
              <a:t>http://es.</a:t>
            </a:r>
            <a:r>
              <a:rPr lang="cs-CZ" sz="2000" dirty="0" err="1" smtClean="0">
                <a:hlinkClick r:id="rId3"/>
              </a:rPr>
              <a:t>fotopedia.com</a:t>
            </a:r>
            <a:r>
              <a:rPr lang="cs-CZ" sz="2000" dirty="0" smtClean="0">
                <a:hlinkClick r:id="rId3"/>
              </a:rPr>
              <a:t>/</a:t>
            </a:r>
            <a:r>
              <a:rPr lang="cs-CZ" sz="2000" dirty="0" err="1" smtClean="0">
                <a:hlinkClick r:id="rId3"/>
              </a:rPr>
              <a:t>items</a:t>
            </a:r>
            <a:r>
              <a:rPr lang="cs-CZ" sz="2000" dirty="0" smtClean="0">
                <a:hlinkClick r:id="rId3"/>
              </a:rPr>
              <a:t>/</a:t>
            </a:r>
            <a:r>
              <a:rPr lang="cs-CZ" sz="2000" dirty="0" err="1" smtClean="0">
                <a:hlinkClick r:id="rId3"/>
              </a:rPr>
              <a:t>modeste</a:t>
            </a:r>
            <a:r>
              <a:rPr lang="cs-CZ" sz="2000" dirty="0" smtClean="0">
                <a:hlinkClick r:id="rId3"/>
              </a:rPr>
              <a:t>-</a:t>
            </a:r>
            <a:r>
              <a:rPr lang="cs-CZ" sz="2000" dirty="0" err="1" smtClean="0">
                <a:hlinkClick r:id="rId3"/>
              </a:rPr>
              <a:t>2yYBCspJVUE</a:t>
            </a:r>
            <a:r>
              <a:rPr lang="cs-CZ" sz="2000" dirty="0" smtClean="0">
                <a:hlinkClick r:id="rId3"/>
              </a:rPr>
              <a:t>/</a:t>
            </a:r>
            <a:r>
              <a:rPr lang="cs-CZ" sz="2000" dirty="0" err="1" smtClean="0">
                <a:hlinkClick r:id="rId3"/>
              </a:rPr>
              <a:t>slideshow</a:t>
            </a:r>
            <a:endParaRPr lang="cs-CZ" sz="2000" dirty="0" smtClean="0"/>
          </a:p>
          <a:p>
            <a:endParaRPr lang="cs-CZ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465</TotalTime>
  <Words>291</Words>
  <Application>Microsoft Office PowerPoint</Application>
  <PresentationFormat>Předvádění na obrazovce (4:3)</PresentationFormat>
  <Paragraphs>79</Paragraphs>
  <Slides>7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9" baseType="lpstr">
      <vt:lpstr>Motiv systému Office</vt:lpstr>
      <vt:lpstr>Objekt prostředí balíčkovače</vt:lpstr>
      <vt:lpstr>Historia de América Latina, civilizaciones precolombinas.</vt:lpstr>
      <vt:lpstr>Historia de América Latina</vt:lpstr>
      <vt:lpstr>Snímek 3</vt:lpstr>
      <vt:lpstr>Elige las palabras adecuadas</vt:lpstr>
      <vt:lpstr>Elige las palabras adecuadas. </vt:lpstr>
      <vt:lpstr>Los mayas.</vt:lpstr>
      <vt:lpstr>Referencias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user</cp:lastModifiedBy>
  <cp:revision>132</cp:revision>
  <dcterms:created xsi:type="dcterms:W3CDTF">2012-06-18T15:15:37Z</dcterms:created>
  <dcterms:modified xsi:type="dcterms:W3CDTF">2013-03-26T18:06:57Z</dcterms:modified>
</cp:coreProperties>
</file>