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1" r:id="rId4"/>
    <p:sldId id="275" r:id="rId5"/>
    <p:sldId id="276" r:id="rId6"/>
    <p:sldId id="272" r:id="rId7"/>
    <p:sldId id="269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3.3.2013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4632" cy="720080"/>
          </a:xfrm>
        </p:spPr>
        <p:txBody>
          <a:bodyPr>
            <a:noAutofit/>
          </a:bodyPr>
          <a:lstStyle/>
          <a:p>
            <a:r>
              <a:rPr lang="cs-CZ" sz="4800" smtClean="0"/>
              <a:t>Dieta </a:t>
            </a:r>
            <a:r>
              <a:rPr lang="cs-CZ" sz="4800" dirty="0" err="1" smtClean="0"/>
              <a:t>latinoamericana</a:t>
            </a:r>
            <a:endParaRPr lang="cs-CZ" sz="4800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55576" y="270892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52189"/>
              </p:ext>
            </p:extLst>
          </p:nvPr>
        </p:nvGraphicFramePr>
        <p:xfrm>
          <a:off x="755576" y="3068960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90852"/>
                <a:gridCol w="4975663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30.07.2012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3-4 </a:t>
                      </a:r>
                      <a:r>
                        <a:rPr lang="cs-CZ" dirty="0" smtClean="0"/>
                        <a:t>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Alimentos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recetas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smtClean="0"/>
                        <a:t> Latina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VY_32_INOVACE_12_</a:t>
                      </a:r>
                      <a:r>
                        <a:rPr lang="cs-CZ" dirty="0" err="1" smtClean="0"/>
                        <a:t>SGUI06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92888" cy="115212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r>
              <a:rPr lang="cs-CZ" sz="2700" dirty="0" smtClean="0">
                <a:solidFill>
                  <a:srgbClr val="FF0000"/>
                </a:solidFill>
              </a:rPr>
              <a:t/>
            </a:r>
            <a:br>
              <a:rPr lang="cs-CZ" sz="2700" dirty="0" smtClean="0">
                <a:solidFill>
                  <a:srgbClr val="FF0000"/>
                </a:solidFill>
              </a:rPr>
            </a:br>
            <a:r>
              <a:rPr lang="cs-CZ" sz="3600" dirty="0" err="1" smtClean="0"/>
              <a:t>Di</a:t>
            </a:r>
            <a:r>
              <a:rPr lang="cs-CZ" sz="3600" dirty="0" smtClean="0"/>
              <a:t> si </a:t>
            </a:r>
            <a:r>
              <a:rPr lang="cs-CZ" sz="3600" dirty="0" err="1" smtClean="0"/>
              <a:t>estos</a:t>
            </a:r>
            <a:r>
              <a:rPr lang="cs-CZ" sz="3600" dirty="0" smtClean="0"/>
              <a:t> </a:t>
            </a:r>
            <a:r>
              <a:rPr lang="cs-CZ" sz="3600" dirty="0" err="1" smtClean="0"/>
              <a:t>alimentos</a:t>
            </a:r>
            <a:r>
              <a:rPr lang="cs-CZ" sz="3600" dirty="0" smtClean="0"/>
              <a:t> son </a:t>
            </a:r>
            <a:r>
              <a:rPr lang="cs-CZ" sz="3600" dirty="0" err="1" smtClean="0"/>
              <a:t>originarios</a:t>
            </a:r>
            <a:r>
              <a:rPr lang="cs-CZ" sz="3600" dirty="0" smtClean="0"/>
              <a:t> de </a:t>
            </a:r>
            <a:r>
              <a:rPr lang="cs-CZ" sz="3600" dirty="0" err="1" smtClean="0"/>
              <a:t>América</a:t>
            </a:r>
            <a:r>
              <a:rPr lang="cs-CZ" sz="3600" dirty="0" smtClean="0"/>
              <a:t> Latina o no. </a:t>
            </a:r>
            <a:r>
              <a:rPr lang="cs-CZ" sz="3600" dirty="0" err="1" smtClean="0"/>
              <a:t>Contesta</a:t>
            </a:r>
            <a:r>
              <a:rPr lang="cs-CZ" sz="3600" dirty="0" smtClean="0"/>
              <a:t> con </a:t>
            </a:r>
            <a:r>
              <a:rPr lang="cs-CZ" sz="3600" dirty="0" err="1"/>
              <a:t>S</a:t>
            </a:r>
            <a:r>
              <a:rPr lang="cs-CZ" sz="3600" dirty="0" err="1" smtClean="0"/>
              <a:t>í</a:t>
            </a:r>
            <a:r>
              <a:rPr lang="cs-CZ" sz="3600" dirty="0" smtClean="0"/>
              <a:t> </a:t>
            </a:r>
            <a:r>
              <a:rPr lang="cs-CZ" sz="3600" dirty="0" smtClean="0"/>
              <a:t>o con </a:t>
            </a:r>
            <a:r>
              <a:rPr lang="cs-CZ" sz="3600" dirty="0" smtClean="0"/>
              <a:t>No</a:t>
            </a:r>
            <a:r>
              <a:rPr lang="cs-CZ" sz="3600" dirty="0" smtClean="0"/>
              <a:t>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2132856"/>
            <a:ext cx="8291264" cy="432048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El tomate       	</a:t>
            </a:r>
          </a:p>
          <a:p>
            <a:r>
              <a:rPr lang="cs-CZ" sz="2800" dirty="0" smtClean="0"/>
              <a:t>La </a:t>
            </a:r>
            <a:r>
              <a:rPr lang="cs-CZ" sz="2800" dirty="0" err="1" smtClean="0"/>
              <a:t>patata</a:t>
            </a:r>
            <a:r>
              <a:rPr lang="cs-CZ" sz="2800" dirty="0" smtClean="0"/>
              <a:t>	</a:t>
            </a:r>
          </a:p>
          <a:p>
            <a:r>
              <a:rPr lang="cs-CZ" sz="2800" dirty="0" smtClean="0"/>
              <a:t>El </a:t>
            </a:r>
            <a:r>
              <a:rPr lang="cs-CZ" sz="2800" dirty="0" err="1" smtClean="0"/>
              <a:t>maíz</a:t>
            </a:r>
            <a:r>
              <a:rPr lang="cs-CZ" sz="2800" dirty="0" smtClean="0"/>
              <a:t>		</a:t>
            </a:r>
          </a:p>
          <a:p>
            <a:r>
              <a:rPr lang="cs-CZ" sz="2800" dirty="0" smtClean="0"/>
              <a:t>El </a:t>
            </a:r>
            <a:r>
              <a:rPr lang="cs-CZ" sz="2800" dirty="0" err="1" smtClean="0"/>
              <a:t>arroz</a:t>
            </a:r>
            <a:r>
              <a:rPr lang="cs-CZ" sz="2800" dirty="0" smtClean="0"/>
              <a:t>		</a:t>
            </a:r>
          </a:p>
          <a:p>
            <a:r>
              <a:rPr lang="cs-CZ" sz="2800" dirty="0" smtClean="0"/>
              <a:t>La </a:t>
            </a:r>
            <a:r>
              <a:rPr lang="cs-CZ" sz="2800" dirty="0" err="1" smtClean="0"/>
              <a:t>lechuga</a:t>
            </a:r>
            <a:r>
              <a:rPr lang="cs-CZ" sz="2800" dirty="0" smtClean="0"/>
              <a:t>	</a:t>
            </a:r>
          </a:p>
          <a:p>
            <a:r>
              <a:rPr lang="cs-CZ" sz="2800" dirty="0" smtClean="0"/>
              <a:t>El </a:t>
            </a:r>
            <a:r>
              <a:rPr lang="cs-CZ" sz="2800" dirty="0" err="1" smtClean="0"/>
              <a:t>cacao</a:t>
            </a:r>
            <a:r>
              <a:rPr lang="cs-CZ" sz="2800" dirty="0" smtClean="0"/>
              <a:t>		</a:t>
            </a:r>
          </a:p>
          <a:p>
            <a:r>
              <a:rPr lang="cs-CZ" sz="2800" dirty="0" smtClean="0"/>
              <a:t>El trigo</a:t>
            </a:r>
          </a:p>
          <a:p>
            <a:r>
              <a:rPr lang="cs-CZ" sz="2800" dirty="0" smtClean="0"/>
              <a:t>El </a:t>
            </a:r>
            <a:r>
              <a:rPr lang="cs-CZ" sz="2800" dirty="0" err="1" smtClean="0"/>
              <a:t>chocolate</a:t>
            </a:r>
            <a:r>
              <a:rPr lang="cs-CZ" sz="2800" dirty="0" smtClean="0"/>
              <a:t>		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text 3"/>
          <p:cNvSpPr txBox="1">
            <a:spLocks/>
          </p:cNvSpPr>
          <p:nvPr/>
        </p:nvSpPr>
        <p:spPr>
          <a:xfrm>
            <a:off x="4139952" y="2132856"/>
            <a:ext cx="1125761" cy="4281339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err="1" smtClean="0">
                <a:solidFill>
                  <a:srgbClr val="FF0000"/>
                </a:solidFill>
              </a:rPr>
              <a:t>Sí</a:t>
            </a:r>
            <a:endParaRPr lang="cs-CZ" sz="28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err="1" smtClean="0">
                <a:solidFill>
                  <a:srgbClr val="FF0000"/>
                </a:solidFill>
              </a:rPr>
              <a:t>Sí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err="1" smtClean="0">
                <a:solidFill>
                  <a:srgbClr val="FF0000"/>
                </a:solidFill>
              </a:rPr>
              <a:t>Sí</a:t>
            </a:r>
            <a:endParaRPr lang="cs-CZ" sz="28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err="1" smtClean="0">
                <a:solidFill>
                  <a:srgbClr val="FF0000"/>
                </a:solidFill>
              </a:rPr>
              <a:t>Sí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Sí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5536" y="1196752"/>
            <a:ext cx="4040188" cy="5112568"/>
          </a:xfrm>
        </p:spPr>
        <p:txBody>
          <a:bodyPr>
            <a:noAutofit/>
          </a:bodyPr>
          <a:lstStyle/>
          <a:p>
            <a:r>
              <a:rPr lang="cs-CZ" sz="3600" dirty="0" smtClean="0"/>
              <a:t>El </a:t>
            </a:r>
            <a:r>
              <a:rPr lang="cs-CZ" sz="3600" dirty="0" err="1" smtClean="0"/>
              <a:t>gallo</a:t>
            </a:r>
            <a:endParaRPr lang="cs-CZ" sz="3600" dirty="0" smtClean="0"/>
          </a:p>
          <a:p>
            <a:r>
              <a:rPr lang="cs-CZ" sz="3600" dirty="0" smtClean="0"/>
              <a:t>Los </a:t>
            </a:r>
            <a:r>
              <a:rPr lang="cs-CZ" sz="3600" dirty="0" err="1" smtClean="0"/>
              <a:t>fríjoles</a:t>
            </a:r>
            <a:endParaRPr lang="cs-CZ" sz="3600" dirty="0" smtClean="0"/>
          </a:p>
          <a:p>
            <a:r>
              <a:rPr lang="cs-CZ" sz="3600" dirty="0" smtClean="0"/>
              <a:t>El </a:t>
            </a:r>
            <a:r>
              <a:rPr lang="cs-CZ" sz="3600" dirty="0" err="1" smtClean="0"/>
              <a:t>puré</a:t>
            </a:r>
            <a:endParaRPr lang="cs-CZ" sz="3600" dirty="0" smtClean="0"/>
          </a:p>
          <a:p>
            <a:r>
              <a:rPr lang="cs-CZ" sz="3600" dirty="0" smtClean="0"/>
              <a:t>El </a:t>
            </a:r>
            <a:r>
              <a:rPr lang="cs-CZ" sz="3600" dirty="0" err="1" smtClean="0"/>
              <a:t>maíz</a:t>
            </a:r>
            <a:endParaRPr lang="cs-CZ" sz="3600" dirty="0" smtClean="0"/>
          </a:p>
          <a:p>
            <a:r>
              <a:rPr lang="cs-CZ" sz="3600" dirty="0" smtClean="0"/>
              <a:t>La pasa</a:t>
            </a:r>
          </a:p>
          <a:p>
            <a:r>
              <a:rPr lang="cs-CZ" sz="3600" dirty="0" smtClean="0"/>
              <a:t>Las </a:t>
            </a:r>
            <a:r>
              <a:rPr lang="cs-CZ" sz="3600" dirty="0" err="1" smtClean="0"/>
              <a:t>alcaparras</a:t>
            </a:r>
            <a:endParaRPr lang="cs-CZ" sz="3600" dirty="0" smtClean="0"/>
          </a:p>
          <a:p>
            <a:r>
              <a:rPr lang="cs-CZ" sz="3600" dirty="0" smtClean="0"/>
              <a:t>Las </a:t>
            </a:r>
            <a:r>
              <a:rPr lang="cs-CZ" sz="3600" dirty="0" err="1" smtClean="0"/>
              <a:t>patatas</a:t>
            </a:r>
            <a:endParaRPr lang="cs-CZ" sz="3600" dirty="0" smtClean="0"/>
          </a:p>
          <a:p>
            <a:r>
              <a:rPr lang="cs-CZ" sz="3600" dirty="0" smtClean="0"/>
              <a:t>El </a:t>
            </a:r>
            <a:r>
              <a:rPr lang="cs-CZ" sz="3600" dirty="0" err="1" smtClean="0"/>
              <a:t>plátano</a:t>
            </a:r>
            <a:endParaRPr lang="cs-CZ" sz="3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1196752"/>
            <a:ext cx="4113783" cy="5184576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Kohout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Fazole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Kaše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Kukuřice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Hrozinka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Kapary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Brambory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Banán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4978896" cy="6340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err="1" smtClean="0"/>
              <a:t>TRADUCE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39752" y="260648"/>
            <a:ext cx="4978896" cy="63408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err="1" smtClean="0"/>
              <a:t>Pon</a:t>
            </a:r>
            <a:r>
              <a:rPr lang="cs-CZ" sz="2800" dirty="0" smtClean="0"/>
              <a:t> </a:t>
            </a:r>
            <a:r>
              <a:rPr lang="cs-CZ" sz="2800" dirty="0" err="1" smtClean="0"/>
              <a:t>en</a:t>
            </a:r>
            <a:r>
              <a:rPr lang="cs-CZ" sz="2800" dirty="0" smtClean="0"/>
              <a:t> </a:t>
            </a:r>
            <a:r>
              <a:rPr lang="cs-CZ" sz="2800" dirty="0" err="1" smtClean="0"/>
              <a:t>orden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5536" y="1196752"/>
            <a:ext cx="2304256" cy="5112568"/>
          </a:xfrm>
        </p:spPr>
        <p:txBody>
          <a:bodyPr/>
          <a:lstStyle/>
          <a:p>
            <a:r>
              <a:rPr lang="cs-CZ" dirty="0" smtClean="0"/>
              <a:t>El </a:t>
            </a:r>
            <a:r>
              <a:rPr lang="cs-CZ" dirty="0" err="1" smtClean="0"/>
              <a:t>gallo</a:t>
            </a:r>
            <a:endParaRPr lang="cs-CZ" dirty="0" smtClean="0"/>
          </a:p>
          <a:p>
            <a:r>
              <a:rPr lang="cs-CZ" dirty="0" smtClean="0"/>
              <a:t>Los </a:t>
            </a:r>
            <a:r>
              <a:rPr lang="cs-CZ" dirty="0" err="1" smtClean="0"/>
              <a:t>fríjoles</a:t>
            </a:r>
            <a:endParaRPr lang="cs-CZ" dirty="0" smtClean="0"/>
          </a:p>
          <a:p>
            <a:r>
              <a:rPr lang="cs-CZ" dirty="0" smtClean="0"/>
              <a:t>El </a:t>
            </a:r>
            <a:r>
              <a:rPr lang="cs-CZ" dirty="0" err="1" smtClean="0"/>
              <a:t>puré</a:t>
            </a:r>
            <a:endParaRPr lang="cs-CZ" dirty="0" smtClean="0"/>
          </a:p>
          <a:p>
            <a:r>
              <a:rPr lang="cs-CZ" dirty="0" smtClean="0"/>
              <a:t>El </a:t>
            </a:r>
            <a:r>
              <a:rPr lang="cs-CZ" dirty="0" err="1" smtClean="0"/>
              <a:t>maíz</a:t>
            </a:r>
            <a:endParaRPr lang="cs-CZ" dirty="0" smtClean="0"/>
          </a:p>
          <a:p>
            <a:r>
              <a:rPr lang="cs-CZ" dirty="0" smtClean="0"/>
              <a:t>La pasa</a:t>
            </a:r>
          </a:p>
          <a:p>
            <a:r>
              <a:rPr lang="cs-CZ" dirty="0" smtClean="0"/>
              <a:t>Las </a:t>
            </a:r>
            <a:r>
              <a:rPr lang="cs-CZ" dirty="0" err="1" smtClean="0"/>
              <a:t>alcaparras</a:t>
            </a:r>
            <a:endParaRPr lang="cs-CZ" dirty="0" smtClean="0"/>
          </a:p>
          <a:p>
            <a:r>
              <a:rPr lang="cs-CZ" dirty="0" smtClean="0"/>
              <a:t>Las </a:t>
            </a:r>
            <a:r>
              <a:rPr lang="cs-CZ" dirty="0" err="1" smtClean="0"/>
              <a:t>patatas</a:t>
            </a:r>
            <a:endParaRPr lang="cs-CZ" dirty="0" smtClean="0"/>
          </a:p>
          <a:p>
            <a:r>
              <a:rPr lang="cs-CZ" dirty="0" smtClean="0"/>
              <a:t>El </a:t>
            </a:r>
            <a:r>
              <a:rPr lang="cs-CZ" dirty="0" err="1" smtClean="0"/>
              <a:t>plátano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444208" y="1196752"/>
            <a:ext cx="2241575" cy="5184576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Kohout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Fazole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Kaše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Kukuřice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Hrozinka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Kapary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Brambory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Banán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5"/>
          <p:cNvSpPr txBox="1">
            <a:spLocks/>
          </p:cNvSpPr>
          <p:nvPr/>
        </p:nvSpPr>
        <p:spPr>
          <a:xfrm>
            <a:off x="3347864" y="1196752"/>
            <a:ext cx="2241575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Fazole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Kukuřice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Kapary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Brambory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Banán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Kohout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Kaše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Hrozinka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5536" y="1124744"/>
            <a:ext cx="4029844" cy="5577483"/>
          </a:xfrm>
        </p:spPr>
        <p:txBody>
          <a:bodyPr>
            <a:normAutofit/>
          </a:bodyPr>
          <a:lstStyle/>
          <a:p>
            <a:r>
              <a:rPr lang="cs-CZ" sz="4000" dirty="0" smtClean="0"/>
              <a:t>Los </a:t>
            </a:r>
            <a:r>
              <a:rPr lang="cs-CZ" sz="4000" dirty="0" err="1" smtClean="0"/>
              <a:t>vegetales</a:t>
            </a:r>
            <a:endParaRPr lang="cs-CZ" sz="4000" dirty="0" smtClean="0"/>
          </a:p>
          <a:p>
            <a:r>
              <a:rPr lang="cs-CZ" sz="4000" dirty="0" err="1" smtClean="0"/>
              <a:t>Cocido</a:t>
            </a:r>
            <a:endParaRPr lang="cs-CZ" sz="4000" dirty="0" smtClean="0"/>
          </a:p>
          <a:p>
            <a:r>
              <a:rPr lang="cs-CZ" sz="4000" dirty="0" smtClean="0"/>
              <a:t>La salsa</a:t>
            </a:r>
          </a:p>
          <a:p>
            <a:r>
              <a:rPr lang="cs-CZ" sz="4000" dirty="0" smtClean="0"/>
              <a:t>El </a:t>
            </a:r>
            <a:r>
              <a:rPr lang="cs-CZ" sz="4000" dirty="0" err="1" smtClean="0"/>
              <a:t>aguacate</a:t>
            </a:r>
            <a:endParaRPr lang="cs-CZ" sz="4000" dirty="0" smtClean="0"/>
          </a:p>
          <a:p>
            <a:r>
              <a:rPr lang="cs-CZ" sz="4000" dirty="0" smtClean="0"/>
              <a:t>Las </a:t>
            </a:r>
            <a:r>
              <a:rPr lang="cs-CZ" sz="4000" dirty="0" err="1" smtClean="0"/>
              <a:t>especias</a:t>
            </a:r>
            <a:endParaRPr lang="cs-CZ" sz="4000" dirty="0" smtClean="0"/>
          </a:p>
          <a:p>
            <a:r>
              <a:rPr lang="cs-CZ" sz="4000" dirty="0" err="1" smtClean="0"/>
              <a:t>Picada</a:t>
            </a:r>
            <a:endParaRPr lang="cs-CZ" sz="4000" dirty="0" smtClean="0"/>
          </a:p>
          <a:p>
            <a:r>
              <a:rPr lang="cs-CZ" sz="4000" dirty="0" err="1" smtClean="0"/>
              <a:t>envuelto</a:t>
            </a:r>
            <a:endParaRPr lang="cs-CZ" sz="4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72000" y="1208509"/>
            <a:ext cx="4042793" cy="5649491"/>
          </a:xfrm>
        </p:spPr>
        <p:txBody>
          <a:bodyPr>
            <a:normAutofit/>
          </a:bodyPr>
          <a:lstStyle/>
          <a:p>
            <a:r>
              <a:rPr lang="cs-CZ" sz="4000" dirty="0" smtClean="0">
                <a:solidFill>
                  <a:srgbClr val="FF0000"/>
                </a:solidFill>
              </a:rPr>
              <a:t>Zelenina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Vařený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Omáčka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Avokádo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Koření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Mletý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Obalovaný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4978896" cy="63408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err="1" smtClean="0"/>
              <a:t>TRADUCE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79512" y="1556792"/>
            <a:ext cx="3024336" cy="557748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Los </a:t>
            </a:r>
            <a:r>
              <a:rPr lang="cs-CZ" sz="3600" dirty="0" err="1" smtClean="0"/>
              <a:t>vegetales</a:t>
            </a:r>
            <a:endParaRPr lang="cs-CZ" sz="3600" dirty="0" smtClean="0"/>
          </a:p>
          <a:p>
            <a:r>
              <a:rPr lang="cs-CZ" sz="3600" dirty="0" err="1" smtClean="0"/>
              <a:t>Cocido</a:t>
            </a:r>
            <a:endParaRPr lang="cs-CZ" sz="3600" dirty="0" smtClean="0"/>
          </a:p>
          <a:p>
            <a:r>
              <a:rPr lang="cs-CZ" sz="3600" dirty="0" smtClean="0"/>
              <a:t>La salsa</a:t>
            </a:r>
          </a:p>
          <a:p>
            <a:r>
              <a:rPr lang="cs-CZ" sz="3600" dirty="0" smtClean="0"/>
              <a:t>El </a:t>
            </a:r>
            <a:r>
              <a:rPr lang="cs-CZ" sz="3600" dirty="0" err="1" smtClean="0"/>
              <a:t>aguacate</a:t>
            </a:r>
            <a:endParaRPr lang="cs-CZ" sz="3600" dirty="0" smtClean="0"/>
          </a:p>
          <a:p>
            <a:r>
              <a:rPr lang="cs-CZ" sz="3600" dirty="0" smtClean="0"/>
              <a:t>Las </a:t>
            </a:r>
            <a:r>
              <a:rPr lang="cs-CZ" sz="3600" dirty="0" err="1" smtClean="0"/>
              <a:t>especias</a:t>
            </a:r>
            <a:endParaRPr lang="cs-CZ" sz="3600" dirty="0" smtClean="0"/>
          </a:p>
          <a:p>
            <a:r>
              <a:rPr lang="cs-CZ" sz="3600" dirty="0" err="1" smtClean="0"/>
              <a:t>Picada</a:t>
            </a:r>
            <a:endParaRPr lang="cs-CZ" sz="3600" dirty="0" smtClean="0"/>
          </a:p>
          <a:p>
            <a:r>
              <a:rPr lang="cs-CZ" sz="3600" dirty="0" err="1" smtClean="0"/>
              <a:t>Envuelto</a:t>
            </a:r>
            <a:endParaRPr lang="cs-CZ" sz="36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084168" y="1556792"/>
            <a:ext cx="2520280" cy="5649491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Zelenina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Vařený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Omáčka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Avokádo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Koření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Mletý</a:t>
            </a:r>
          </a:p>
          <a:p>
            <a:r>
              <a:rPr lang="cs-CZ" sz="3600" dirty="0" smtClean="0">
                <a:solidFill>
                  <a:srgbClr val="FF0000"/>
                </a:solidFill>
              </a:rPr>
              <a:t>Obalovaný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3347864" y="1556792"/>
            <a:ext cx="2520280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Vařený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Koření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Obalovaný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Zelenina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Mletý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Avokádo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Omáčka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cs-CZ" sz="36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400600" cy="9361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800" dirty="0" err="1" smtClean="0"/>
              <a:t>Pon</a:t>
            </a:r>
            <a:r>
              <a:rPr lang="cs-CZ" sz="2800" dirty="0" smtClean="0"/>
              <a:t> en </a:t>
            </a:r>
            <a:r>
              <a:rPr lang="cs-CZ" sz="2800" dirty="0" err="1" smtClean="0"/>
              <a:t>su</a:t>
            </a:r>
            <a:r>
              <a:rPr lang="cs-CZ" sz="2800" dirty="0" smtClean="0"/>
              <a:t> </a:t>
            </a:r>
            <a:r>
              <a:rPr lang="cs-CZ" sz="2800" dirty="0" err="1" smtClean="0"/>
              <a:t>sitio</a:t>
            </a:r>
            <a:r>
              <a:rPr lang="cs-CZ" sz="2800" dirty="0" smtClean="0"/>
              <a:t> las </a:t>
            </a:r>
            <a:r>
              <a:rPr lang="cs-CZ" sz="2800" dirty="0" err="1" smtClean="0"/>
              <a:t>palabras</a:t>
            </a:r>
            <a:r>
              <a:rPr lang="cs-CZ" sz="2800" dirty="0" smtClean="0"/>
              <a:t> de la </a:t>
            </a:r>
            <a:r>
              <a:rPr lang="cs-CZ" sz="2800" dirty="0" err="1" smtClean="0"/>
              <a:t>columna</a:t>
            </a:r>
            <a:r>
              <a:rPr lang="cs-CZ" sz="2800" dirty="0" smtClean="0"/>
              <a:t> </a:t>
            </a:r>
            <a:r>
              <a:rPr lang="cs-CZ" sz="2800" dirty="0" err="1" smtClean="0"/>
              <a:t>del</a:t>
            </a:r>
            <a:r>
              <a:rPr lang="cs-CZ" sz="2800" dirty="0" smtClean="0"/>
              <a:t> </a:t>
            </a:r>
            <a:r>
              <a:rPr lang="cs-CZ" sz="2800" dirty="0" err="1" smtClean="0"/>
              <a:t>medio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635080" cy="85010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err="1" smtClean="0"/>
              <a:t>Coloca</a:t>
            </a:r>
            <a:r>
              <a:rPr lang="cs-CZ" dirty="0" smtClean="0"/>
              <a:t> </a:t>
            </a:r>
            <a:r>
              <a:rPr lang="cs-CZ" dirty="0" err="1" smtClean="0"/>
              <a:t>bien</a:t>
            </a:r>
            <a:r>
              <a:rPr lang="cs-CZ" dirty="0" smtClean="0"/>
              <a:t> los </a:t>
            </a:r>
            <a:r>
              <a:rPr lang="cs-CZ" dirty="0" err="1" smtClean="0"/>
              <a:t>platos</a:t>
            </a:r>
            <a:r>
              <a:rPr lang="cs-CZ" dirty="0" smtClean="0"/>
              <a:t> </a:t>
            </a:r>
            <a:r>
              <a:rPr lang="cs-CZ" dirty="0" err="1" smtClean="0"/>
              <a:t>típicos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484784"/>
            <a:ext cx="2771800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El Mole </a:t>
            </a:r>
            <a:r>
              <a:rPr lang="cs-CZ" sz="2000" dirty="0" err="1" smtClean="0"/>
              <a:t>poblano</a:t>
            </a:r>
            <a:endParaRPr lang="cs-CZ" sz="2000" dirty="0" smtClean="0"/>
          </a:p>
          <a:p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Guacamole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Los </a:t>
            </a:r>
            <a:r>
              <a:rPr lang="cs-CZ" sz="2000" dirty="0" err="1" smtClean="0"/>
              <a:t>Chongos</a:t>
            </a:r>
            <a:r>
              <a:rPr lang="cs-CZ" sz="2000" dirty="0" smtClean="0"/>
              <a:t> </a:t>
            </a:r>
            <a:r>
              <a:rPr lang="cs-CZ" sz="2000" dirty="0" err="1" smtClean="0"/>
              <a:t>zamoranos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Gallo</a:t>
            </a:r>
            <a:r>
              <a:rPr lang="cs-CZ" sz="2000" dirty="0" smtClean="0"/>
              <a:t> pinto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La </a:t>
            </a:r>
            <a:r>
              <a:rPr lang="cs-CZ" sz="2000" dirty="0" err="1" smtClean="0"/>
              <a:t>Chicha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Pabellón</a:t>
            </a:r>
            <a:r>
              <a:rPr lang="cs-CZ" sz="2000" dirty="0" smtClean="0"/>
              <a:t> </a:t>
            </a:r>
            <a:r>
              <a:rPr lang="cs-CZ" sz="2000" dirty="0" err="1" smtClean="0"/>
              <a:t>criollo</a:t>
            </a:r>
            <a:r>
              <a:rPr lang="cs-CZ" sz="2000" dirty="0" smtClean="0"/>
              <a:t> de Venezuela</a:t>
            </a:r>
            <a:endParaRPr lang="cs-CZ" sz="2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627784" y="1484784"/>
            <a:ext cx="3096344" cy="5184576"/>
          </a:xfrm>
        </p:spPr>
        <p:txBody>
          <a:bodyPr>
            <a:normAutofit/>
          </a:bodyPr>
          <a:lstStyle/>
          <a:p>
            <a:pPr lvl="0"/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Fríjoles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arroz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revuelto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Postre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Salsa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especias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chile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tomate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chocolate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Salsa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hecha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aguacates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Carne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picada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arroz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fríjoles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negros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plátano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frito</a:t>
            </a:r>
          </a:p>
          <a:p>
            <a:pPr lvl="0"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Bebida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del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Caribe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/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5724127" y="1412776"/>
            <a:ext cx="3419873" cy="5445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000" dirty="0" smtClean="0">
                <a:solidFill>
                  <a:srgbClr val="FF0000"/>
                </a:solidFill>
              </a:rPr>
              <a:t>Salsa </a:t>
            </a:r>
            <a:r>
              <a:rPr lang="cs-CZ" sz="2000" dirty="0" err="1" smtClean="0">
                <a:solidFill>
                  <a:srgbClr val="FF0000"/>
                </a:solidFill>
              </a:rPr>
              <a:t>con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especias</a:t>
            </a:r>
            <a:r>
              <a:rPr lang="cs-CZ" sz="2000" dirty="0" smtClean="0">
                <a:solidFill>
                  <a:srgbClr val="FF0000"/>
                </a:solidFill>
              </a:rPr>
              <a:t>, </a:t>
            </a:r>
            <a:r>
              <a:rPr lang="cs-CZ" sz="2000" dirty="0" err="1" smtClean="0">
                <a:solidFill>
                  <a:srgbClr val="FF0000"/>
                </a:solidFill>
              </a:rPr>
              <a:t>chile</a:t>
            </a:r>
            <a:r>
              <a:rPr lang="cs-CZ" sz="2000" dirty="0" smtClean="0">
                <a:solidFill>
                  <a:srgbClr val="FF0000"/>
                </a:solidFill>
              </a:rPr>
              <a:t>, tomate y </a:t>
            </a:r>
            <a:r>
              <a:rPr lang="cs-CZ" sz="2000" dirty="0" err="1" smtClean="0">
                <a:solidFill>
                  <a:srgbClr val="FF0000"/>
                </a:solidFill>
              </a:rPr>
              <a:t>chocolate</a:t>
            </a:r>
            <a:endParaRPr lang="cs-CZ" sz="20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Salsa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hecha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aguacates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Postre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Fríjoles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arroz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revuelto</a:t>
            </a: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 err="1" smtClean="0">
                <a:solidFill>
                  <a:srgbClr val="FF0000"/>
                </a:solidFill>
              </a:rPr>
              <a:t>Bebida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del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Caribe</a:t>
            </a:r>
            <a:endParaRPr lang="cs-CZ" sz="20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Carne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picada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arroz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fríjoles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negros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 </a:t>
            </a:r>
            <a:r>
              <a:rPr kumimoji="0" lang="cs-CZ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plátano</a:t>
            </a: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419056" cy="77809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err="1" smtClean="0"/>
              <a:t>Coloca</a:t>
            </a:r>
            <a:r>
              <a:rPr lang="cs-CZ" dirty="0" smtClean="0"/>
              <a:t> </a:t>
            </a:r>
            <a:r>
              <a:rPr lang="cs-CZ" dirty="0" err="1" smtClean="0"/>
              <a:t>bien</a:t>
            </a:r>
            <a:r>
              <a:rPr lang="cs-CZ" dirty="0" smtClean="0"/>
              <a:t> los </a:t>
            </a:r>
            <a:r>
              <a:rPr lang="cs-CZ" dirty="0" err="1" smtClean="0"/>
              <a:t>platos</a:t>
            </a:r>
            <a:r>
              <a:rPr lang="cs-CZ" dirty="0" smtClean="0"/>
              <a:t> </a:t>
            </a:r>
            <a:r>
              <a:rPr lang="cs-CZ" dirty="0" err="1" smtClean="0"/>
              <a:t>típicos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988840"/>
            <a:ext cx="2699792" cy="41373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Sancocho</a:t>
            </a:r>
            <a:endParaRPr lang="cs-CZ" sz="2000" dirty="0" smtClean="0"/>
          </a:p>
          <a:p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cerviche</a:t>
            </a:r>
            <a:r>
              <a:rPr lang="cs-CZ" sz="2000" dirty="0" smtClean="0"/>
              <a:t> de </a:t>
            </a:r>
            <a:r>
              <a:rPr lang="cs-CZ" sz="2000" dirty="0" err="1" smtClean="0"/>
              <a:t>corvina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nacatamal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El </a:t>
            </a:r>
            <a:r>
              <a:rPr lang="cs-CZ" sz="2000" dirty="0" err="1" smtClean="0"/>
              <a:t>tamal</a:t>
            </a:r>
            <a:endParaRPr lang="cs-CZ" sz="2000" dirty="0" smtClean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555776" y="1844824"/>
            <a:ext cx="3168352" cy="4824536"/>
          </a:xfrm>
        </p:spPr>
        <p:txBody>
          <a:bodyPr>
            <a:normAutofit fontScale="92500" lnSpcReduction="20000"/>
          </a:bodyPr>
          <a:lstStyle/>
          <a:p>
            <a:pPr lvl="0">
              <a:defRPr/>
            </a:pP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Pescado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preparado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cebollas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pimienta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jugo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limón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Pan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maíz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vegetales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carne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envuelto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hoja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plátano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cocido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Carne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ave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cerdo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hervida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especias</a:t>
            </a: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defRPr/>
            </a:pPr>
            <a:endParaRPr lang="cs-CZ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defRPr/>
            </a:pP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Puré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maíz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relleno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tocino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cerdo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pasas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alcaparras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garbanzos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y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patatas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,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cubierto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por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hojas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plátano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todo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000" dirty="0" err="1" smtClean="0">
                <a:solidFill>
                  <a:schemeClr val="accent6">
                    <a:lumMod val="75000"/>
                  </a:schemeClr>
                </a:solidFill>
              </a:rPr>
              <a:t>cocido</a:t>
            </a:r>
            <a:r>
              <a:rPr lang="cs-CZ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5724128" y="1772816"/>
            <a:ext cx="3168352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Carne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ave y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cerdo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hervida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especias</a:t>
            </a:r>
            <a:endParaRPr lang="cs-CZ" sz="17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Pescado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preparado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cs-CZ" sz="1700" dirty="0" smtClean="0">
                <a:solidFill>
                  <a:srgbClr val="FF0000"/>
                </a:solidFill>
              </a:rPr>
              <a:t>con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cebollas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pimienta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 jugo de </a:t>
            </a:r>
            <a:r>
              <a:rPr kumimoji="0" lang="cs-CZ" sz="1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limón</a:t>
            </a: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700" dirty="0" err="1" smtClean="0">
                <a:solidFill>
                  <a:srgbClr val="FF0000"/>
                </a:solidFill>
              </a:rPr>
              <a:t>Puré</a:t>
            </a:r>
            <a:r>
              <a:rPr lang="cs-CZ" sz="1700" dirty="0" smtClean="0">
                <a:solidFill>
                  <a:srgbClr val="FF0000"/>
                </a:solidFill>
              </a:rPr>
              <a:t> de </a:t>
            </a:r>
            <a:r>
              <a:rPr lang="cs-CZ" sz="1700" dirty="0" err="1" smtClean="0">
                <a:solidFill>
                  <a:srgbClr val="FF0000"/>
                </a:solidFill>
              </a:rPr>
              <a:t>maíz</a:t>
            </a:r>
            <a:r>
              <a:rPr lang="cs-CZ" sz="1700" dirty="0" smtClean="0">
                <a:solidFill>
                  <a:srgbClr val="FF0000"/>
                </a:solidFill>
              </a:rPr>
              <a:t> y </a:t>
            </a:r>
            <a:r>
              <a:rPr lang="cs-CZ" sz="1700" dirty="0" err="1" smtClean="0">
                <a:solidFill>
                  <a:srgbClr val="FF0000"/>
                </a:solidFill>
              </a:rPr>
              <a:t>relleno</a:t>
            </a:r>
            <a:r>
              <a:rPr lang="cs-CZ" sz="1700" dirty="0" smtClean="0">
                <a:solidFill>
                  <a:srgbClr val="FF0000"/>
                </a:solidFill>
              </a:rPr>
              <a:t> de </a:t>
            </a:r>
            <a:r>
              <a:rPr lang="cs-CZ" sz="1700" dirty="0" err="1" smtClean="0">
                <a:solidFill>
                  <a:srgbClr val="FF0000"/>
                </a:solidFill>
              </a:rPr>
              <a:t>tocino</a:t>
            </a:r>
            <a:r>
              <a:rPr lang="cs-CZ" sz="1700" dirty="0" smtClean="0">
                <a:solidFill>
                  <a:srgbClr val="FF0000"/>
                </a:solidFill>
              </a:rPr>
              <a:t> de </a:t>
            </a:r>
            <a:r>
              <a:rPr lang="cs-CZ" sz="1700" dirty="0" err="1" smtClean="0">
                <a:solidFill>
                  <a:srgbClr val="FF0000"/>
                </a:solidFill>
              </a:rPr>
              <a:t>cerdo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pasas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alcaparras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garbanzos</a:t>
            </a:r>
            <a:r>
              <a:rPr lang="cs-CZ" sz="1700" dirty="0" smtClean="0">
                <a:solidFill>
                  <a:srgbClr val="FF0000"/>
                </a:solidFill>
              </a:rPr>
              <a:t>, y </a:t>
            </a:r>
            <a:r>
              <a:rPr lang="cs-CZ" sz="1700" dirty="0" err="1" smtClean="0">
                <a:solidFill>
                  <a:srgbClr val="FF0000"/>
                </a:solidFill>
              </a:rPr>
              <a:t>patatas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cubierto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por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hojas</a:t>
            </a:r>
            <a:r>
              <a:rPr lang="cs-CZ" sz="1700" dirty="0" smtClean="0">
                <a:solidFill>
                  <a:srgbClr val="FF0000"/>
                </a:solidFill>
              </a:rPr>
              <a:t> de </a:t>
            </a:r>
            <a:r>
              <a:rPr lang="cs-CZ" sz="1700" dirty="0" err="1" smtClean="0">
                <a:solidFill>
                  <a:srgbClr val="FF0000"/>
                </a:solidFill>
              </a:rPr>
              <a:t>plátano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todo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cocido</a:t>
            </a:r>
            <a:r>
              <a:rPr lang="cs-CZ" sz="1700" dirty="0" smtClean="0">
                <a:solidFill>
                  <a:srgbClr val="FF0000"/>
                </a:solidFill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700" dirty="0" smtClean="0">
                <a:solidFill>
                  <a:srgbClr val="FF0000"/>
                </a:solidFill>
              </a:rPr>
              <a:t>Pan de </a:t>
            </a:r>
            <a:r>
              <a:rPr lang="cs-CZ" sz="1700" dirty="0" err="1" smtClean="0">
                <a:solidFill>
                  <a:srgbClr val="FF0000"/>
                </a:solidFill>
              </a:rPr>
              <a:t>maíz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con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vegetales</a:t>
            </a:r>
            <a:r>
              <a:rPr lang="cs-CZ" sz="1700" dirty="0" smtClean="0">
                <a:solidFill>
                  <a:srgbClr val="FF0000"/>
                </a:solidFill>
              </a:rPr>
              <a:t> y </a:t>
            </a:r>
            <a:r>
              <a:rPr lang="cs-CZ" sz="1700" dirty="0" err="1" smtClean="0">
                <a:solidFill>
                  <a:srgbClr val="FF0000"/>
                </a:solidFill>
              </a:rPr>
              <a:t>carne</a:t>
            </a:r>
            <a:r>
              <a:rPr lang="cs-CZ" sz="1700" dirty="0" smtClean="0">
                <a:solidFill>
                  <a:srgbClr val="FF0000"/>
                </a:solidFill>
              </a:rPr>
              <a:t>, </a:t>
            </a:r>
            <a:r>
              <a:rPr lang="cs-CZ" sz="1700" dirty="0" err="1" smtClean="0">
                <a:solidFill>
                  <a:srgbClr val="FF0000"/>
                </a:solidFill>
              </a:rPr>
              <a:t>envuelto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en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hoja</a:t>
            </a:r>
            <a:r>
              <a:rPr lang="cs-CZ" sz="1700" dirty="0" smtClean="0">
                <a:solidFill>
                  <a:srgbClr val="FF0000"/>
                </a:solidFill>
              </a:rPr>
              <a:t> de </a:t>
            </a:r>
            <a:r>
              <a:rPr lang="cs-CZ" sz="1700" dirty="0" err="1" smtClean="0">
                <a:solidFill>
                  <a:srgbClr val="FF0000"/>
                </a:solidFill>
              </a:rPr>
              <a:t>plátano</a:t>
            </a:r>
            <a:r>
              <a:rPr lang="cs-CZ" sz="1700" dirty="0" smtClean="0">
                <a:solidFill>
                  <a:srgbClr val="FF0000"/>
                </a:solidFill>
              </a:rPr>
              <a:t> y </a:t>
            </a:r>
            <a:r>
              <a:rPr lang="cs-CZ" sz="1700" dirty="0" err="1" smtClean="0">
                <a:solidFill>
                  <a:srgbClr val="FF0000"/>
                </a:solidFill>
              </a:rPr>
              <a:t>cocido</a:t>
            </a: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398</Words>
  <Application>Microsoft Office PowerPoint</Application>
  <PresentationFormat>Předvádění na obrazovce (4:3)</PresentationFormat>
  <Paragraphs>177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Dieta latinoamericana</vt:lpstr>
      <vt:lpstr>  Di si estos alimentos son originarios de América Latina o no. Contesta con Sí o con No. </vt:lpstr>
      <vt:lpstr>TRADUCE</vt:lpstr>
      <vt:lpstr>Pon en orden</vt:lpstr>
      <vt:lpstr>TRADUCE</vt:lpstr>
      <vt:lpstr>Pon en su sitio las palabras de la columna del medio</vt:lpstr>
      <vt:lpstr>Coloca bien los platos típicos</vt:lpstr>
      <vt:lpstr>Coloca bien los platos típicos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ucitele-frj</cp:lastModifiedBy>
  <cp:revision>157</cp:revision>
  <dcterms:created xsi:type="dcterms:W3CDTF">2012-06-18T15:15:37Z</dcterms:created>
  <dcterms:modified xsi:type="dcterms:W3CDTF">2013-03-03T12:53:08Z</dcterms:modified>
</cp:coreProperties>
</file>