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8" r:id="rId4"/>
    <p:sldId id="276" r:id="rId5"/>
    <p:sldId id="280" r:id="rId6"/>
    <p:sldId id="267" r:id="rId7"/>
    <p:sldId id="27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LOS TRANSPORTES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54278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01.12.2012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Carreteras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rutas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vocabulario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nuevo</a:t>
                      </a:r>
                      <a:r>
                        <a:rPr lang="cs-CZ" baseline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VY_32_INOVACE_12_</a:t>
                      </a:r>
                      <a:r>
                        <a:rPr lang="cs-CZ" dirty="0" err="1" smtClean="0"/>
                        <a:t>SGUI07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51520" y="692696"/>
            <a:ext cx="4112196" cy="5976664"/>
          </a:xfrm>
        </p:spPr>
        <p:txBody>
          <a:bodyPr>
            <a:normAutofit lnSpcReduction="10000"/>
          </a:bodyPr>
          <a:lstStyle/>
          <a:p>
            <a:r>
              <a:rPr lang="cs-CZ" sz="3200" dirty="0" err="1"/>
              <a:t>P</a:t>
            </a:r>
            <a:r>
              <a:rPr lang="cs-CZ" sz="3200" dirty="0" err="1" smtClean="0"/>
              <a:t>roteger</a:t>
            </a:r>
            <a:endParaRPr lang="cs-CZ" sz="3200" dirty="0" smtClean="0"/>
          </a:p>
          <a:p>
            <a:r>
              <a:rPr lang="cs-CZ" sz="3200" dirty="0" err="1" smtClean="0"/>
              <a:t>Productos</a:t>
            </a:r>
            <a:r>
              <a:rPr lang="cs-CZ" sz="3200" dirty="0" smtClean="0"/>
              <a:t> </a:t>
            </a:r>
            <a:r>
              <a:rPr lang="cs-CZ" sz="3200" dirty="0" err="1" smtClean="0"/>
              <a:t>agrícolas</a:t>
            </a:r>
            <a:endParaRPr lang="cs-CZ" sz="3200" dirty="0" smtClean="0"/>
          </a:p>
          <a:p>
            <a:r>
              <a:rPr lang="cs-CZ" sz="3200" dirty="0" err="1"/>
              <a:t>C</a:t>
            </a:r>
            <a:r>
              <a:rPr lang="cs-CZ" sz="3200" dirty="0" err="1" smtClean="0"/>
              <a:t>omercializar</a:t>
            </a:r>
            <a:endParaRPr lang="cs-CZ" sz="3200" dirty="0" smtClean="0"/>
          </a:p>
          <a:p>
            <a:r>
              <a:rPr lang="cs-CZ" sz="3200" dirty="0" err="1"/>
              <a:t>P</a:t>
            </a:r>
            <a:r>
              <a:rPr lang="cs-CZ" sz="3200" dirty="0" err="1" smtClean="0"/>
              <a:t>roductor</a:t>
            </a:r>
            <a:endParaRPr lang="cs-CZ" sz="3200" dirty="0" smtClean="0"/>
          </a:p>
          <a:p>
            <a:r>
              <a:rPr lang="cs-CZ" sz="3200" dirty="0" err="1"/>
              <a:t>P</a:t>
            </a:r>
            <a:r>
              <a:rPr lang="cs-CZ" sz="3200" dirty="0" err="1" smtClean="0"/>
              <a:t>roducir</a:t>
            </a:r>
            <a:endParaRPr lang="cs-CZ" sz="3200" dirty="0" smtClean="0"/>
          </a:p>
          <a:p>
            <a:r>
              <a:rPr lang="cs-CZ" sz="3200" dirty="0" err="1" smtClean="0"/>
              <a:t>Consumidor</a:t>
            </a:r>
            <a:endParaRPr lang="cs-CZ" sz="3200" dirty="0" smtClean="0"/>
          </a:p>
          <a:p>
            <a:r>
              <a:rPr lang="cs-CZ" sz="3200" dirty="0" err="1"/>
              <a:t>C</a:t>
            </a:r>
            <a:r>
              <a:rPr lang="cs-CZ" sz="3200" dirty="0" err="1" smtClean="0"/>
              <a:t>onsumir</a:t>
            </a:r>
            <a:endParaRPr lang="cs-CZ" sz="3200" dirty="0" smtClean="0"/>
          </a:p>
          <a:p>
            <a:r>
              <a:rPr lang="cs-CZ" sz="3200" dirty="0" err="1" smtClean="0"/>
              <a:t>Materias</a:t>
            </a:r>
            <a:r>
              <a:rPr lang="cs-CZ" sz="3200" dirty="0" smtClean="0"/>
              <a:t> primas</a:t>
            </a:r>
          </a:p>
          <a:p>
            <a:r>
              <a:rPr lang="cs-CZ" sz="3200" dirty="0" err="1" smtClean="0"/>
              <a:t>Artículos</a:t>
            </a:r>
            <a:r>
              <a:rPr lang="cs-CZ" sz="3200" dirty="0" smtClean="0"/>
              <a:t> </a:t>
            </a:r>
            <a:r>
              <a:rPr lang="cs-CZ" sz="3200" dirty="0" err="1" smtClean="0"/>
              <a:t>industriales</a:t>
            </a:r>
            <a:endParaRPr lang="cs-CZ" sz="3200" dirty="0" smtClean="0"/>
          </a:p>
          <a:p>
            <a:r>
              <a:rPr lang="cs-CZ" sz="3200" dirty="0" err="1" smtClean="0"/>
              <a:t>Unir</a:t>
            </a:r>
            <a:endParaRPr lang="cs-CZ" sz="3200" dirty="0" smtClean="0"/>
          </a:p>
          <a:p>
            <a:r>
              <a:rPr lang="cs-CZ" sz="3200" dirty="0" err="1"/>
              <a:t>P</a:t>
            </a:r>
            <a:r>
              <a:rPr lang="cs-CZ" sz="3200" dirty="0" err="1" smtClean="0"/>
              <a:t>ertenecer</a:t>
            </a:r>
            <a:endParaRPr lang="cs-CZ" sz="3200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737320"/>
            <a:ext cx="4113783" cy="6120680"/>
          </a:xfrm>
        </p:spPr>
        <p:txBody>
          <a:bodyPr>
            <a:normAutofit lnSpcReduction="10000"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Chránit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Zemědělské výrobky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Uvést na trh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Výrobce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Vyrábět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Spotřebitel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Spotřebovat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Prvotní suroviny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Průmyslové artikly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Sjednotit</a:t>
            </a:r>
          </a:p>
          <a:p>
            <a:r>
              <a:rPr lang="cs-CZ" sz="3200" dirty="0">
                <a:solidFill>
                  <a:srgbClr val="FF0000"/>
                </a:solidFill>
              </a:rPr>
              <a:t>P</a:t>
            </a:r>
            <a:r>
              <a:rPr lang="cs-CZ" sz="3200" dirty="0" smtClean="0">
                <a:solidFill>
                  <a:srgbClr val="FF0000"/>
                </a:solidFill>
              </a:rPr>
              <a:t>atřit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411760" y="0"/>
            <a:ext cx="4474840" cy="72008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VOCABULARIO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196752"/>
            <a:ext cx="3168352" cy="5112568"/>
          </a:xfrm>
        </p:spPr>
        <p:txBody>
          <a:bodyPr/>
          <a:lstStyle/>
          <a:p>
            <a:r>
              <a:rPr lang="cs-CZ" dirty="0" err="1"/>
              <a:t>P</a:t>
            </a:r>
            <a:r>
              <a:rPr lang="cs-CZ" dirty="0" err="1" smtClean="0"/>
              <a:t>roteger</a:t>
            </a:r>
            <a:endParaRPr lang="cs-CZ" dirty="0" smtClean="0"/>
          </a:p>
          <a:p>
            <a:r>
              <a:rPr lang="cs-CZ" dirty="0" err="1" smtClean="0"/>
              <a:t>Productos</a:t>
            </a:r>
            <a:r>
              <a:rPr lang="cs-CZ" dirty="0" smtClean="0"/>
              <a:t> </a:t>
            </a:r>
            <a:r>
              <a:rPr lang="cs-CZ" dirty="0" err="1" smtClean="0"/>
              <a:t>agrícolas</a:t>
            </a:r>
            <a:endParaRPr lang="cs-CZ" dirty="0" smtClean="0"/>
          </a:p>
          <a:p>
            <a:r>
              <a:rPr lang="cs-CZ" dirty="0" err="1"/>
              <a:t>C</a:t>
            </a:r>
            <a:r>
              <a:rPr lang="cs-CZ" dirty="0" err="1" smtClean="0"/>
              <a:t>omercializar</a:t>
            </a:r>
            <a:endParaRPr lang="cs-CZ" dirty="0" smtClean="0"/>
          </a:p>
          <a:p>
            <a:r>
              <a:rPr lang="cs-CZ" dirty="0" err="1"/>
              <a:t>P</a:t>
            </a:r>
            <a:r>
              <a:rPr lang="cs-CZ" dirty="0" err="1" smtClean="0"/>
              <a:t>roductor</a:t>
            </a:r>
            <a:endParaRPr lang="cs-CZ" dirty="0" smtClean="0"/>
          </a:p>
          <a:p>
            <a:r>
              <a:rPr lang="cs-CZ" dirty="0" err="1"/>
              <a:t>P</a:t>
            </a:r>
            <a:r>
              <a:rPr lang="cs-CZ" dirty="0" err="1" smtClean="0"/>
              <a:t>roducir</a:t>
            </a:r>
            <a:endParaRPr lang="cs-CZ" dirty="0" smtClean="0"/>
          </a:p>
          <a:p>
            <a:r>
              <a:rPr lang="cs-CZ" dirty="0" err="1" smtClean="0"/>
              <a:t>Consumidor</a:t>
            </a:r>
            <a:endParaRPr lang="cs-CZ" dirty="0" smtClean="0"/>
          </a:p>
          <a:p>
            <a:r>
              <a:rPr lang="cs-CZ" dirty="0" err="1"/>
              <a:t>C</a:t>
            </a:r>
            <a:r>
              <a:rPr lang="cs-CZ" dirty="0" err="1" smtClean="0"/>
              <a:t>onsumir</a:t>
            </a:r>
            <a:endParaRPr lang="cs-CZ" dirty="0" smtClean="0"/>
          </a:p>
          <a:p>
            <a:r>
              <a:rPr lang="cs-CZ" dirty="0" err="1" smtClean="0"/>
              <a:t>Materias</a:t>
            </a:r>
            <a:r>
              <a:rPr lang="cs-CZ" dirty="0" smtClean="0"/>
              <a:t> primas</a:t>
            </a:r>
          </a:p>
          <a:p>
            <a:r>
              <a:rPr lang="cs-CZ" dirty="0" err="1" smtClean="0"/>
              <a:t>Artículos</a:t>
            </a:r>
            <a:r>
              <a:rPr lang="cs-CZ" dirty="0" smtClean="0"/>
              <a:t> </a:t>
            </a:r>
            <a:r>
              <a:rPr lang="cs-CZ" dirty="0" err="1" smtClean="0"/>
              <a:t>industriales</a:t>
            </a:r>
            <a:endParaRPr lang="cs-CZ" dirty="0" smtClean="0"/>
          </a:p>
          <a:p>
            <a:r>
              <a:rPr lang="cs-CZ" dirty="0" err="1" smtClean="0"/>
              <a:t>Unir</a:t>
            </a:r>
            <a:endParaRPr lang="cs-CZ" dirty="0" smtClean="0"/>
          </a:p>
          <a:p>
            <a:r>
              <a:rPr lang="cs-CZ" dirty="0" err="1"/>
              <a:t>P</a:t>
            </a:r>
            <a:r>
              <a:rPr lang="cs-CZ" dirty="0" err="1" smtClean="0"/>
              <a:t>ertenecer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059832" y="1124744"/>
            <a:ext cx="3096344" cy="5184576"/>
          </a:xfrm>
        </p:spPr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Zemědělské výrobky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Výrobce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Spotřebovat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Prvotní suroviny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Sjednotit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Patřit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Uvést na trh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Vyrábět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Spotřebitel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Chránit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Průmyslové artikly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ástupný symbol pro obsah 5"/>
          <p:cNvSpPr txBox="1">
            <a:spLocks/>
          </p:cNvSpPr>
          <p:nvPr/>
        </p:nvSpPr>
        <p:spPr>
          <a:xfrm>
            <a:off x="6047656" y="1124744"/>
            <a:ext cx="3096344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Chránit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Zemědělské výrobky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Uvést na trh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Výrobce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Vyrábět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Spotřebitel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Spotřebovat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Prvotní suroviny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Průmyslové artikly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Sjednotit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>
                <a:solidFill>
                  <a:srgbClr val="FF0000"/>
                </a:solidFill>
              </a:rPr>
              <a:t>P</a:t>
            </a:r>
            <a:r>
              <a:rPr kumimoji="0" 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atřit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5544616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600" dirty="0" err="1" smtClean="0">
                <a:solidFill>
                  <a:srgbClr val="FF0000"/>
                </a:solidFill>
              </a:rPr>
              <a:t>Pon</a:t>
            </a:r>
            <a:r>
              <a:rPr lang="cs-CZ" sz="3600" dirty="0" smtClean="0">
                <a:solidFill>
                  <a:srgbClr val="FF0000"/>
                </a:solidFill>
              </a:rPr>
              <a:t> en </a:t>
            </a:r>
            <a:r>
              <a:rPr lang="cs-CZ" sz="3600" dirty="0" err="1" smtClean="0">
                <a:solidFill>
                  <a:srgbClr val="FF0000"/>
                </a:solidFill>
              </a:rPr>
              <a:t>su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sitio</a:t>
            </a:r>
            <a:r>
              <a:rPr lang="cs-CZ" sz="3600" dirty="0" smtClean="0">
                <a:solidFill>
                  <a:srgbClr val="FF0000"/>
                </a:solidFill>
              </a:rPr>
              <a:t> las </a:t>
            </a:r>
            <a:r>
              <a:rPr lang="cs-CZ" sz="3600" dirty="0" err="1" smtClean="0">
                <a:solidFill>
                  <a:srgbClr val="FF0000"/>
                </a:solidFill>
              </a:rPr>
              <a:t>palabras</a:t>
            </a:r>
            <a:r>
              <a:rPr lang="cs-CZ" sz="3600" dirty="0" smtClean="0">
                <a:solidFill>
                  <a:srgbClr val="FF0000"/>
                </a:solidFill>
              </a:rPr>
              <a:t> de la </a:t>
            </a:r>
            <a:r>
              <a:rPr lang="cs-CZ" sz="3600" dirty="0" err="1" smtClean="0">
                <a:solidFill>
                  <a:srgbClr val="FF0000"/>
                </a:solidFill>
              </a:rPr>
              <a:t>columna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del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medio</a:t>
            </a:r>
            <a:r>
              <a:rPr lang="cs-CZ" sz="3600" dirty="0" smtClean="0">
                <a:solidFill>
                  <a:srgbClr val="FF0000"/>
                </a:solidFill>
              </a:rPr>
              <a:t>.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5536" y="764704"/>
            <a:ext cx="4040188" cy="5976664"/>
          </a:xfrm>
        </p:spPr>
        <p:txBody>
          <a:bodyPr>
            <a:normAutofit/>
          </a:bodyPr>
          <a:lstStyle/>
          <a:p>
            <a:r>
              <a:rPr lang="cs-CZ" sz="3200" dirty="0" err="1"/>
              <a:t>R</a:t>
            </a:r>
            <a:r>
              <a:rPr lang="cs-CZ" sz="3200" dirty="0" err="1" smtClean="0"/>
              <a:t>ecorrer</a:t>
            </a:r>
            <a:endParaRPr lang="cs-CZ" sz="3200" dirty="0" smtClean="0"/>
          </a:p>
          <a:p>
            <a:r>
              <a:rPr lang="cs-CZ" sz="3200" dirty="0" err="1"/>
              <a:t>C</a:t>
            </a:r>
            <a:r>
              <a:rPr lang="cs-CZ" sz="3200" dirty="0" err="1" smtClean="0"/>
              <a:t>omenzar</a:t>
            </a:r>
            <a:endParaRPr lang="cs-CZ" sz="3200" dirty="0" smtClean="0"/>
          </a:p>
          <a:p>
            <a:r>
              <a:rPr lang="cs-CZ" sz="3200" dirty="0" err="1"/>
              <a:t>C</a:t>
            </a:r>
            <a:r>
              <a:rPr lang="cs-CZ" sz="3200" dirty="0" err="1" smtClean="0"/>
              <a:t>ruzar</a:t>
            </a:r>
            <a:endParaRPr lang="cs-CZ" sz="3200" dirty="0" smtClean="0"/>
          </a:p>
          <a:p>
            <a:r>
              <a:rPr lang="cs-CZ" sz="3200" dirty="0" err="1"/>
              <a:t>C</a:t>
            </a:r>
            <a:r>
              <a:rPr lang="cs-CZ" sz="3200" dirty="0" err="1" smtClean="0"/>
              <a:t>osta</a:t>
            </a:r>
            <a:endParaRPr lang="cs-CZ" sz="3200" dirty="0" smtClean="0"/>
          </a:p>
          <a:p>
            <a:r>
              <a:rPr lang="cs-CZ" sz="3200" dirty="0" err="1" smtClean="0"/>
              <a:t>Sistema</a:t>
            </a:r>
            <a:r>
              <a:rPr lang="cs-CZ" sz="3200" dirty="0" smtClean="0"/>
              <a:t> </a:t>
            </a:r>
            <a:r>
              <a:rPr lang="cs-CZ" sz="3200" dirty="0" err="1" smtClean="0"/>
              <a:t>ferroviario</a:t>
            </a:r>
            <a:endParaRPr lang="cs-CZ" sz="3200" dirty="0" smtClean="0"/>
          </a:p>
          <a:p>
            <a:r>
              <a:rPr lang="cs-CZ" sz="3200" dirty="0" err="1" smtClean="0"/>
              <a:t>Estar</a:t>
            </a:r>
            <a:r>
              <a:rPr lang="cs-CZ" sz="3200" dirty="0" smtClean="0"/>
              <a:t> </a:t>
            </a:r>
            <a:r>
              <a:rPr lang="cs-CZ" sz="3200" dirty="0" err="1" smtClean="0"/>
              <a:t>comunicado</a:t>
            </a:r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 err="1" smtClean="0"/>
              <a:t>Rutas</a:t>
            </a:r>
            <a:endParaRPr lang="cs-CZ" sz="3200" dirty="0" smtClean="0"/>
          </a:p>
          <a:p>
            <a:r>
              <a:rPr lang="cs-CZ" sz="3200" dirty="0" err="1" smtClean="0"/>
              <a:t>Rutas</a:t>
            </a:r>
            <a:r>
              <a:rPr lang="cs-CZ" sz="3200" dirty="0" smtClean="0"/>
              <a:t> </a:t>
            </a:r>
            <a:r>
              <a:rPr lang="cs-CZ" sz="3200" dirty="0" err="1" smtClean="0"/>
              <a:t>áreas</a:t>
            </a:r>
            <a:endParaRPr lang="cs-CZ" sz="3200" dirty="0" smtClean="0"/>
          </a:p>
          <a:p>
            <a:r>
              <a:rPr lang="cs-CZ" sz="3200" dirty="0" smtClean="0"/>
              <a:t>La </a:t>
            </a:r>
            <a:r>
              <a:rPr lang="cs-CZ" sz="3200" dirty="0" err="1" smtClean="0"/>
              <a:t>red</a:t>
            </a:r>
            <a:endParaRPr lang="cs-CZ" sz="3200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836712"/>
            <a:ext cx="4572000" cy="5904656"/>
          </a:xfrm>
        </p:spPr>
        <p:txBody>
          <a:bodyPr>
            <a:no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Projet/projít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Začít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Přejít/překřížit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Pobřeží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Železniční síť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Být propojený/ dostupný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Cesty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Letecké dráhy</a:t>
            </a:r>
          </a:p>
          <a:p>
            <a:r>
              <a:rPr lang="cs-CZ" sz="3200" dirty="0">
                <a:solidFill>
                  <a:srgbClr val="FF0000"/>
                </a:solidFill>
              </a:rPr>
              <a:t>S</a:t>
            </a:r>
            <a:r>
              <a:rPr lang="cs-CZ" sz="3200" dirty="0" smtClean="0">
                <a:solidFill>
                  <a:srgbClr val="FF0000"/>
                </a:solidFill>
              </a:rPr>
              <a:t>íť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411760" y="116632"/>
            <a:ext cx="4474840" cy="72008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VOCABULARIO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0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188640"/>
            <a:ext cx="5544616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600" dirty="0" err="1" smtClean="0">
                <a:solidFill>
                  <a:srgbClr val="FF0000"/>
                </a:solidFill>
              </a:rPr>
              <a:t>Pon</a:t>
            </a:r>
            <a:r>
              <a:rPr lang="cs-CZ" sz="3600" dirty="0" smtClean="0">
                <a:solidFill>
                  <a:srgbClr val="FF0000"/>
                </a:solidFill>
              </a:rPr>
              <a:t> en </a:t>
            </a:r>
            <a:r>
              <a:rPr lang="cs-CZ" sz="3600" dirty="0" err="1" smtClean="0">
                <a:solidFill>
                  <a:srgbClr val="FF0000"/>
                </a:solidFill>
              </a:rPr>
              <a:t>su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sitio</a:t>
            </a:r>
            <a:r>
              <a:rPr lang="cs-CZ" sz="3600" dirty="0" smtClean="0">
                <a:solidFill>
                  <a:srgbClr val="FF0000"/>
                </a:solidFill>
              </a:rPr>
              <a:t> las </a:t>
            </a:r>
            <a:r>
              <a:rPr lang="cs-CZ" sz="3600" dirty="0" err="1" smtClean="0">
                <a:solidFill>
                  <a:srgbClr val="FF0000"/>
                </a:solidFill>
              </a:rPr>
              <a:t>palabras</a:t>
            </a:r>
            <a:r>
              <a:rPr lang="cs-CZ" sz="3600" dirty="0" smtClean="0">
                <a:solidFill>
                  <a:srgbClr val="FF0000"/>
                </a:solidFill>
              </a:rPr>
              <a:t> de la </a:t>
            </a:r>
            <a:r>
              <a:rPr lang="cs-CZ" sz="3600" dirty="0" err="1" smtClean="0">
                <a:solidFill>
                  <a:srgbClr val="FF0000"/>
                </a:solidFill>
              </a:rPr>
              <a:t>columna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del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medio</a:t>
            </a:r>
            <a:r>
              <a:rPr lang="cs-CZ" sz="3600" dirty="0" smtClean="0">
                <a:solidFill>
                  <a:srgbClr val="FF0000"/>
                </a:solidFill>
              </a:rPr>
              <a:t>.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412776"/>
            <a:ext cx="3024336" cy="5112568"/>
          </a:xfrm>
        </p:spPr>
        <p:txBody>
          <a:bodyPr/>
          <a:lstStyle/>
          <a:p>
            <a:r>
              <a:rPr lang="cs-CZ" dirty="0" err="1"/>
              <a:t>R</a:t>
            </a:r>
            <a:r>
              <a:rPr lang="cs-CZ" dirty="0" err="1" smtClean="0"/>
              <a:t>ecorrer</a:t>
            </a:r>
            <a:endParaRPr lang="cs-CZ" dirty="0" smtClean="0"/>
          </a:p>
          <a:p>
            <a:r>
              <a:rPr lang="cs-CZ" dirty="0" err="1"/>
              <a:t>C</a:t>
            </a:r>
            <a:r>
              <a:rPr lang="cs-CZ" dirty="0" err="1" smtClean="0"/>
              <a:t>omenzar</a:t>
            </a:r>
            <a:endParaRPr lang="cs-CZ" dirty="0" smtClean="0"/>
          </a:p>
          <a:p>
            <a:r>
              <a:rPr lang="cs-CZ" dirty="0" err="1"/>
              <a:t>C</a:t>
            </a:r>
            <a:r>
              <a:rPr lang="cs-CZ" dirty="0" err="1" smtClean="0"/>
              <a:t>ruzar</a:t>
            </a:r>
            <a:endParaRPr lang="cs-CZ" dirty="0" smtClean="0"/>
          </a:p>
          <a:p>
            <a:r>
              <a:rPr lang="cs-CZ" dirty="0" err="1"/>
              <a:t>C</a:t>
            </a:r>
            <a:r>
              <a:rPr lang="cs-CZ" dirty="0" err="1" smtClean="0"/>
              <a:t>osta</a:t>
            </a:r>
            <a:endParaRPr lang="cs-CZ" dirty="0" smtClean="0"/>
          </a:p>
          <a:p>
            <a:r>
              <a:rPr lang="cs-CZ" dirty="0" err="1" smtClean="0"/>
              <a:t>Sistema</a:t>
            </a:r>
            <a:r>
              <a:rPr lang="cs-CZ" dirty="0" smtClean="0"/>
              <a:t> </a:t>
            </a:r>
            <a:r>
              <a:rPr lang="cs-CZ" dirty="0" err="1" smtClean="0"/>
              <a:t>ferroviario</a:t>
            </a:r>
            <a:endParaRPr lang="cs-CZ" dirty="0" smtClean="0"/>
          </a:p>
          <a:p>
            <a:r>
              <a:rPr lang="cs-CZ" dirty="0" err="1" smtClean="0"/>
              <a:t>Estar</a:t>
            </a:r>
            <a:r>
              <a:rPr lang="cs-CZ" dirty="0" smtClean="0"/>
              <a:t> </a:t>
            </a:r>
            <a:r>
              <a:rPr lang="cs-CZ" dirty="0" err="1" smtClean="0"/>
              <a:t>comunicado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Rutas</a:t>
            </a:r>
            <a:endParaRPr lang="cs-CZ" dirty="0" smtClean="0"/>
          </a:p>
          <a:p>
            <a:r>
              <a:rPr lang="cs-CZ" dirty="0" err="1" smtClean="0"/>
              <a:t>Rutas</a:t>
            </a:r>
            <a:r>
              <a:rPr lang="cs-CZ" dirty="0" smtClean="0"/>
              <a:t> </a:t>
            </a:r>
            <a:r>
              <a:rPr lang="cs-CZ" dirty="0" err="1" smtClean="0"/>
              <a:t>áreas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red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771800" y="1412776"/>
            <a:ext cx="3528392" cy="5184576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Pobřeží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Být propojený/dostupný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Cesty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Letecké dráhy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Síť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Železniční síť</a:t>
            </a:r>
          </a:p>
          <a:p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Začít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Přejít/překřížit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Projet/projít</a:t>
            </a:r>
          </a:p>
          <a:p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Zástupný symbol pro obsah 5"/>
          <p:cNvSpPr txBox="1">
            <a:spLocks/>
          </p:cNvSpPr>
          <p:nvPr/>
        </p:nvSpPr>
        <p:spPr>
          <a:xfrm>
            <a:off x="6156176" y="1340768"/>
            <a:ext cx="3528392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Projet/projít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Začít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Přejít/překřížit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Pobřeží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Železniční síť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Být propojený/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dostupný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Cesty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Letecké dráhy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noProof="0" dirty="0" smtClean="0">
                <a:solidFill>
                  <a:srgbClr val="FF0000"/>
                </a:solidFill>
              </a:rPr>
              <a:t>S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íť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30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20480"/>
          </a:xfrm>
        </p:spPr>
        <p:txBody>
          <a:bodyPr>
            <a:normAutofit/>
          </a:bodyPr>
          <a:lstStyle/>
          <a:p>
            <a:r>
              <a:rPr lang="cs-CZ" sz="1800" dirty="0" smtClean="0"/>
              <a:t>El transporte es </a:t>
            </a:r>
            <a:r>
              <a:rPr lang="cs-CZ" sz="1800" dirty="0" err="1" smtClean="0"/>
              <a:t>importante</a:t>
            </a:r>
            <a:r>
              <a:rPr lang="cs-CZ" sz="1800" dirty="0" smtClean="0"/>
              <a:t> para la </a:t>
            </a:r>
            <a:r>
              <a:rPr lang="cs-CZ" sz="1800" dirty="0" err="1" smtClean="0"/>
              <a:t>economía</a:t>
            </a:r>
            <a:r>
              <a:rPr lang="cs-CZ" sz="1800" dirty="0" smtClean="0"/>
              <a:t> de </a:t>
            </a:r>
            <a:r>
              <a:rPr lang="cs-CZ" sz="1800" dirty="0" err="1" smtClean="0"/>
              <a:t>América</a:t>
            </a:r>
            <a:r>
              <a:rPr lang="cs-CZ" sz="1800" dirty="0" smtClean="0"/>
              <a:t> Latina.     	</a:t>
            </a:r>
          </a:p>
          <a:p>
            <a:r>
              <a:rPr lang="cs-CZ" sz="1800" dirty="0" smtClean="0"/>
              <a:t>Los </a:t>
            </a:r>
            <a:r>
              <a:rPr lang="cs-CZ" sz="1800" dirty="0" err="1" smtClean="0"/>
              <a:t>medios</a:t>
            </a:r>
            <a:r>
              <a:rPr lang="cs-CZ" sz="1800" dirty="0" smtClean="0"/>
              <a:t> de transporte </a:t>
            </a:r>
            <a:r>
              <a:rPr lang="cs-CZ" sz="1800" dirty="0" err="1" smtClean="0"/>
              <a:t>protegen</a:t>
            </a:r>
            <a:r>
              <a:rPr lang="cs-CZ" sz="1800" dirty="0" smtClean="0"/>
              <a:t> la </a:t>
            </a:r>
            <a:r>
              <a:rPr lang="cs-CZ" sz="1800" dirty="0" err="1" smtClean="0"/>
              <a:t>naturaleza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	</a:t>
            </a:r>
          </a:p>
          <a:p>
            <a:pPr marL="0" indent="0">
              <a:buNone/>
            </a:pPr>
            <a:r>
              <a:rPr lang="cs-CZ" sz="1800" dirty="0" smtClean="0"/>
              <a:t>	</a:t>
            </a:r>
          </a:p>
          <a:p>
            <a:r>
              <a:rPr lang="cs-CZ" sz="1800" dirty="0" smtClean="0"/>
              <a:t>Los </a:t>
            </a:r>
            <a:r>
              <a:rPr lang="cs-CZ" sz="1800" dirty="0" err="1" smtClean="0"/>
              <a:t>transportes</a:t>
            </a:r>
            <a:r>
              <a:rPr lang="cs-CZ" sz="1800" dirty="0" smtClean="0"/>
              <a:t> </a:t>
            </a:r>
            <a:r>
              <a:rPr lang="cs-CZ" sz="1800" dirty="0" err="1" smtClean="0"/>
              <a:t>permiten</a:t>
            </a:r>
            <a:r>
              <a:rPr lang="cs-CZ" sz="1800" dirty="0" smtClean="0"/>
              <a:t> </a:t>
            </a:r>
            <a:r>
              <a:rPr lang="cs-CZ" sz="1800" dirty="0" err="1" smtClean="0"/>
              <a:t>comercializar</a:t>
            </a:r>
            <a:r>
              <a:rPr lang="cs-CZ" sz="1800" dirty="0" smtClean="0"/>
              <a:t> </a:t>
            </a:r>
            <a:r>
              <a:rPr lang="cs-CZ" sz="1800" dirty="0" err="1" smtClean="0"/>
              <a:t>productos</a:t>
            </a:r>
            <a:r>
              <a:rPr lang="cs-CZ" sz="1800" dirty="0" smtClean="0"/>
              <a:t> </a:t>
            </a:r>
            <a:r>
              <a:rPr lang="cs-CZ" sz="1800" dirty="0" err="1" smtClean="0"/>
              <a:t>agrícolas</a:t>
            </a:r>
            <a:r>
              <a:rPr lang="cs-CZ" sz="1800" dirty="0" smtClean="0"/>
              <a:t>, 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</a:t>
            </a:r>
            <a:r>
              <a:rPr lang="cs-CZ" sz="1800" dirty="0" err="1" smtClean="0"/>
              <a:t>materias</a:t>
            </a:r>
            <a:r>
              <a:rPr lang="cs-CZ" sz="1800" dirty="0" smtClean="0"/>
              <a:t> primas y </a:t>
            </a:r>
            <a:r>
              <a:rPr lang="cs-CZ" sz="1800" dirty="0" err="1" smtClean="0"/>
              <a:t>artículos</a:t>
            </a:r>
            <a:r>
              <a:rPr lang="cs-CZ" sz="1800" dirty="0" smtClean="0"/>
              <a:t> </a:t>
            </a:r>
            <a:r>
              <a:rPr lang="cs-CZ" sz="1800" dirty="0" err="1" smtClean="0"/>
              <a:t>industriales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		</a:t>
            </a:r>
          </a:p>
          <a:p>
            <a:r>
              <a:rPr lang="cs-CZ" sz="1800" dirty="0" smtClean="0"/>
              <a:t>El </a:t>
            </a:r>
            <a:r>
              <a:rPr lang="cs-CZ" sz="1800" dirty="0" err="1" smtClean="0"/>
              <a:t>productor</a:t>
            </a:r>
            <a:r>
              <a:rPr lang="cs-CZ" sz="1800" dirty="0" smtClean="0"/>
              <a:t> </a:t>
            </a:r>
            <a:r>
              <a:rPr lang="cs-CZ" sz="1800" dirty="0" err="1" smtClean="0"/>
              <a:t>produce</a:t>
            </a:r>
            <a:r>
              <a:rPr lang="cs-CZ" sz="1800" dirty="0" smtClean="0"/>
              <a:t>.	</a:t>
            </a:r>
          </a:p>
          <a:p>
            <a:r>
              <a:rPr lang="cs-CZ" sz="1800" dirty="0" smtClean="0"/>
              <a:t>El </a:t>
            </a:r>
            <a:r>
              <a:rPr lang="cs-CZ" sz="1800" dirty="0" err="1" smtClean="0"/>
              <a:t>consumidor</a:t>
            </a:r>
            <a:r>
              <a:rPr lang="cs-CZ" sz="1800" dirty="0" smtClean="0"/>
              <a:t> </a:t>
            </a:r>
            <a:r>
              <a:rPr lang="cs-CZ" sz="1800" dirty="0" err="1" smtClean="0"/>
              <a:t>compra</a:t>
            </a:r>
            <a:r>
              <a:rPr lang="cs-CZ" sz="1800" dirty="0" smtClean="0"/>
              <a:t> y </a:t>
            </a:r>
            <a:r>
              <a:rPr lang="cs-CZ" sz="1800" dirty="0" err="1" smtClean="0"/>
              <a:t>consume</a:t>
            </a:r>
            <a:r>
              <a:rPr lang="cs-CZ" sz="1800" dirty="0" smtClean="0"/>
              <a:t>.		</a:t>
            </a:r>
          </a:p>
          <a:p>
            <a:r>
              <a:rPr lang="cs-CZ" sz="1800" dirty="0" smtClean="0"/>
              <a:t>Las </a:t>
            </a:r>
            <a:r>
              <a:rPr lang="cs-CZ" sz="1800" dirty="0" err="1" smtClean="0"/>
              <a:t>mejores</a:t>
            </a:r>
            <a:r>
              <a:rPr lang="cs-CZ" sz="1800" dirty="0" smtClean="0"/>
              <a:t> </a:t>
            </a:r>
            <a:r>
              <a:rPr lang="cs-CZ" sz="1800" dirty="0" err="1" smtClean="0"/>
              <a:t>carreteras</a:t>
            </a:r>
            <a:r>
              <a:rPr lang="cs-CZ" sz="1800" dirty="0" smtClean="0"/>
              <a:t> </a:t>
            </a:r>
            <a:r>
              <a:rPr lang="cs-CZ" sz="1800" dirty="0" err="1" smtClean="0"/>
              <a:t>hispanoamericanas</a:t>
            </a:r>
            <a:r>
              <a:rPr lang="cs-CZ" sz="1800" dirty="0" smtClean="0"/>
              <a:t> </a:t>
            </a:r>
            <a:r>
              <a:rPr lang="cs-CZ" sz="1800" dirty="0" err="1" smtClean="0"/>
              <a:t>pertenecen</a:t>
            </a:r>
            <a:r>
              <a:rPr lang="cs-CZ" sz="1800" dirty="0" smtClean="0"/>
              <a:t> al </a:t>
            </a:r>
          </a:p>
          <a:p>
            <a:pPr marL="0" indent="0">
              <a:buNone/>
            </a:pPr>
            <a:r>
              <a:rPr lang="cs-CZ" sz="1800" dirty="0" smtClean="0"/>
              <a:t>       </a:t>
            </a:r>
            <a:r>
              <a:rPr lang="cs-CZ" sz="1800" dirty="0" err="1" smtClean="0"/>
              <a:t>sistema</a:t>
            </a:r>
            <a:r>
              <a:rPr lang="cs-CZ" sz="1800" dirty="0" smtClean="0"/>
              <a:t> </a:t>
            </a:r>
            <a:r>
              <a:rPr lang="cs-CZ" sz="1800" dirty="0" err="1" smtClean="0"/>
              <a:t>Panamericano</a:t>
            </a:r>
            <a:r>
              <a:rPr lang="cs-CZ" sz="1800" dirty="0"/>
              <a:t> </a:t>
            </a:r>
            <a:r>
              <a:rPr lang="cs-CZ" sz="1800" dirty="0" smtClean="0"/>
              <a:t>de </a:t>
            </a:r>
            <a:r>
              <a:rPr lang="cs-CZ" sz="1800" dirty="0" err="1" smtClean="0"/>
              <a:t>carreteras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		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text 3"/>
          <p:cNvSpPr txBox="1">
            <a:spLocks/>
          </p:cNvSpPr>
          <p:nvPr/>
        </p:nvSpPr>
        <p:spPr>
          <a:xfrm>
            <a:off x="7740352" y="2060848"/>
            <a:ext cx="1125761" cy="428133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Sí</a:t>
            </a:r>
            <a:endParaRPr lang="cs-CZ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Sí</a:t>
            </a: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noProof="0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4546848" cy="9361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Escribe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S</a:t>
            </a:r>
            <a:r>
              <a:rPr lang="cs-CZ" dirty="0" err="1" smtClean="0">
                <a:solidFill>
                  <a:srgbClr val="FF0000"/>
                </a:solidFill>
              </a:rPr>
              <a:t>í</a:t>
            </a:r>
            <a:r>
              <a:rPr lang="cs-CZ" dirty="0" smtClean="0">
                <a:solidFill>
                  <a:srgbClr val="FF0000"/>
                </a:solidFill>
              </a:rPr>
              <a:t> o No </a:t>
            </a:r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endParaRPr lang="cs-CZ" sz="4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20480"/>
          </a:xfrm>
        </p:spPr>
        <p:txBody>
          <a:bodyPr>
            <a:normAutofit/>
          </a:bodyPr>
          <a:lstStyle/>
          <a:p>
            <a:r>
              <a:rPr lang="cs-CZ" sz="1800" dirty="0" smtClean="0"/>
              <a:t>La </a:t>
            </a:r>
            <a:r>
              <a:rPr lang="cs-CZ" sz="1800" dirty="0" err="1" smtClean="0"/>
              <a:t>carretera</a:t>
            </a:r>
            <a:r>
              <a:rPr lang="cs-CZ" sz="1800" dirty="0" smtClean="0"/>
              <a:t> </a:t>
            </a:r>
            <a:r>
              <a:rPr lang="cs-CZ" sz="1800" dirty="0" err="1" smtClean="0"/>
              <a:t>interamericana</a:t>
            </a:r>
            <a:r>
              <a:rPr lang="cs-CZ" sz="1800" dirty="0" smtClean="0"/>
              <a:t> </a:t>
            </a:r>
            <a:r>
              <a:rPr lang="cs-CZ" sz="1800" dirty="0" err="1" smtClean="0"/>
              <a:t>recorre</a:t>
            </a:r>
            <a:r>
              <a:rPr lang="cs-CZ" sz="1800" dirty="0" smtClean="0"/>
              <a:t> </a:t>
            </a:r>
            <a:r>
              <a:rPr lang="cs-CZ" sz="1800" dirty="0" err="1" smtClean="0"/>
              <a:t>México</a:t>
            </a:r>
            <a:r>
              <a:rPr lang="cs-CZ" sz="1800" dirty="0" smtClean="0"/>
              <a:t> y </a:t>
            </a:r>
            <a:r>
              <a:rPr lang="cs-CZ" sz="1800" dirty="0" err="1" smtClean="0"/>
              <a:t>América</a:t>
            </a:r>
            <a:r>
              <a:rPr lang="cs-CZ" sz="1800" dirty="0" smtClean="0"/>
              <a:t> </a:t>
            </a:r>
            <a:r>
              <a:rPr lang="cs-CZ" sz="1800" dirty="0" err="1" smtClean="0"/>
              <a:t>central</a:t>
            </a:r>
            <a:r>
              <a:rPr lang="cs-CZ" sz="1800" dirty="0" smtClean="0"/>
              <a:t> </a:t>
            </a:r>
            <a:r>
              <a:rPr lang="cs-CZ" sz="1800" dirty="0" err="1" smtClean="0"/>
              <a:t>hasta</a:t>
            </a:r>
            <a:r>
              <a:rPr lang="cs-CZ" sz="1800" dirty="0" smtClean="0"/>
              <a:t> 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la </a:t>
            </a:r>
            <a:r>
              <a:rPr lang="cs-CZ" sz="1800" dirty="0" err="1" smtClean="0"/>
              <a:t>capital</a:t>
            </a:r>
            <a:r>
              <a:rPr lang="cs-CZ" sz="1800" dirty="0" smtClean="0"/>
              <a:t> de </a:t>
            </a:r>
            <a:r>
              <a:rPr lang="cs-CZ" sz="1800" dirty="0" err="1" smtClean="0"/>
              <a:t>Panamá</a:t>
            </a:r>
            <a:r>
              <a:rPr lang="cs-CZ" sz="1800" dirty="0" smtClean="0"/>
              <a:t> </a:t>
            </a:r>
            <a:r>
              <a:rPr lang="cs-CZ" sz="1800" dirty="0" err="1" smtClean="0"/>
              <a:t>donde</a:t>
            </a:r>
            <a:r>
              <a:rPr lang="cs-CZ" sz="1800" dirty="0" smtClean="0"/>
              <a:t> </a:t>
            </a:r>
            <a:r>
              <a:rPr lang="cs-CZ" sz="1800" dirty="0" err="1" smtClean="0"/>
              <a:t>comienza</a:t>
            </a:r>
            <a:r>
              <a:rPr lang="cs-CZ" sz="1800" dirty="0" smtClean="0"/>
              <a:t> la </a:t>
            </a:r>
            <a:r>
              <a:rPr lang="cs-CZ" sz="1800" dirty="0" err="1" smtClean="0"/>
              <a:t>carretera</a:t>
            </a:r>
            <a:r>
              <a:rPr lang="cs-CZ" sz="1800" dirty="0" smtClean="0"/>
              <a:t> </a:t>
            </a:r>
            <a:r>
              <a:rPr lang="cs-CZ" sz="1800" dirty="0" err="1" smtClean="0"/>
              <a:t>panamericana</a:t>
            </a:r>
            <a:r>
              <a:rPr lang="cs-CZ" sz="1800" dirty="0" smtClean="0"/>
              <a:t>.</a:t>
            </a:r>
          </a:p>
          <a:p>
            <a:endParaRPr lang="cs-CZ" sz="1800" dirty="0"/>
          </a:p>
          <a:p>
            <a:r>
              <a:rPr lang="cs-CZ" sz="1800" dirty="0" smtClean="0"/>
              <a:t>La </a:t>
            </a:r>
            <a:r>
              <a:rPr lang="cs-CZ" sz="1800" dirty="0" err="1" smtClean="0"/>
              <a:t>carretera</a:t>
            </a:r>
            <a:r>
              <a:rPr lang="cs-CZ" sz="1800" dirty="0" smtClean="0"/>
              <a:t> </a:t>
            </a:r>
            <a:r>
              <a:rPr lang="cs-CZ" sz="1800" dirty="0" err="1" smtClean="0"/>
              <a:t>panamericana</a:t>
            </a:r>
            <a:r>
              <a:rPr lang="cs-CZ" sz="1800" dirty="0" smtClean="0"/>
              <a:t> </a:t>
            </a:r>
            <a:r>
              <a:rPr lang="cs-CZ" sz="1800" dirty="0" err="1" smtClean="0"/>
              <a:t>cruza</a:t>
            </a:r>
            <a:r>
              <a:rPr lang="cs-CZ" sz="1800" dirty="0" smtClean="0"/>
              <a:t> </a:t>
            </a:r>
            <a:r>
              <a:rPr lang="cs-CZ" sz="1800" dirty="0" err="1" smtClean="0"/>
              <a:t>toda</a:t>
            </a:r>
            <a:r>
              <a:rPr lang="cs-CZ" sz="1800" dirty="0" smtClean="0"/>
              <a:t> la </a:t>
            </a:r>
            <a:r>
              <a:rPr lang="cs-CZ" sz="1800" dirty="0" err="1" smtClean="0"/>
              <a:t>costa</a:t>
            </a:r>
            <a:r>
              <a:rPr lang="cs-CZ" sz="1800" dirty="0" smtClean="0"/>
              <a:t> </a:t>
            </a:r>
            <a:r>
              <a:rPr lang="cs-CZ" sz="1800" dirty="0" err="1" smtClean="0"/>
              <a:t>Este</a:t>
            </a:r>
            <a:r>
              <a:rPr lang="cs-CZ" sz="1800" dirty="0" smtClean="0"/>
              <a:t> de </a:t>
            </a:r>
            <a:r>
              <a:rPr lang="cs-CZ" sz="1800" dirty="0" err="1" smtClean="0"/>
              <a:t>América</a:t>
            </a:r>
            <a:r>
              <a:rPr lang="cs-CZ" sz="1800" dirty="0" smtClean="0"/>
              <a:t> </a:t>
            </a:r>
            <a:r>
              <a:rPr lang="cs-CZ" sz="1800" dirty="0" err="1" smtClean="0"/>
              <a:t>del</a:t>
            </a:r>
            <a:r>
              <a:rPr lang="cs-CZ" sz="1800" dirty="0" smtClean="0"/>
              <a:t> </a:t>
            </a:r>
            <a:r>
              <a:rPr lang="cs-CZ" sz="1800" dirty="0" err="1" smtClean="0"/>
              <a:t>sur</a:t>
            </a:r>
            <a:r>
              <a:rPr lang="cs-CZ" sz="1800" dirty="0" smtClean="0"/>
              <a:t>.</a:t>
            </a:r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		</a:t>
            </a:r>
          </a:p>
          <a:p>
            <a:r>
              <a:rPr lang="cs-CZ" sz="1800" dirty="0" smtClean="0"/>
              <a:t>En la region de la Plata (Argentina),  el </a:t>
            </a:r>
            <a:r>
              <a:rPr lang="cs-CZ" sz="1800" dirty="0" err="1" smtClean="0"/>
              <a:t>sistema</a:t>
            </a:r>
            <a:r>
              <a:rPr lang="cs-CZ" sz="1800" dirty="0" smtClean="0"/>
              <a:t> </a:t>
            </a:r>
            <a:r>
              <a:rPr lang="cs-CZ" sz="1800" dirty="0" err="1" smtClean="0"/>
              <a:t>ferroviario</a:t>
            </a:r>
            <a:r>
              <a:rPr lang="cs-CZ" sz="1800" dirty="0" smtClean="0"/>
              <a:t> </a:t>
            </a:r>
          </a:p>
          <a:p>
            <a:pPr marL="0" indent="0">
              <a:buNone/>
            </a:pPr>
            <a:r>
              <a:rPr lang="cs-CZ" sz="1800" dirty="0" smtClean="0"/>
              <a:t>       es de </a:t>
            </a:r>
            <a:r>
              <a:rPr lang="cs-CZ" sz="1800" dirty="0" err="1" smtClean="0"/>
              <a:t>casi</a:t>
            </a:r>
            <a:r>
              <a:rPr lang="cs-CZ" sz="1800" dirty="0" smtClean="0"/>
              <a:t> 38 000 </a:t>
            </a:r>
            <a:r>
              <a:rPr lang="cs-CZ" sz="1800" dirty="0" err="1" smtClean="0"/>
              <a:t>kilómetros</a:t>
            </a:r>
            <a:r>
              <a:rPr lang="cs-CZ" sz="1800" dirty="0" smtClean="0"/>
              <a:t> (tres </a:t>
            </a:r>
            <a:r>
              <a:rPr lang="cs-CZ" sz="1800" dirty="0" err="1" smtClean="0"/>
              <a:t>veces</a:t>
            </a:r>
            <a:r>
              <a:rPr lang="cs-CZ" sz="1800" dirty="0" smtClean="0"/>
              <a:t> la </a:t>
            </a:r>
            <a:r>
              <a:rPr lang="cs-CZ" sz="1800" dirty="0" err="1" smtClean="0"/>
              <a:t>red</a:t>
            </a:r>
            <a:r>
              <a:rPr lang="cs-CZ" sz="1800" dirty="0"/>
              <a:t> </a:t>
            </a:r>
            <a:r>
              <a:rPr lang="cs-CZ" sz="1800" dirty="0" err="1"/>
              <a:t>española</a:t>
            </a:r>
            <a:r>
              <a:rPr lang="cs-CZ" sz="1800" dirty="0" smtClean="0"/>
              <a:t>).</a:t>
            </a:r>
          </a:p>
          <a:p>
            <a:endParaRPr lang="cs-CZ" sz="1800" dirty="0" smtClean="0"/>
          </a:p>
          <a:p>
            <a:r>
              <a:rPr lang="cs-CZ" sz="1800" dirty="0" smtClean="0"/>
              <a:t>El </a:t>
            </a:r>
            <a:r>
              <a:rPr lang="cs-CZ" sz="1800" dirty="0" err="1" smtClean="0"/>
              <a:t>sistema</a:t>
            </a:r>
            <a:r>
              <a:rPr lang="cs-CZ" sz="1800" dirty="0" smtClean="0"/>
              <a:t> </a:t>
            </a:r>
            <a:r>
              <a:rPr lang="cs-CZ" sz="1800" dirty="0" err="1" smtClean="0"/>
              <a:t>Panamericano</a:t>
            </a:r>
            <a:r>
              <a:rPr lang="cs-CZ" sz="1800" dirty="0" smtClean="0"/>
              <a:t> de </a:t>
            </a:r>
            <a:r>
              <a:rPr lang="cs-CZ" sz="1800" dirty="0" err="1" smtClean="0"/>
              <a:t>carreteras</a:t>
            </a:r>
            <a:r>
              <a:rPr lang="cs-CZ" sz="1800" dirty="0" smtClean="0"/>
              <a:t> </a:t>
            </a:r>
            <a:r>
              <a:rPr lang="cs-CZ" sz="1800" dirty="0" err="1" smtClean="0"/>
              <a:t>une</a:t>
            </a:r>
            <a:r>
              <a:rPr lang="cs-CZ" sz="1800" dirty="0" smtClean="0"/>
              <a:t> </a:t>
            </a:r>
            <a:r>
              <a:rPr lang="cs-CZ" sz="1800" dirty="0" err="1" smtClean="0"/>
              <a:t>Alaska</a:t>
            </a:r>
            <a:r>
              <a:rPr lang="cs-CZ" sz="1800" dirty="0" smtClean="0"/>
              <a:t> </a:t>
            </a:r>
          </a:p>
          <a:p>
            <a:pPr marL="0" indent="0">
              <a:buNone/>
            </a:pPr>
            <a:r>
              <a:rPr lang="cs-CZ" sz="1800" dirty="0" smtClean="0"/>
              <a:t>       con Santiago de Chile y Buenos Aires.</a:t>
            </a:r>
          </a:p>
          <a:p>
            <a:endParaRPr lang="cs-CZ" sz="1800" dirty="0" smtClean="0"/>
          </a:p>
          <a:p>
            <a:r>
              <a:rPr lang="cs-CZ" sz="1800" dirty="0" smtClean="0"/>
              <a:t>Las </a:t>
            </a:r>
            <a:r>
              <a:rPr lang="cs-CZ" sz="1800" dirty="0" err="1" smtClean="0"/>
              <a:t>personas</a:t>
            </a:r>
            <a:r>
              <a:rPr lang="cs-CZ" sz="1800" dirty="0" smtClean="0"/>
              <a:t> y los </a:t>
            </a:r>
            <a:r>
              <a:rPr lang="cs-CZ" sz="1800" dirty="0" err="1" smtClean="0"/>
              <a:t>productos</a:t>
            </a:r>
            <a:r>
              <a:rPr lang="cs-CZ" sz="1800" dirty="0" smtClean="0"/>
              <a:t> </a:t>
            </a:r>
            <a:r>
              <a:rPr lang="cs-CZ" sz="1800" dirty="0" err="1" smtClean="0"/>
              <a:t>agrícolas</a:t>
            </a:r>
            <a:r>
              <a:rPr lang="cs-CZ" sz="1800" dirty="0" smtClean="0"/>
              <a:t> </a:t>
            </a:r>
            <a:r>
              <a:rPr lang="cs-CZ" sz="1800" dirty="0" err="1" smtClean="0"/>
              <a:t>viajan</a:t>
            </a:r>
            <a:r>
              <a:rPr lang="cs-CZ" sz="1800" dirty="0" smtClean="0"/>
              <a:t> en </a:t>
            </a:r>
            <a:r>
              <a:rPr lang="cs-CZ" sz="1800" dirty="0" err="1" smtClean="0"/>
              <a:t>tren</a:t>
            </a:r>
            <a:r>
              <a:rPr lang="cs-CZ" sz="1800" dirty="0" smtClean="0"/>
              <a:t> o en </a:t>
            </a:r>
            <a:r>
              <a:rPr lang="cs-CZ" sz="1800" dirty="0" err="1" smtClean="0"/>
              <a:t>avión</a:t>
            </a:r>
            <a:r>
              <a:rPr lang="cs-CZ" sz="1800" dirty="0" smtClean="0"/>
              <a:t>.	</a:t>
            </a:r>
          </a:p>
          <a:p>
            <a:endParaRPr lang="cs-CZ" sz="1800" dirty="0"/>
          </a:p>
        </p:txBody>
      </p:sp>
      <p:sp>
        <p:nvSpPr>
          <p:cNvPr id="4" name="Zástupný symbol pro text 3"/>
          <p:cNvSpPr txBox="1">
            <a:spLocks/>
          </p:cNvSpPr>
          <p:nvPr/>
        </p:nvSpPr>
        <p:spPr>
          <a:xfrm>
            <a:off x="7740352" y="2060848"/>
            <a:ext cx="1125761" cy="4281339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Sí</a:t>
            </a: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4546848" cy="9361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Escribe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S</a:t>
            </a:r>
            <a:r>
              <a:rPr lang="cs-CZ" dirty="0" err="1" smtClean="0">
                <a:solidFill>
                  <a:srgbClr val="FF0000"/>
                </a:solidFill>
              </a:rPr>
              <a:t>í</a:t>
            </a:r>
            <a:r>
              <a:rPr lang="cs-CZ" dirty="0" smtClean="0">
                <a:solidFill>
                  <a:srgbClr val="FF0000"/>
                </a:solidFill>
              </a:rPr>
              <a:t> o No </a:t>
            </a:r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endParaRPr lang="cs-CZ" sz="4900" dirty="0"/>
          </a:p>
        </p:txBody>
      </p:sp>
    </p:spTree>
    <p:extLst>
      <p:ext uri="{BB962C8B-B14F-4D97-AF65-F5344CB8AC3E}">
        <p14:creationId xmlns:p14="http://schemas.microsoft.com/office/powerpoint/2010/main" val="166156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274</Words>
  <Application>Microsoft Office PowerPoint</Application>
  <PresentationFormat>Předvádění na obrazovce (4:3)</PresentationFormat>
  <Paragraphs>174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LOS TRANSPORTES</vt:lpstr>
      <vt:lpstr>VOCABULARIO</vt:lpstr>
      <vt:lpstr>Pon en su sitio las palabras de la columna del medio.</vt:lpstr>
      <vt:lpstr>VOCABULARIO</vt:lpstr>
      <vt:lpstr>Pon en su sitio las palabras de la columna del medio.</vt:lpstr>
      <vt:lpstr>  Escribe Sí o No  </vt:lpstr>
      <vt:lpstr>  Escribe Sí o No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ucitele-frj</cp:lastModifiedBy>
  <cp:revision>154</cp:revision>
  <dcterms:created xsi:type="dcterms:W3CDTF">2012-06-18T15:15:37Z</dcterms:created>
  <dcterms:modified xsi:type="dcterms:W3CDTF">2013-03-03T12:40:32Z</dcterms:modified>
</cp:coreProperties>
</file>