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7" r:id="rId5"/>
    <p:sldId id="268" r:id="rId6"/>
    <p:sldId id="266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3600" dirty="0" smtClean="0"/>
              <a:t>Literatura </a:t>
            </a:r>
            <a:r>
              <a:rPr lang="cs-CZ" sz="3600" dirty="0" err="1" smtClean="0"/>
              <a:t>hispanoamericana</a:t>
            </a:r>
            <a:endParaRPr lang="cs-CZ" sz="3600" dirty="0" smtClean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66037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Hispanoamerická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kultura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3-4 </a:t>
                      </a:r>
                      <a:r>
                        <a:rPr lang="cs-CZ" dirty="0" smtClean="0"/>
                        <a:t>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Grandes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nombres</a:t>
                      </a:r>
                      <a:r>
                        <a:rPr lang="cs-CZ" dirty="0" smtClean="0"/>
                        <a:t> de la literatura </a:t>
                      </a:r>
                      <a:r>
                        <a:rPr lang="cs-CZ" dirty="0" err="1" smtClean="0"/>
                        <a:t>hispanoamericana</a:t>
                      </a:r>
                      <a:r>
                        <a:rPr lang="cs-CZ" dirty="0" smtClean="0"/>
                        <a:t>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VY_32_INOVACE_12_SGUI09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4618856" cy="7920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200" dirty="0" err="1" smtClean="0"/>
              <a:t>Pon</a:t>
            </a:r>
            <a:r>
              <a:rPr lang="cs-CZ" sz="3200" dirty="0" smtClean="0"/>
              <a:t> </a:t>
            </a:r>
            <a:r>
              <a:rPr lang="cs-CZ" sz="3200" dirty="0" err="1" smtClean="0"/>
              <a:t>en</a:t>
            </a:r>
            <a:r>
              <a:rPr lang="cs-CZ" sz="3200" dirty="0" smtClean="0"/>
              <a:t> </a:t>
            </a:r>
            <a:r>
              <a:rPr lang="cs-CZ" sz="3200" dirty="0" err="1" smtClean="0"/>
              <a:t>orden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0" y="1628800"/>
            <a:ext cx="2627784" cy="4525963"/>
          </a:xfrm>
        </p:spPr>
        <p:txBody>
          <a:bodyPr>
            <a:normAutofit lnSpcReduction="10000"/>
          </a:bodyPr>
          <a:lstStyle/>
          <a:p>
            <a:r>
              <a:rPr lang="cs-CZ" sz="2400" dirty="0" err="1" smtClean="0"/>
              <a:t>Pablo</a:t>
            </a:r>
            <a:r>
              <a:rPr lang="cs-CZ" sz="2400" dirty="0" smtClean="0"/>
              <a:t> Neruda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Jorge</a:t>
            </a:r>
            <a:r>
              <a:rPr lang="cs-CZ" sz="2400" dirty="0" smtClean="0"/>
              <a:t> Luis </a:t>
            </a:r>
            <a:r>
              <a:rPr lang="cs-CZ" sz="2400" dirty="0" err="1" smtClean="0"/>
              <a:t>Borges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err="1" smtClean="0"/>
              <a:t>Rubén</a:t>
            </a:r>
            <a:r>
              <a:rPr lang="cs-CZ" sz="2400" dirty="0" smtClean="0"/>
              <a:t> </a:t>
            </a:r>
            <a:r>
              <a:rPr lang="cs-CZ" sz="2400" dirty="0" err="1" smtClean="0"/>
              <a:t>Darío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 Gabriel </a:t>
            </a:r>
            <a:r>
              <a:rPr lang="cs-CZ" sz="2400" dirty="0" err="1" smtClean="0"/>
              <a:t>García</a:t>
            </a:r>
            <a:r>
              <a:rPr lang="cs-CZ" sz="2400" dirty="0" smtClean="0"/>
              <a:t> </a:t>
            </a:r>
            <a:r>
              <a:rPr lang="cs-CZ" sz="2400" dirty="0" err="1" smtClean="0"/>
              <a:t>Márquez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err="1" smtClean="0"/>
              <a:t>Alejo</a:t>
            </a:r>
            <a:r>
              <a:rPr lang="cs-CZ" sz="2400" dirty="0" smtClean="0"/>
              <a:t> </a:t>
            </a:r>
            <a:r>
              <a:rPr lang="cs-CZ" sz="2400" dirty="0" err="1" smtClean="0"/>
              <a:t>Carpentier</a:t>
            </a:r>
            <a:endParaRPr lang="cs-CZ" sz="2400" dirty="0" smtClean="0"/>
          </a:p>
        </p:txBody>
      </p:sp>
      <p:sp>
        <p:nvSpPr>
          <p:cNvPr id="6" name="Zástupný symbol pro obsah 2"/>
          <p:cNvSpPr>
            <a:spLocks noGrp="1"/>
          </p:cNvSpPr>
          <p:nvPr>
            <p:ph sz="half" idx="1"/>
          </p:nvPr>
        </p:nvSpPr>
        <p:spPr>
          <a:xfrm>
            <a:off x="2915816" y="1556792"/>
            <a:ext cx="3024336" cy="4525963"/>
          </a:xfrm>
        </p:spPr>
        <p:txBody>
          <a:bodyPr/>
          <a:lstStyle/>
          <a:p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Escritor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colombiano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Escritor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chileno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Poeta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nicaraguense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Escritor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argentino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Escritor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cubano</a:t>
            </a:r>
            <a:endParaRPr lang="cs-CZ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"/>
          </p:nvPr>
        </p:nvSpPr>
        <p:spPr>
          <a:xfrm>
            <a:off x="6119664" y="1556792"/>
            <a:ext cx="3024336" cy="4525963"/>
          </a:xfrm>
        </p:spPr>
        <p:txBody>
          <a:bodyPr/>
          <a:lstStyle/>
          <a:p>
            <a:r>
              <a:rPr lang="cs-CZ" sz="2400" dirty="0" err="1" smtClean="0">
                <a:solidFill>
                  <a:srgbClr val="FF0000"/>
                </a:solidFill>
              </a:rPr>
              <a:t>Escritor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chileno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Escritor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argentino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sz="2400" dirty="0" smtClean="0">
                <a:solidFill>
                  <a:srgbClr val="FF0000"/>
                </a:solidFill>
              </a:rPr>
              <a:t>Poeta </a:t>
            </a:r>
            <a:r>
              <a:rPr lang="cs-CZ" sz="2400" dirty="0" err="1" smtClean="0">
                <a:solidFill>
                  <a:srgbClr val="FF0000"/>
                </a:solidFill>
              </a:rPr>
              <a:t>nicaraguense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Escritor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colombiano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Escritor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cubano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4618856" cy="7920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200" dirty="0" err="1" smtClean="0"/>
              <a:t>Pon</a:t>
            </a:r>
            <a:r>
              <a:rPr lang="cs-CZ" sz="3200" dirty="0" smtClean="0"/>
              <a:t> </a:t>
            </a:r>
            <a:r>
              <a:rPr lang="cs-CZ" sz="3200" dirty="0" err="1" smtClean="0"/>
              <a:t>en</a:t>
            </a:r>
            <a:r>
              <a:rPr lang="cs-CZ" sz="3200" dirty="0" smtClean="0"/>
              <a:t> </a:t>
            </a:r>
            <a:r>
              <a:rPr lang="cs-CZ" sz="3200" dirty="0" err="1" smtClean="0"/>
              <a:t>orden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0" y="1628800"/>
            <a:ext cx="2627784" cy="4896544"/>
          </a:xfrm>
        </p:spPr>
        <p:txBody>
          <a:bodyPr>
            <a:normAutofit lnSpcReduction="10000"/>
          </a:bodyPr>
          <a:lstStyle/>
          <a:p>
            <a:r>
              <a:rPr lang="cs-CZ" sz="2400" dirty="0" err="1" smtClean="0"/>
              <a:t>Julio</a:t>
            </a:r>
            <a:r>
              <a:rPr lang="cs-CZ" sz="2400" dirty="0" smtClean="0"/>
              <a:t> </a:t>
            </a:r>
            <a:r>
              <a:rPr lang="cs-CZ" sz="2400" dirty="0" err="1" smtClean="0"/>
              <a:t>Cortázar</a:t>
            </a:r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Mario </a:t>
            </a:r>
            <a:r>
              <a:rPr lang="cs-CZ" sz="2400" dirty="0" err="1" smtClean="0"/>
              <a:t>Vargas</a:t>
            </a:r>
            <a:r>
              <a:rPr lang="cs-CZ" sz="2400" dirty="0" smtClean="0"/>
              <a:t> </a:t>
            </a:r>
            <a:r>
              <a:rPr lang="cs-CZ" sz="2400" dirty="0" err="1" smtClean="0"/>
              <a:t>Llosa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err="1" smtClean="0"/>
              <a:t>Octavio</a:t>
            </a:r>
            <a:r>
              <a:rPr lang="cs-CZ" sz="2400" dirty="0" smtClean="0"/>
              <a:t> Paz</a:t>
            </a:r>
          </a:p>
          <a:p>
            <a:pPr>
              <a:buNone/>
            </a:pP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Gabriela Mistral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José</a:t>
            </a:r>
            <a:r>
              <a:rPr lang="cs-CZ" sz="2400" dirty="0" smtClean="0"/>
              <a:t> </a:t>
            </a:r>
            <a:r>
              <a:rPr lang="cs-CZ" sz="2400" dirty="0" err="1" smtClean="0"/>
              <a:t>Hernandez</a:t>
            </a:r>
            <a:endParaRPr lang="cs-CZ" sz="2400" dirty="0" smtClean="0"/>
          </a:p>
        </p:txBody>
      </p:sp>
      <p:sp>
        <p:nvSpPr>
          <p:cNvPr id="6" name="Zástupný symbol pro obsah 2"/>
          <p:cNvSpPr>
            <a:spLocks noGrp="1"/>
          </p:cNvSpPr>
          <p:nvPr>
            <p:ph sz="half" idx="1"/>
          </p:nvPr>
        </p:nvSpPr>
        <p:spPr>
          <a:xfrm>
            <a:off x="2915816" y="1556792"/>
            <a:ext cx="3024336" cy="5040560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Poeta y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escritor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mexicano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Poeta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argentino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smtClean="0">
                <a:solidFill>
                  <a:schemeClr val="accent6">
                    <a:lumMod val="75000"/>
                  </a:schemeClr>
                </a:solidFill>
              </a:rPr>
              <a:t>Poetisa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chilena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Escritor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argentino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Escritor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peruano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"/>
          </p:nvPr>
        </p:nvSpPr>
        <p:spPr>
          <a:xfrm>
            <a:off x="6119664" y="1628800"/>
            <a:ext cx="3024336" cy="5229200"/>
          </a:xfrm>
        </p:spPr>
        <p:txBody>
          <a:bodyPr>
            <a:normAutofit/>
          </a:bodyPr>
          <a:lstStyle/>
          <a:p>
            <a:r>
              <a:rPr lang="cs-CZ" sz="2400" dirty="0" err="1" smtClean="0">
                <a:solidFill>
                  <a:srgbClr val="FF0000"/>
                </a:solidFill>
              </a:rPr>
              <a:t>Escritor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argentino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Escritor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peruano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sz="2400" dirty="0" smtClean="0">
                <a:solidFill>
                  <a:srgbClr val="FF0000"/>
                </a:solidFill>
              </a:rPr>
              <a:t>Poeta y </a:t>
            </a:r>
            <a:r>
              <a:rPr lang="cs-CZ" sz="2400" dirty="0" err="1" smtClean="0">
                <a:solidFill>
                  <a:srgbClr val="FF0000"/>
                </a:solidFill>
              </a:rPr>
              <a:t>escritor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mexicano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Poetisa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chilena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smtClean="0">
                <a:solidFill>
                  <a:srgbClr val="FF0000"/>
                </a:solidFill>
              </a:rPr>
              <a:t>Poeta </a:t>
            </a:r>
            <a:r>
              <a:rPr lang="cs-CZ" sz="2400" dirty="0" err="1" smtClean="0">
                <a:solidFill>
                  <a:srgbClr val="FF0000"/>
                </a:solidFill>
              </a:rPr>
              <a:t>argentino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336704" cy="122413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200" dirty="0" err="1" smtClean="0"/>
              <a:t>Completa</a:t>
            </a:r>
            <a:r>
              <a:rPr lang="cs-CZ" sz="3200" dirty="0" smtClean="0"/>
              <a:t> con el </a:t>
            </a:r>
            <a:r>
              <a:rPr lang="cs-CZ" sz="3200" dirty="0" err="1" smtClean="0"/>
              <a:t>apellido</a:t>
            </a:r>
            <a:r>
              <a:rPr lang="cs-CZ" sz="3200" dirty="0" smtClean="0"/>
              <a:t> </a:t>
            </a:r>
            <a:r>
              <a:rPr lang="cs-CZ" sz="3200" dirty="0" err="1" smtClean="0"/>
              <a:t>adecuado</a:t>
            </a:r>
            <a:r>
              <a:rPr lang="cs-CZ" sz="3200" dirty="0" smtClean="0"/>
              <a:t> de la </a:t>
            </a:r>
            <a:r>
              <a:rPr lang="cs-CZ" sz="3200" dirty="0" err="1" smtClean="0"/>
              <a:t>columna</a:t>
            </a:r>
            <a:r>
              <a:rPr lang="cs-CZ" sz="3200" dirty="0" smtClean="0"/>
              <a:t> </a:t>
            </a:r>
            <a:r>
              <a:rPr lang="cs-CZ" sz="3200" dirty="0" err="1" smtClean="0"/>
              <a:t>del</a:t>
            </a:r>
            <a:r>
              <a:rPr lang="cs-CZ" sz="3200" dirty="0" smtClean="0"/>
              <a:t> </a:t>
            </a:r>
            <a:r>
              <a:rPr lang="cs-CZ" sz="3200" dirty="0" err="1" smtClean="0"/>
              <a:t>medio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2448272" cy="5001419"/>
          </a:xfrm>
        </p:spPr>
        <p:txBody>
          <a:bodyPr>
            <a:normAutofit/>
          </a:bodyPr>
          <a:lstStyle/>
          <a:p>
            <a:r>
              <a:rPr lang="cs-CZ" dirty="0" err="1" smtClean="0">
                <a:solidFill>
                  <a:srgbClr val="0000FF"/>
                </a:solidFill>
              </a:rPr>
              <a:t>Pablo</a:t>
            </a:r>
            <a:endParaRPr lang="cs-CZ" dirty="0" smtClean="0">
              <a:solidFill>
                <a:srgbClr val="0000FF"/>
              </a:solidFill>
            </a:endParaRP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err="1" smtClean="0">
                <a:solidFill>
                  <a:srgbClr val="0000FF"/>
                </a:solidFill>
              </a:rPr>
              <a:t>Jorge</a:t>
            </a:r>
            <a:endParaRPr lang="cs-CZ" dirty="0" smtClean="0">
              <a:solidFill>
                <a:srgbClr val="0000FF"/>
              </a:solidFill>
            </a:endParaRP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err="1" smtClean="0">
                <a:solidFill>
                  <a:srgbClr val="0000FF"/>
                </a:solidFill>
              </a:rPr>
              <a:t>Rubén</a:t>
            </a:r>
            <a:endParaRPr lang="cs-CZ" dirty="0" smtClean="0">
              <a:solidFill>
                <a:srgbClr val="0000FF"/>
              </a:solidFill>
            </a:endParaRP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smtClean="0">
                <a:solidFill>
                  <a:srgbClr val="0000FF"/>
                </a:solidFill>
              </a:rPr>
              <a:t> Gabriel</a:t>
            </a: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err="1" smtClean="0">
                <a:solidFill>
                  <a:srgbClr val="0000FF"/>
                </a:solidFill>
              </a:rPr>
              <a:t>Alejo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sz="half" idx="1"/>
          </p:nvPr>
        </p:nvSpPr>
        <p:spPr>
          <a:xfrm>
            <a:off x="2627784" y="1412776"/>
            <a:ext cx="2952328" cy="5184576"/>
          </a:xfrm>
        </p:spPr>
        <p:txBody>
          <a:bodyPr>
            <a:noAutofit/>
          </a:bodyPr>
          <a:lstStyle/>
          <a:p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Darío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Carpentier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Luis 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Borges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Neruda</a:t>
            </a:r>
          </a:p>
          <a:p>
            <a:pPr>
              <a:buNone/>
            </a:pP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García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Márquez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"/>
          </p:nvPr>
        </p:nvSpPr>
        <p:spPr>
          <a:xfrm>
            <a:off x="5868144" y="1340768"/>
            <a:ext cx="2880320" cy="5001419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Neruda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Luis </a:t>
            </a:r>
            <a:r>
              <a:rPr lang="cs-CZ" dirty="0" err="1" smtClean="0">
                <a:solidFill>
                  <a:srgbClr val="FF0000"/>
                </a:solidFill>
              </a:rPr>
              <a:t>Borges</a:t>
            </a: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Dario</a:t>
            </a: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García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Márquez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Carpentier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2448272" cy="5001419"/>
          </a:xfrm>
        </p:spPr>
        <p:txBody>
          <a:bodyPr>
            <a:normAutofit/>
          </a:bodyPr>
          <a:lstStyle/>
          <a:p>
            <a:r>
              <a:rPr lang="cs-CZ" dirty="0" err="1" smtClean="0">
                <a:solidFill>
                  <a:srgbClr val="0000FF"/>
                </a:solidFill>
              </a:rPr>
              <a:t>Julio</a:t>
            </a:r>
            <a:endParaRPr lang="cs-CZ" dirty="0" smtClean="0">
              <a:solidFill>
                <a:srgbClr val="0000FF"/>
              </a:solidFill>
            </a:endParaRP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smtClean="0">
                <a:solidFill>
                  <a:srgbClr val="0000FF"/>
                </a:solidFill>
              </a:rPr>
              <a:t>Mario</a:t>
            </a: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err="1" smtClean="0">
                <a:solidFill>
                  <a:srgbClr val="0000FF"/>
                </a:solidFill>
              </a:rPr>
              <a:t>Octavio</a:t>
            </a:r>
            <a:endParaRPr lang="cs-CZ" dirty="0" smtClean="0">
              <a:solidFill>
                <a:srgbClr val="0000FF"/>
              </a:solidFill>
            </a:endParaRP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smtClean="0">
                <a:solidFill>
                  <a:srgbClr val="0000FF"/>
                </a:solidFill>
              </a:rPr>
              <a:t> Gabriela</a:t>
            </a:r>
          </a:p>
          <a:p>
            <a:endParaRPr lang="cs-CZ" dirty="0" smtClean="0">
              <a:solidFill>
                <a:srgbClr val="0000FF"/>
              </a:solidFill>
            </a:endParaRPr>
          </a:p>
          <a:p>
            <a:r>
              <a:rPr lang="cs-CZ" dirty="0" err="1" smtClean="0">
                <a:solidFill>
                  <a:srgbClr val="0000FF"/>
                </a:solidFill>
              </a:rPr>
              <a:t>José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sz="half" idx="1"/>
          </p:nvPr>
        </p:nvSpPr>
        <p:spPr>
          <a:xfrm>
            <a:off x="2843808" y="1412776"/>
            <a:ext cx="2448272" cy="5184576"/>
          </a:xfrm>
        </p:spPr>
        <p:txBody>
          <a:bodyPr>
            <a:normAutofit/>
          </a:bodyPr>
          <a:lstStyle/>
          <a:p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Hernández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Mistral</a:t>
            </a:r>
          </a:p>
          <a:p>
            <a:pPr>
              <a:buNone/>
            </a:pP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Cortázar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Vargas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Llosa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Paz</a:t>
            </a: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"/>
          </p:nvPr>
        </p:nvSpPr>
        <p:spPr>
          <a:xfrm>
            <a:off x="5868144" y="1412776"/>
            <a:ext cx="2448272" cy="5001419"/>
          </a:xfrm>
        </p:spPr>
        <p:txBody>
          <a:bodyPr>
            <a:norm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Cortázar</a:t>
            </a: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Vargas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Llosa</a:t>
            </a: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Paz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Mistral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Hernández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336704" cy="122413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200" dirty="0" err="1" smtClean="0"/>
              <a:t>Completa</a:t>
            </a:r>
            <a:r>
              <a:rPr lang="cs-CZ" sz="3200" dirty="0" smtClean="0"/>
              <a:t> con el </a:t>
            </a:r>
            <a:r>
              <a:rPr lang="cs-CZ" sz="3200" dirty="0" err="1" smtClean="0"/>
              <a:t>apellido</a:t>
            </a:r>
            <a:r>
              <a:rPr lang="cs-CZ" sz="3200" dirty="0" smtClean="0"/>
              <a:t> </a:t>
            </a:r>
            <a:r>
              <a:rPr lang="cs-CZ" sz="3200" dirty="0" err="1" smtClean="0"/>
              <a:t>adecuado</a:t>
            </a:r>
            <a:r>
              <a:rPr lang="cs-CZ" sz="3200" dirty="0" smtClean="0"/>
              <a:t> de la </a:t>
            </a:r>
            <a:r>
              <a:rPr lang="cs-CZ" sz="3200" dirty="0" err="1" smtClean="0"/>
              <a:t>columna</a:t>
            </a:r>
            <a:r>
              <a:rPr lang="cs-CZ" sz="3200" dirty="0" smtClean="0"/>
              <a:t> </a:t>
            </a:r>
            <a:r>
              <a:rPr lang="cs-CZ" sz="3200" dirty="0" err="1" smtClean="0"/>
              <a:t>del</a:t>
            </a:r>
            <a:r>
              <a:rPr lang="cs-CZ" sz="3200" dirty="0" smtClean="0"/>
              <a:t> </a:t>
            </a:r>
            <a:r>
              <a:rPr lang="cs-CZ" sz="3200" dirty="0" err="1" smtClean="0"/>
              <a:t>medio</a:t>
            </a:r>
            <a:r>
              <a:rPr lang="cs-CZ" sz="3200" dirty="0" smtClean="0"/>
              <a:t>.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9752" y="260648"/>
            <a:ext cx="4618856" cy="79208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200" dirty="0" err="1" smtClean="0"/>
              <a:t>Completa</a:t>
            </a:r>
            <a:r>
              <a:rPr lang="cs-CZ" sz="3200" dirty="0" smtClean="0"/>
              <a:t> con las </a:t>
            </a:r>
            <a:r>
              <a:rPr lang="cs-CZ" sz="3200" dirty="0" err="1" smtClean="0"/>
              <a:t>palabras</a:t>
            </a:r>
            <a:r>
              <a:rPr lang="cs-CZ" sz="3200" dirty="0" smtClean="0"/>
              <a:t> </a:t>
            </a:r>
            <a:r>
              <a:rPr lang="cs-CZ" sz="3200" dirty="0" err="1" smtClean="0"/>
              <a:t>que</a:t>
            </a:r>
            <a:r>
              <a:rPr lang="cs-CZ" sz="3200" dirty="0" smtClean="0"/>
              <a:t> </a:t>
            </a:r>
            <a:r>
              <a:rPr lang="cs-CZ" sz="3200" dirty="0" err="1" smtClean="0"/>
              <a:t>están</a:t>
            </a:r>
            <a:r>
              <a:rPr lang="cs-CZ" sz="3200" dirty="0" smtClean="0"/>
              <a:t> en </a:t>
            </a:r>
            <a:r>
              <a:rPr lang="cs-CZ" sz="3200" dirty="0" err="1" smtClean="0"/>
              <a:t>color</a:t>
            </a:r>
            <a:r>
              <a:rPr lang="cs-CZ" sz="3200" dirty="0" smtClean="0"/>
              <a:t> </a:t>
            </a:r>
            <a:r>
              <a:rPr lang="cs-CZ" sz="3200" dirty="0" err="1" smtClean="0"/>
              <a:t>naranja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0" y="1268760"/>
            <a:ext cx="2627784" cy="4886003"/>
          </a:xfrm>
        </p:spPr>
        <p:txBody>
          <a:bodyPr>
            <a:normAutofit/>
          </a:bodyPr>
          <a:lstStyle/>
          <a:p>
            <a:r>
              <a:rPr lang="cs-CZ" sz="2400" dirty="0" err="1" smtClean="0">
                <a:solidFill>
                  <a:srgbClr val="0000FF"/>
                </a:solidFill>
              </a:rPr>
              <a:t>Pablo</a:t>
            </a:r>
            <a:r>
              <a:rPr lang="cs-CZ" sz="2400" dirty="0" smtClean="0">
                <a:solidFill>
                  <a:srgbClr val="0000FF"/>
                </a:solidFill>
              </a:rPr>
              <a:t> Neruda</a:t>
            </a:r>
          </a:p>
          <a:p>
            <a:endParaRPr lang="cs-CZ" sz="2400" dirty="0" smtClean="0">
              <a:solidFill>
                <a:srgbClr val="0000FF"/>
              </a:solidFill>
            </a:endParaRPr>
          </a:p>
          <a:p>
            <a:r>
              <a:rPr lang="cs-CZ" sz="2400" dirty="0" err="1" smtClean="0">
                <a:solidFill>
                  <a:srgbClr val="0000FF"/>
                </a:solidFill>
              </a:rPr>
              <a:t>Jorge</a:t>
            </a:r>
            <a:r>
              <a:rPr lang="cs-CZ" sz="2400" dirty="0" smtClean="0">
                <a:solidFill>
                  <a:srgbClr val="0000FF"/>
                </a:solidFill>
              </a:rPr>
              <a:t> Luis </a:t>
            </a:r>
            <a:r>
              <a:rPr lang="cs-CZ" sz="2400" dirty="0" err="1" smtClean="0">
                <a:solidFill>
                  <a:srgbClr val="0000FF"/>
                </a:solidFill>
              </a:rPr>
              <a:t>Borges</a:t>
            </a:r>
            <a:endParaRPr lang="cs-CZ" sz="2400" dirty="0" smtClean="0">
              <a:solidFill>
                <a:srgbClr val="0000FF"/>
              </a:solidFill>
            </a:endParaRPr>
          </a:p>
          <a:p>
            <a:endParaRPr lang="cs-CZ" sz="2400" dirty="0" smtClean="0">
              <a:solidFill>
                <a:srgbClr val="0000FF"/>
              </a:solidFill>
            </a:endParaRPr>
          </a:p>
          <a:p>
            <a:endParaRPr lang="cs-CZ" sz="2400" dirty="0" smtClean="0">
              <a:solidFill>
                <a:srgbClr val="0000FF"/>
              </a:solidFill>
            </a:endParaRPr>
          </a:p>
          <a:p>
            <a:r>
              <a:rPr lang="cs-CZ" sz="2400" dirty="0" smtClean="0">
                <a:solidFill>
                  <a:srgbClr val="0000FF"/>
                </a:solidFill>
              </a:rPr>
              <a:t> Gabriel </a:t>
            </a:r>
            <a:r>
              <a:rPr lang="cs-CZ" sz="2400" dirty="0" err="1" smtClean="0">
                <a:solidFill>
                  <a:srgbClr val="0000FF"/>
                </a:solidFill>
              </a:rPr>
              <a:t>García</a:t>
            </a:r>
            <a:r>
              <a:rPr lang="cs-CZ" sz="2400" dirty="0" smtClean="0">
                <a:solidFill>
                  <a:srgbClr val="0000FF"/>
                </a:solidFill>
              </a:rPr>
              <a:t> </a:t>
            </a:r>
            <a:r>
              <a:rPr lang="cs-CZ" sz="2400" dirty="0" err="1" smtClean="0">
                <a:solidFill>
                  <a:srgbClr val="0000FF"/>
                </a:solidFill>
              </a:rPr>
              <a:t>Márquez</a:t>
            </a:r>
            <a:endParaRPr lang="cs-CZ" sz="2400" dirty="0" smtClean="0">
              <a:solidFill>
                <a:srgbClr val="0000FF"/>
              </a:solidFill>
            </a:endParaRPr>
          </a:p>
          <a:p>
            <a:endParaRPr lang="cs-CZ" sz="2400" dirty="0" smtClean="0">
              <a:solidFill>
                <a:srgbClr val="0000FF"/>
              </a:solidFill>
            </a:endParaRPr>
          </a:p>
          <a:p>
            <a:r>
              <a:rPr lang="cs-CZ" sz="2400" dirty="0" err="1" smtClean="0">
                <a:solidFill>
                  <a:srgbClr val="0000FF"/>
                </a:solidFill>
              </a:rPr>
              <a:t>Octavio</a:t>
            </a:r>
            <a:r>
              <a:rPr lang="cs-CZ" sz="2400" dirty="0" smtClean="0">
                <a:solidFill>
                  <a:srgbClr val="0000FF"/>
                </a:solidFill>
              </a:rPr>
              <a:t> Paz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sz="half" idx="1"/>
          </p:nvPr>
        </p:nvSpPr>
        <p:spPr>
          <a:xfrm>
            <a:off x="5724128" y="1268760"/>
            <a:ext cx="1368152" cy="4752528"/>
          </a:xfrm>
        </p:spPr>
        <p:txBody>
          <a:bodyPr>
            <a:normAutofit/>
          </a:bodyPr>
          <a:lstStyle/>
          <a:p>
            <a:r>
              <a:rPr lang="cs-CZ" sz="2400" dirty="0" err="1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onríe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err="1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eras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err="1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ristes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única</a:t>
            </a:r>
            <a:endParaRPr lang="cs-CZ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"/>
          </p:nvPr>
        </p:nvSpPr>
        <p:spPr>
          <a:xfrm>
            <a:off x="2339752" y="1340768"/>
            <a:ext cx="3384376" cy="5184576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 err="1" smtClean="0"/>
              <a:t>Puedo</a:t>
            </a:r>
            <a:r>
              <a:rPr lang="cs-CZ" sz="2400" dirty="0" smtClean="0"/>
              <a:t> </a:t>
            </a:r>
            <a:r>
              <a:rPr lang="cs-CZ" sz="2400" dirty="0" err="1" smtClean="0"/>
              <a:t>escribir</a:t>
            </a:r>
            <a:r>
              <a:rPr lang="cs-CZ" sz="2400" dirty="0" smtClean="0"/>
              <a:t> los </a:t>
            </a:r>
            <a:r>
              <a:rPr lang="cs-CZ" sz="2400" dirty="0" err="1" smtClean="0"/>
              <a:t>versos</a:t>
            </a:r>
            <a:r>
              <a:rPr lang="cs-CZ" sz="2400" dirty="0" smtClean="0"/>
              <a:t> </a:t>
            </a:r>
            <a:r>
              <a:rPr lang="cs-CZ" sz="2400" dirty="0" err="1" smtClean="0"/>
              <a:t>más</a:t>
            </a:r>
            <a:r>
              <a:rPr lang="cs-CZ" sz="2400" dirty="0" smtClean="0"/>
              <a:t> …….. </a:t>
            </a:r>
            <a:r>
              <a:rPr lang="cs-CZ" sz="2400" dirty="0" err="1" smtClean="0"/>
              <a:t>esta</a:t>
            </a:r>
            <a:r>
              <a:rPr lang="cs-CZ" sz="2400" dirty="0" smtClean="0"/>
              <a:t> </a:t>
            </a:r>
            <a:r>
              <a:rPr lang="cs-CZ" sz="2400" dirty="0" err="1" smtClean="0"/>
              <a:t>noche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es-ES" sz="2400" dirty="0" smtClean="0"/>
              <a:t>Uno está enamorado cuando se da cuenta de que otra persona es</a:t>
            </a:r>
            <a:r>
              <a:rPr lang="cs-CZ" sz="2400" dirty="0" smtClean="0"/>
              <a:t> ……..</a:t>
            </a:r>
          </a:p>
          <a:p>
            <a:endParaRPr lang="cs-CZ" sz="2400" dirty="0" smtClean="0"/>
          </a:p>
          <a:p>
            <a:r>
              <a:rPr lang="es-ES" sz="2400" dirty="0" smtClean="0"/>
              <a:t>No llores porque ya se terminó, </a:t>
            </a:r>
            <a:r>
              <a:rPr lang="cs-CZ" sz="2400" dirty="0" smtClean="0"/>
              <a:t>………</a:t>
            </a:r>
            <a:r>
              <a:rPr lang="es-ES" sz="2400" dirty="0" smtClean="0"/>
              <a:t>porque sucedió.</a:t>
            </a:r>
            <a:endParaRPr lang="cs-CZ" sz="2400" dirty="0" smtClean="0"/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es-ES" sz="2400" dirty="0" smtClean="0"/>
              <a:t>Cantan las hojas,</a:t>
            </a:r>
            <a:br>
              <a:rPr lang="es-ES" sz="2400" dirty="0" smtClean="0"/>
            </a:br>
            <a:r>
              <a:rPr lang="es-ES" sz="2400" dirty="0" smtClean="0"/>
              <a:t>bailan las </a:t>
            </a:r>
            <a:r>
              <a:rPr lang="cs-CZ" sz="2400" dirty="0" smtClean="0"/>
              <a:t>…….</a:t>
            </a:r>
            <a:r>
              <a:rPr lang="es-ES" sz="2400" dirty="0" smtClean="0"/>
              <a:t>en el peral</a:t>
            </a:r>
            <a:r>
              <a:rPr lang="cs-CZ" sz="2400" dirty="0" smtClean="0"/>
              <a:t>.</a:t>
            </a:r>
            <a:r>
              <a:rPr lang="es-ES" sz="2400" dirty="0" smtClean="0"/>
              <a:t/>
            </a:r>
            <a:br>
              <a:rPr lang="es-ES" sz="2400" dirty="0" smtClean="0"/>
            </a:b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sz="half" idx="1"/>
          </p:nvPr>
        </p:nvSpPr>
        <p:spPr>
          <a:xfrm>
            <a:off x="7380312" y="1268760"/>
            <a:ext cx="1368152" cy="4824536"/>
          </a:xfrm>
        </p:spPr>
        <p:txBody>
          <a:bodyPr>
            <a:normAutofit/>
          </a:bodyPr>
          <a:lstStyle/>
          <a:p>
            <a:r>
              <a:rPr lang="cs-CZ" sz="2400" dirty="0" err="1">
                <a:solidFill>
                  <a:srgbClr val="FF0000"/>
                </a:solidFill>
              </a:rPr>
              <a:t>t</a:t>
            </a:r>
            <a:r>
              <a:rPr lang="cs-CZ" sz="2400" dirty="0" err="1" smtClean="0">
                <a:solidFill>
                  <a:srgbClr val="FF0000"/>
                </a:solidFill>
              </a:rPr>
              <a:t>ristes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>
                <a:solidFill>
                  <a:srgbClr val="FF0000"/>
                </a:solidFill>
              </a:rPr>
              <a:t>ú</a:t>
            </a:r>
            <a:r>
              <a:rPr lang="es-ES" sz="2400" dirty="0" smtClean="0">
                <a:solidFill>
                  <a:srgbClr val="FF0000"/>
                </a:solidFill>
              </a:rPr>
              <a:t>nica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>
                <a:solidFill>
                  <a:srgbClr val="FF0000"/>
                </a:solidFill>
              </a:rPr>
              <a:t>s</a:t>
            </a:r>
            <a:r>
              <a:rPr lang="es-ES" sz="2400" dirty="0" smtClean="0">
                <a:solidFill>
                  <a:srgbClr val="FF0000"/>
                </a:solidFill>
              </a:rPr>
              <a:t>onríe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es-ES" sz="2400" dirty="0" smtClean="0">
                <a:solidFill>
                  <a:srgbClr val="FF0000"/>
                </a:solidFill>
              </a:rPr>
              <a:t>peras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252</Words>
  <Application>Microsoft Office PowerPoint</Application>
  <PresentationFormat>Předvádění na obrazovce (4:3)</PresentationFormat>
  <Paragraphs>171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Literatura hispanoamericana</vt:lpstr>
      <vt:lpstr>Pon en orden</vt:lpstr>
      <vt:lpstr>Pon en orden</vt:lpstr>
      <vt:lpstr>Completa con el apellido adecuado de la columna del medio.</vt:lpstr>
      <vt:lpstr>Completa con el apellido adecuado de la columna del medio.</vt:lpstr>
      <vt:lpstr>Completa con las palabras que están en color naranja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ucitele-frj</cp:lastModifiedBy>
  <cp:revision>119</cp:revision>
  <dcterms:created xsi:type="dcterms:W3CDTF">2012-06-18T15:15:37Z</dcterms:created>
  <dcterms:modified xsi:type="dcterms:W3CDTF">2013-03-03T12:48:14Z</dcterms:modified>
</cp:coreProperties>
</file>