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5" r:id="rId2"/>
    <p:sldId id="267" r:id="rId3"/>
    <p:sldId id="272" r:id="rId4"/>
    <p:sldId id="273" r:id="rId5"/>
    <p:sldId id="274" r:id="rId6"/>
    <p:sldId id="284" r:id="rId7"/>
    <p:sldId id="271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0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61F2C-B90C-42A2-8B66-BE8A37B8CE5F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B6307-298D-437D-8513-45D3E00FF8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999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B6307-298D-437D-8513-45D3E00FF8D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50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FIESTAS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141009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03.01.2013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2-3-4 </a:t>
                      </a:r>
                      <a:r>
                        <a:rPr lang="cs-CZ" dirty="0" smtClean="0"/>
                        <a:t>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Festivos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ceremonias</a:t>
                      </a:r>
                      <a:r>
                        <a:rPr lang="cs-CZ" dirty="0" smtClean="0"/>
                        <a:t>,</a:t>
                      </a:r>
                      <a:r>
                        <a:rPr lang="cs-CZ" dirty="0" err="1" smtClean="0"/>
                        <a:t>bailes</a:t>
                      </a:r>
                      <a:r>
                        <a:rPr lang="cs-CZ" dirty="0" smtClean="0"/>
                        <a:t>…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SGUI11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1</a:t>
            </a:r>
            <a:r>
              <a:rPr lang="fr-FR" sz="2000" b="1" dirty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día</a:t>
            </a:r>
            <a:r>
              <a:rPr lang="cs-CZ" sz="2000" b="1" dirty="0" smtClean="0"/>
              <a:t> de los </a:t>
            </a:r>
            <a:r>
              <a:rPr lang="cs-CZ" sz="2000" b="1" dirty="0" err="1" smtClean="0"/>
              <a:t>muertos</a:t>
            </a:r>
            <a:r>
              <a:rPr lang="cs-CZ" sz="2000" b="1" dirty="0" smtClean="0"/>
              <a:t> es una fiesta </a:t>
            </a:r>
            <a:r>
              <a:rPr lang="cs-CZ" sz="2000" b="1" dirty="0" err="1" smtClean="0"/>
              <a:t>muy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popular</a:t>
            </a:r>
            <a:r>
              <a:rPr lang="cs-CZ" sz="2000" b="1" dirty="0" smtClean="0"/>
              <a:t> en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Cuba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México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Brasil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cs-CZ" sz="2000" dirty="0" err="1" smtClean="0">
                <a:solidFill>
                  <a:srgbClr val="FF0000"/>
                </a:solidFill>
              </a:rPr>
              <a:t>México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b="1" dirty="0" smtClean="0"/>
              <a:t>2</a:t>
            </a:r>
            <a:r>
              <a:rPr lang="fr-FR" sz="2000" b="1" dirty="0" smtClean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día</a:t>
            </a:r>
            <a:r>
              <a:rPr lang="cs-CZ" sz="2000" b="1" dirty="0" smtClean="0"/>
              <a:t> de los </a:t>
            </a:r>
            <a:r>
              <a:rPr lang="cs-CZ" sz="2000" b="1" dirty="0" err="1" smtClean="0"/>
              <a:t>muertos</a:t>
            </a:r>
            <a:r>
              <a:rPr lang="cs-CZ" sz="2000" b="1" dirty="0" smtClean="0"/>
              <a:t> las </a:t>
            </a:r>
            <a:r>
              <a:rPr lang="cs-CZ" sz="2000" b="1" dirty="0" err="1" smtClean="0"/>
              <a:t>familias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preparan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comida</a:t>
            </a:r>
            <a:r>
              <a:rPr lang="cs-CZ" sz="2000" b="1" dirty="0" smtClean="0"/>
              <a:t> para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Los </a:t>
            </a:r>
            <a:r>
              <a:rPr lang="cs-CZ" sz="2000" dirty="0" err="1" smtClean="0"/>
              <a:t>animales</a:t>
            </a:r>
            <a:r>
              <a:rPr lang="cs-CZ" sz="2000" dirty="0" smtClean="0"/>
              <a:t>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Sus</a:t>
            </a:r>
            <a:r>
              <a:rPr lang="cs-CZ" sz="2000" dirty="0" smtClean="0"/>
              <a:t> </a:t>
            </a:r>
            <a:r>
              <a:rPr lang="cs-CZ" sz="2000" dirty="0" err="1" smtClean="0"/>
              <a:t>difuntos</a:t>
            </a:r>
            <a:r>
              <a:rPr lang="cs-CZ" sz="2000" dirty="0" smtClean="0"/>
              <a:t> (</a:t>
            </a:r>
            <a:r>
              <a:rPr lang="cs-CZ" sz="2000" dirty="0" err="1" smtClean="0"/>
              <a:t>muertos</a:t>
            </a:r>
            <a:r>
              <a:rPr lang="cs-CZ" sz="2000" dirty="0" smtClean="0"/>
              <a:t>).</a:t>
            </a:r>
            <a:endParaRPr lang="cs-CZ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Los </a:t>
            </a:r>
            <a:r>
              <a:rPr lang="cs-CZ" sz="2000" dirty="0" err="1" smtClean="0"/>
              <a:t>Dioses</a:t>
            </a:r>
            <a:r>
              <a:rPr lang="cs-CZ" sz="2000" dirty="0" smtClean="0"/>
              <a:t> </a:t>
            </a:r>
            <a:r>
              <a:rPr lang="cs-CZ" sz="2000" dirty="0" err="1" smtClean="0"/>
              <a:t>precolombinos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cs-CZ" sz="2000" dirty="0" err="1">
                <a:solidFill>
                  <a:srgbClr val="FF0000"/>
                </a:solidFill>
              </a:rPr>
              <a:t>S</a:t>
            </a:r>
            <a:r>
              <a:rPr lang="cs-CZ" sz="2000" dirty="0" err="1" smtClean="0">
                <a:solidFill>
                  <a:srgbClr val="FF0000"/>
                </a:solidFill>
              </a:rPr>
              <a:t>us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>
                <a:solidFill>
                  <a:srgbClr val="FF0000"/>
                </a:solidFill>
              </a:rPr>
              <a:t>difuntos</a:t>
            </a:r>
            <a:r>
              <a:rPr lang="cs-CZ" sz="2000" dirty="0">
                <a:solidFill>
                  <a:srgbClr val="FF0000"/>
                </a:solidFill>
              </a:rPr>
              <a:t> (</a:t>
            </a:r>
            <a:r>
              <a:rPr lang="cs-CZ" sz="2000" dirty="0" err="1">
                <a:solidFill>
                  <a:srgbClr val="FF0000"/>
                </a:solidFill>
              </a:rPr>
              <a:t>muertos</a:t>
            </a:r>
            <a:r>
              <a:rPr lang="cs-CZ" sz="2000" dirty="0" smtClean="0">
                <a:solidFill>
                  <a:srgbClr val="FF0000"/>
                </a:solidFill>
              </a:rPr>
              <a:t>).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 smtClean="0"/>
              <a:t>3</a:t>
            </a:r>
            <a:r>
              <a:rPr lang="fr-FR" sz="2000" b="1" dirty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día</a:t>
            </a:r>
            <a:r>
              <a:rPr lang="cs-CZ" sz="2000" b="1" dirty="0" smtClean="0"/>
              <a:t> de los </a:t>
            </a:r>
            <a:r>
              <a:rPr lang="cs-CZ" sz="2000" b="1" dirty="0" err="1" smtClean="0"/>
              <a:t>muertos</a:t>
            </a:r>
            <a:r>
              <a:rPr lang="cs-CZ" sz="2000" b="1" dirty="0" smtClean="0"/>
              <a:t>, se </a:t>
            </a:r>
            <a:r>
              <a:rPr lang="cs-CZ" sz="2000" b="1" dirty="0" err="1" smtClean="0"/>
              <a:t>regalan</a:t>
            </a:r>
            <a:r>
              <a:rPr lang="cs-CZ" sz="2000" b="1" dirty="0" smtClean="0"/>
              <a:t> a los </a:t>
            </a:r>
            <a:r>
              <a:rPr lang="cs-CZ" sz="2000" b="1" dirty="0" err="1" smtClean="0"/>
              <a:t>amigos</a:t>
            </a:r>
            <a:r>
              <a:rPr lang="cs-CZ" sz="2000" b="1" dirty="0" smtClean="0"/>
              <a:t> 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Zanahorias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Calaveras</a:t>
            </a:r>
            <a:r>
              <a:rPr lang="cs-CZ" sz="2000" dirty="0" smtClean="0"/>
              <a:t> de </a:t>
            </a:r>
            <a:r>
              <a:rPr lang="cs-CZ" sz="2000" dirty="0" err="1" smtClean="0"/>
              <a:t>azúcar</a:t>
            </a:r>
            <a:r>
              <a:rPr lang="cs-CZ" sz="2000" dirty="0" smtClean="0"/>
              <a:t> o de </a:t>
            </a:r>
            <a:r>
              <a:rPr lang="cs-CZ" sz="2000" dirty="0" err="1" smtClean="0"/>
              <a:t>chocolate</a:t>
            </a:r>
            <a:r>
              <a:rPr lang="cs-CZ" sz="2000" dirty="0" smtClean="0"/>
              <a:t> con </a:t>
            </a:r>
            <a:r>
              <a:rPr lang="cs-CZ" sz="2000" dirty="0" err="1" smtClean="0"/>
              <a:t>su</a:t>
            </a:r>
            <a:r>
              <a:rPr lang="cs-CZ" sz="2000" dirty="0" smtClean="0"/>
              <a:t> </a:t>
            </a:r>
            <a:r>
              <a:rPr lang="cs-CZ" sz="2000" dirty="0" err="1" smtClean="0"/>
              <a:t>nombre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</a:t>
            </a:r>
            <a:r>
              <a:rPr lang="cs-CZ" sz="2000" dirty="0" err="1" smtClean="0"/>
              <a:t>Arroz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es : C</a:t>
            </a:r>
            <a:r>
              <a:rPr lang="es-ES" sz="2000" dirty="0" smtClean="0">
                <a:solidFill>
                  <a:srgbClr val="FF0000"/>
                </a:solidFill>
              </a:rPr>
              <a:t>alaveras </a:t>
            </a:r>
            <a:r>
              <a:rPr lang="es-ES" sz="2000" dirty="0">
                <a:solidFill>
                  <a:srgbClr val="FF0000"/>
                </a:solidFill>
              </a:rPr>
              <a:t>de azúcar o de chocolate con su </a:t>
            </a:r>
            <a:r>
              <a:rPr lang="es-ES" sz="2000" dirty="0" smtClean="0">
                <a:solidFill>
                  <a:srgbClr val="FF0000"/>
                </a:solidFill>
              </a:rPr>
              <a:t>nombre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2565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2000" b="1" dirty="0" smtClean="0"/>
              <a:t>4</a:t>
            </a:r>
            <a:r>
              <a:rPr lang="fr-FR" sz="2000" b="1" dirty="0"/>
              <a:t>. </a:t>
            </a:r>
            <a:r>
              <a:rPr lang="cs-CZ" sz="2000" b="1" dirty="0" smtClean="0"/>
              <a:t>Las </a:t>
            </a:r>
            <a:r>
              <a:rPr lang="cs-CZ" sz="2000" b="1" dirty="0" err="1" smtClean="0"/>
              <a:t>procesiones</a:t>
            </a:r>
            <a:r>
              <a:rPr lang="cs-CZ" sz="2000" b="1" dirty="0" smtClean="0"/>
              <a:t> en </a:t>
            </a:r>
            <a:r>
              <a:rPr lang="cs-CZ" sz="2000" b="1" dirty="0" err="1" smtClean="0"/>
              <a:t>lanchas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barcas</a:t>
            </a:r>
            <a:r>
              <a:rPr lang="cs-CZ" sz="2000" b="1" dirty="0" smtClean="0"/>
              <a:t>) a la </a:t>
            </a:r>
            <a:r>
              <a:rPr lang="cs-CZ" sz="2000" b="1" dirty="0" err="1" smtClean="0"/>
              <a:t>isla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Janitzio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tienen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lugar</a:t>
            </a:r>
            <a:r>
              <a:rPr lang="cs-CZ" sz="2000" b="1" dirty="0" smtClean="0"/>
              <a:t> en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Bolivia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</a:t>
            </a:r>
            <a:r>
              <a:rPr lang="cs-CZ" sz="2000" dirty="0" err="1" smtClean="0"/>
              <a:t>México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 Ecuador.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>
                <a:solidFill>
                  <a:srgbClr val="FF0000"/>
                </a:solidFill>
              </a:rPr>
              <a:t>es : </a:t>
            </a:r>
            <a:r>
              <a:rPr lang="cs-CZ" sz="2000" dirty="0" err="1" smtClean="0">
                <a:solidFill>
                  <a:srgbClr val="FF0000"/>
                </a:solidFill>
              </a:rPr>
              <a:t>México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fr-FR" sz="2000" dirty="0"/>
              <a:t>	</a:t>
            </a:r>
            <a:endParaRPr lang="cs-CZ" sz="2000" dirty="0" smtClean="0"/>
          </a:p>
          <a:p>
            <a:pPr marL="0" indent="0">
              <a:buNone/>
            </a:pPr>
            <a:r>
              <a:rPr lang="fr-FR" sz="2000" b="1" dirty="0"/>
              <a:t>5. </a:t>
            </a:r>
            <a:r>
              <a:rPr lang="cs-CZ" sz="2000" b="1" dirty="0" smtClean="0"/>
              <a:t>Los </a:t>
            </a:r>
            <a:r>
              <a:rPr lang="cs-CZ" sz="2000" b="1" dirty="0" err="1" smtClean="0"/>
              <a:t>voladores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Papantla</a:t>
            </a:r>
            <a:r>
              <a:rPr lang="cs-CZ" sz="2000" b="1" dirty="0" smtClean="0"/>
              <a:t> (</a:t>
            </a:r>
            <a:r>
              <a:rPr lang="cs-CZ" sz="2000" b="1" dirty="0" err="1" smtClean="0"/>
              <a:t>México</a:t>
            </a:r>
            <a:r>
              <a:rPr lang="cs-CZ" sz="2000" b="1" dirty="0" smtClean="0"/>
              <a:t>) </a:t>
            </a:r>
            <a:r>
              <a:rPr lang="cs-CZ" sz="2000" b="1" dirty="0" err="1" smtClean="0"/>
              <a:t>descienden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volando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colgados</a:t>
            </a:r>
            <a:r>
              <a:rPr lang="cs-CZ" sz="2000" b="1" dirty="0" smtClean="0"/>
              <a:t> de una </a:t>
            </a:r>
            <a:r>
              <a:rPr lang="cs-CZ" sz="2000" b="1" dirty="0" err="1" smtClean="0"/>
              <a:t>cuerda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palo</a:t>
            </a:r>
            <a:r>
              <a:rPr lang="cs-CZ" sz="2000" b="1" dirty="0" smtClean="0"/>
              <a:t>, en una </a:t>
            </a:r>
            <a:r>
              <a:rPr lang="cs-CZ" sz="2000" b="1" dirty="0" err="1" smtClean="0"/>
              <a:t>ceremonia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precolombina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culto</a:t>
            </a:r>
            <a:r>
              <a:rPr lang="cs-CZ" sz="2000" b="1" dirty="0" smtClean="0"/>
              <a:t>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A la </a:t>
            </a:r>
            <a:r>
              <a:rPr lang="cs-CZ" sz="2000" dirty="0" err="1" smtClean="0"/>
              <a:t>tierra</a:t>
            </a:r>
            <a:r>
              <a:rPr lang="cs-CZ" sz="2000" dirty="0" smtClean="0"/>
              <a:t>.</a:t>
            </a:r>
            <a:endParaRPr lang="fr-FR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Al </a:t>
            </a:r>
            <a:r>
              <a:rPr lang="cs-CZ" sz="2000" dirty="0" err="1" smtClean="0"/>
              <a:t>mar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fr-FR" sz="2000" dirty="0" smtClean="0"/>
              <a:t> </a:t>
            </a:r>
            <a:r>
              <a:rPr lang="cs-CZ" sz="2000" dirty="0" smtClean="0"/>
              <a:t>          Al sol.</a:t>
            </a:r>
          </a:p>
          <a:p>
            <a:pPr marL="0" indent="0">
              <a:buNone/>
            </a:pPr>
            <a:r>
              <a:rPr lang="fr-FR" sz="2000" dirty="0" smtClean="0"/>
              <a:t>       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es : </a:t>
            </a:r>
            <a:r>
              <a:rPr lang="cs-CZ" sz="2000" dirty="0">
                <a:solidFill>
                  <a:srgbClr val="FF0000"/>
                </a:solidFill>
              </a:rPr>
              <a:t>A</a:t>
            </a:r>
            <a:r>
              <a:rPr lang="cs-CZ" sz="2000" dirty="0" smtClean="0">
                <a:solidFill>
                  <a:srgbClr val="FF0000"/>
                </a:solidFill>
              </a:rPr>
              <a:t>l sol.</a:t>
            </a: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6. </a:t>
            </a:r>
            <a:r>
              <a:rPr lang="cs-CZ" sz="2100" b="1" dirty="0" smtClean="0"/>
              <a:t>Los </a:t>
            </a:r>
            <a:r>
              <a:rPr lang="cs-CZ" sz="2100" b="1" dirty="0" err="1"/>
              <a:t>españoles</a:t>
            </a:r>
            <a:r>
              <a:rPr lang="cs-CZ" sz="2100" b="1" dirty="0"/>
              <a:t> </a:t>
            </a:r>
            <a:r>
              <a:rPr lang="cs-CZ" sz="2100" b="1" dirty="0" err="1" smtClean="0"/>
              <a:t>aportaron</a:t>
            </a:r>
            <a:r>
              <a:rPr lang="cs-CZ" sz="2100" b="1" dirty="0" smtClean="0"/>
              <a:t> las </a:t>
            </a:r>
            <a:r>
              <a:rPr lang="cs-CZ" sz="2100" b="1" dirty="0" err="1" smtClean="0"/>
              <a:t>procesiones</a:t>
            </a:r>
            <a:r>
              <a:rPr lang="cs-CZ" sz="2100" b="1" dirty="0" smtClean="0"/>
              <a:t> :</a:t>
            </a: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 </a:t>
            </a:r>
            <a:r>
              <a:rPr lang="cs-CZ" sz="2000" dirty="0"/>
              <a:t>S</a:t>
            </a:r>
            <a:r>
              <a:rPr lang="cs-CZ" sz="2000" dirty="0" smtClean="0"/>
              <a:t>emana Santa.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De </a:t>
            </a:r>
            <a:r>
              <a:rPr lang="cs-CZ" sz="2000" dirty="0" err="1" smtClean="0"/>
              <a:t>Carnaval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/>
              <a:t> </a:t>
            </a:r>
            <a:r>
              <a:rPr lang="cs-CZ" sz="2000" dirty="0" smtClean="0"/>
              <a:t>         De </a:t>
            </a:r>
            <a:r>
              <a:rPr lang="cs-CZ" sz="2000" dirty="0" err="1" smtClean="0"/>
              <a:t>Navidad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De </a:t>
            </a:r>
            <a:r>
              <a:rPr lang="cs-CZ" sz="2000" dirty="0">
                <a:solidFill>
                  <a:srgbClr val="FF0000"/>
                </a:solidFill>
              </a:rPr>
              <a:t>S</a:t>
            </a:r>
            <a:r>
              <a:rPr lang="cs-CZ" sz="2000" dirty="0" smtClean="0">
                <a:solidFill>
                  <a:srgbClr val="FF0000"/>
                </a:solidFill>
              </a:rPr>
              <a:t>emana Santa.</a:t>
            </a: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3282" y="116632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712968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000" b="1" dirty="0"/>
              <a:t>7</a:t>
            </a:r>
            <a:r>
              <a:rPr lang="fr-FR" sz="2000" b="1" dirty="0" smtClean="0"/>
              <a:t>. </a:t>
            </a:r>
            <a:r>
              <a:rPr lang="cs-CZ" sz="2000" b="1" dirty="0" smtClean="0"/>
              <a:t>En las </a:t>
            </a:r>
            <a:r>
              <a:rPr lang="cs-CZ" sz="2000" b="1" dirty="0" err="1" smtClean="0"/>
              <a:t>fiestas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nacionales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hay</a:t>
            </a:r>
            <a:r>
              <a:rPr lang="cs-CZ" sz="2000" b="1" dirty="0" smtClean="0"/>
              <a:t> :</a:t>
            </a:r>
            <a:endParaRPr lang="fr-FR" sz="12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 smtClean="0"/>
              <a:t>Fuegos</a:t>
            </a:r>
            <a:r>
              <a:rPr lang="cs-CZ" sz="2000" dirty="0" smtClean="0"/>
              <a:t> de </a:t>
            </a:r>
            <a:r>
              <a:rPr lang="cs-CZ" sz="2000" dirty="0" err="1" smtClean="0"/>
              <a:t>pólvora</a:t>
            </a:r>
            <a:r>
              <a:rPr lang="cs-CZ" sz="2000" dirty="0" smtClean="0"/>
              <a:t>, </a:t>
            </a:r>
            <a:r>
              <a:rPr lang="cs-CZ" sz="2000" dirty="0" err="1" smtClean="0"/>
              <a:t>discursos</a:t>
            </a:r>
            <a:r>
              <a:rPr lang="cs-CZ" sz="2000" dirty="0" smtClean="0"/>
              <a:t>, </a:t>
            </a:r>
            <a:r>
              <a:rPr lang="cs-CZ" sz="2000" dirty="0" err="1" smtClean="0"/>
              <a:t>música</a:t>
            </a:r>
            <a:r>
              <a:rPr lang="cs-CZ" sz="2000" dirty="0" smtClean="0"/>
              <a:t> y </a:t>
            </a:r>
            <a:r>
              <a:rPr lang="cs-CZ" sz="2000" dirty="0" err="1" smtClean="0"/>
              <a:t>bailes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</a:t>
            </a:r>
            <a:r>
              <a:rPr lang="cs-CZ" sz="2000" dirty="0" err="1"/>
              <a:t>S</a:t>
            </a:r>
            <a:r>
              <a:rPr lang="cs-CZ" sz="2000" dirty="0" err="1" smtClean="0"/>
              <a:t>acrificios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 es : </a:t>
            </a:r>
            <a:r>
              <a:rPr lang="es-ES" sz="2000" dirty="0">
                <a:solidFill>
                  <a:srgbClr val="FF0000"/>
                </a:solidFill>
              </a:rPr>
              <a:t> Fuegos de pólvora, discursos, música y bailes.</a:t>
            </a: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8</a:t>
            </a:r>
            <a:r>
              <a:rPr lang="fr-FR" sz="2000" b="1" dirty="0" smtClean="0"/>
              <a:t>.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juego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tradicional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México</a:t>
            </a:r>
            <a:r>
              <a:rPr lang="cs-CZ" sz="2000" b="1" dirty="0" smtClean="0"/>
              <a:t> es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        La </a:t>
            </a:r>
            <a:r>
              <a:rPr lang="cs-CZ" sz="2000" dirty="0" err="1" smtClean="0"/>
              <a:t>pelea</a:t>
            </a:r>
            <a:r>
              <a:rPr lang="cs-CZ" sz="2000" dirty="0" smtClean="0"/>
              <a:t> de </a:t>
            </a:r>
            <a:r>
              <a:rPr lang="cs-CZ" sz="2000" dirty="0" err="1" smtClean="0"/>
              <a:t>ratones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</a:t>
            </a:r>
            <a:r>
              <a:rPr lang="cs-CZ" sz="2000" dirty="0"/>
              <a:t>La </a:t>
            </a:r>
            <a:r>
              <a:rPr lang="cs-CZ" sz="2000" dirty="0" err="1"/>
              <a:t>pelea</a:t>
            </a:r>
            <a:r>
              <a:rPr lang="cs-CZ" sz="2000" dirty="0"/>
              <a:t> de </a:t>
            </a:r>
            <a:r>
              <a:rPr lang="cs-CZ" sz="2000" dirty="0" err="1" smtClean="0"/>
              <a:t>gallos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La pelea de </a:t>
            </a:r>
            <a:r>
              <a:rPr lang="cs-CZ" sz="2000" dirty="0" err="1" smtClean="0"/>
              <a:t>gatos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es </a:t>
            </a:r>
            <a:r>
              <a:rPr lang="es-ES" sz="2000" dirty="0" smtClean="0">
                <a:solidFill>
                  <a:srgbClr val="FF0000"/>
                </a:solidFill>
              </a:rPr>
              <a:t>: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 La pelea de </a:t>
            </a:r>
            <a:r>
              <a:rPr lang="cs-CZ" sz="2000" dirty="0" err="1" smtClean="0">
                <a:solidFill>
                  <a:srgbClr val="FF0000"/>
                </a:solidFill>
              </a:rPr>
              <a:t>gallos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9</a:t>
            </a:r>
            <a:r>
              <a:rPr lang="fr-FR" sz="2000" b="1" dirty="0"/>
              <a:t>. </a:t>
            </a:r>
            <a:r>
              <a:rPr lang="fr-FR" sz="2000" b="1" dirty="0" smtClean="0"/>
              <a:t>¿</a:t>
            </a:r>
            <a:r>
              <a:rPr lang="cs-CZ" sz="2000" b="1" dirty="0" err="1" smtClean="0"/>
              <a:t>Cuál</a:t>
            </a:r>
            <a:r>
              <a:rPr lang="cs-CZ" sz="2000" b="1" dirty="0" smtClean="0"/>
              <a:t> es la </a:t>
            </a:r>
            <a:r>
              <a:rPr lang="cs-CZ" sz="2000" b="1" dirty="0" err="1" smtClean="0"/>
              <a:t>más</a:t>
            </a:r>
            <a:r>
              <a:rPr lang="cs-CZ" sz="2000" b="1" dirty="0" smtClean="0"/>
              <a:t> grande plaza de </a:t>
            </a:r>
            <a:r>
              <a:rPr lang="cs-CZ" sz="2000" b="1" dirty="0" err="1" smtClean="0"/>
              <a:t>toros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del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mundo</a:t>
            </a:r>
            <a:r>
              <a:rPr lang="cs-CZ" sz="2000" b="1" dirty="0" smtClean="0"/>
              <a:t>? : </a:t>
            </a:r>
          </a:p>
          <a:p>
            <a:pPr marL="0" indent="0">
              <a:buNone/>
            </a:pPr>
            <a:r>
              <a:rPr lang="cs-CZ" sz="2000" dirty="0" smtClean="0"/>
              <a:t>a)	La de Madrid.</a:t>
            </a:r>
          </a:p>
          <a:p>
            <a:pPr marL="0" indent="0">
              <a:buNone/>
            </a:pPr>
            <a:r>
              <a:rPr lang="cs-CZ" sz="2000" dirty="0" smtClean="0"/>
              <a:t>b)	La de </a:t>
            </a:r>
            <a:r>
              <a:rPr lang="cs-CZ" sz="2000" dirty="0" err="1" smtClean="0"/>
              <a:t>México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r>
              <a:rPr lang="cs-CZ" sz="2000" dirty="0" smtClean="0"/>
              <a:t>c)	La de Quito.</a:t>
            </a:r>
            <a:endParaRPr lang="cs-CZ" sz="2000" dirty="0"/>
          </a:p>
          <a:p>
            <a:pPr marL="0" indent="0">
              <a:buNone/>
            </a:pPr>
            <a:endParaRPr lang="cs-CZ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FF0000"/>
                </a:solidFill>
              </a:rPr>
              <a:t>La </a:t>
            </a:r>
            <a:r>
              <a:rPr lang="es-ES" sz="2000" dirty="0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es :  </a:t>
            </a:r>
            <a:r>
              <a:rPr lang="es-ES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de </a:t>
            </a:r>
            <a:r>
              <a:rPr lang="cs-CZ" sz="2000" dirty="0" err="1" smtClean="0">
                <a:solidFill>
                  <a:srgbClr val="FF0000"/>
                </a:solidFill>
              </a:rPr>
              <a:t>México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3661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94122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496944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2000" b="1" dirty="0"/>
              <a:t>10. </a:t>
            </a:r>
            <a:r>
              <a:rPr lang="cs-CZ" sz="2000" b="1" dirty="0" smtClean="0"/>
              <a:t>En </a:t>
            </a:r>
            <a:r>
              <a:rPr lang="cs-CZ" sz="2000" b="1" dirty="0" err="1" smtClean="0"/>
              <a:t>México</a:t>
            </a:r>
            <a:r>
              <a:rPr lang="cs-CZ" sz="2000" b="1" dirty="0" smtClean="0"/>
              <a:t> y Venezuela se </a:t>
            </a:r>
            <a:r>
              <a:rPr lang="cs-CZ" sz="2000" b="1" dirty="0" err="1" smtClean="0"/>
              <a:t>baila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mucho</a:t>
            </a:r>
            <a:r>
              <a:rPr lang="cs-CZ" sz="2000" b="1" dirty="0" smtClean="0"/>
              <a:t> </a:t>
            </a:r>
            <a:r>
              <a:rPr lang="fr-FR" sz="2000" b="1" dirty="0" smtClean="0"/>
              <a:t>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</a:t>
            </a:r>
            <a:r>
              <a:rPr lang="cs-CZ" sz="2000" dirty="0" smtClean="0"/>
              <a:t>	</a:t>
            </a:r>
            <a:r>
              <a:rPr lang="fr-FR" sz="2000" dirty="0" smtClean="0"/>
              <a:t> </a:t>
            </a:r>
            <a:r>
              <a:rPr lang="cs-CZ" sz="2000" dirty="0" smtClean="0"/>
              <a:t>El tango.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El </a:t>
            </a:r>
            <a:r>
              <a:rPr lang="cs-CZ" sz="2000" dirty="0" err="1" smtClean="0"/>
              <a:t>merengue</a:t>
            </a:r>
            <a:r>
              <a:rPr lang="cs-CZ" sz="2000" dirty="0" smtClean="0"/>
              <a:t>, la salsa, la </a:t>
            </a:r>
            <a:r>
              <a:rPr lang="cs-CZ" sz="2000" dirty="0" err="1" smtClean="0"/>
              <a:t>cumbia</a:t>
            </a:r>
            <a:r>
              <a:rPr lang="cs-CZ" sz="2000" dirty="0" smtClean="0"/>
              <a:t> y el </a:t>
            </a:r>
            <a:r>
              <a:rPr lang="cs-CZ" sz="2000" dirty="0" err="1" smtClean="0"/>
              <a:t>calipso</a:t>
            </a:r>
            <a:r>
              <a:rPr lang="cs-CZ" sz="2000" dirty="0" smtClean="0"/>
              <a:t>.</a:t>
            </a:r>
            <a:endParaRPr lang="fr-FR" sz="2000" dirty="0"/>
          </a:p>
          <a:p>
            <a:pPr marL="457200" indent="-457200">
              <a:buFont typeface="+mj-lt"/>
              <a:buAutoNum type="alphaLcParenR"/>
            </a:pPr>
            <a:r>
              <a:rPr lang="fr-FR" sz="2000" dirty="0"/>
              <a:t>           </a:t>
            </a:r>
            <a:r>
              <a:rPr lang="cs-CZ" sz="2000" dirty="0" smtClean="0"/>
              <a:t>El rock.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</a:t>
            </a:r>
            <a:r>
              <a:rPr lang="es-ES" sz="2000" dirty="0">
                <a:solidFill>
                  <a:srgbClr val="FF0000"/>
                </a:solidFill>
              </a:rPr>
              <a:t>El merengue, la </a:t>
            </a:r>
            <a:r>
              <a:rPr lang="es-ES" sz="2000" dirty="0" smtClean="0">
                <a:solidFill>
                  <a:srgbClr val="FF0000"/>
                </a:solidFill>
              </a:rPr>
              <a:t>salsa</a:t>
            </a:r>
            <a:r>
              <a:rPr lang="cs-CZ" sz="2000" dirty="0" smtClean="0">
                <a:solidFill>
                  <a:srgbClr val="FF0000"/>
                </a:solidFill>
              </a:rPr>
              <a:t>,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>
                <a:solidFill>
                  <a:srgbClr val="FF0000"/>
                </a:solidFill>
              </a:rPr>
              <a:t>la cumbia y el </a:t>
            </a:r>
            <a:r>
              <a:rPr lang="es-ES" sz="2000" dirty="0" smtClean="0">
                <a:solidFill>
                  <a:srgbClr val="FF0000"/>
                </a:solidFill>
              </a:rPr>
              <a:t>calipso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2000" b="1" dirty="0" smtClean="0"/>
              <a:t>11</a:t>
            </a:r>
            <a:r>
              <a:rPr lang="fr-FR" sz="2000" b="1" dirty="0" smtClean="0"/>
              <a:t>. </a:t>
            </a:r>
            <a:r>
              <a:rPr lang="cs-CZ" sz="2000" b="1" dirty="0" smtClean="0"/>
              <a:t>El </a:t>
            </a:r>
            <a:r>
              <a:rPr lang="cs-CZ" sz="2000" b="1" dirty="0" err="1" smtClean="0"/>
              <a:t>mariachi</a:t>
            </a:r>
            <a:r>
              <a:rPr lang="cs-CZ" sz="2000" b="1" dirty="0" smtClean="0"/>
              <a:t> de </a:t>
            </a:r>
            <a:r>
              <a:rPr lang="cs-CZ" sz="2000" b="1" dirty="0" err="1" smtClean="0"/>
              <a:t>Jalisco</a:t>
            </a:r>
            <a:r>
              <a:rPr lang="cs-CZ" sz="2000" b="1" dirty="0" smtClean="0"/>
              <a:t> es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baile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alegre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ejecutado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por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un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orquesta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instrumental</a:t>
            </a:r>
            <a:r>
              <a:rPr lang="cs-CZ" sz="2000" b="1" dirty="0" smtClean="0"/>
              <a:t> en :</a:t>
            </a:r>
            <a:endParaRPr lang="fr-FR" sz="2000" b="1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	 </a:t>
            </a:r>
            <a:r>
              <a:rPr lang="cs-CZ" sz="2000" dirty="0" err="1" smtClean="0"/>
              <a:t>Bolivia</a:t>
            </a:r>
            <a:r>
              <a:rPr lang="cs-CZ" sz="2000" dirty="0" smtClean="0"/>
              <a:t>.</a:t>
            </a:r>
            <a:endParaRPr lang="cs-CZ" sz="22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Chile.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           </a:t>
            </a:r>
            <a:r>
              <a:rPr lang="cs-CZ" sz="2000" dirty="0" err="1" smtClean="0"/>
              <a:t>México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fr-FR" sz="2000" dirty="0"/>
          </a:p>
          <a:p>
            <a:pPr marL="0" indent="0"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La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</a:t>
            </a:r>
            <a:r>
              <a:rPr lang="cs-CZ" sz="2000" dirty="0">
                <a:solidFill>
                  <a:srgbClr val="FF0000"/>
                </a:solidFill>
              </a:rPr>
              <a:t>:  </a:t>
            </a:r>
            <a:r>
              <a:rPr lang="cs-CZ" sz="2000" dirty="0" err="1" smtClean="0">
                <a:solidFill>
                  <a:srgbClr val="FF0000"/>
                </a:solidFill>
              </a:rPr>
              <a:t>México</a:t>
            </a:r>
            <a:r>
              <a:rPr lang="cs-CZ" sz="2000" dirty="0" smtClean="0">
                <a:solidFill>
                  <a:srgbClr val="FF0000"/>
                </a:solidFill>
              </a:rPr>
              <a:t>.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2000" dirty="0"/>
              <a:t>	</a:t>
            </a: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dirty="0" smtClean="0"/>
              <a:t>1</a:t>
            </a:r>
            <a:r>
              <a:rPr lang="fr-FR" sz="2000" b="1" dirty="0" smtClean="0"/>
              <a:t>2</a:t>
            </a:r>
            <a:r>
              <a:rPr lang="fr-FR" sz="2000" b="1" dirty="0"/>
              <a:t>. </a:t>
            </a:r>
            <a:r>
              <a:rPr lang="cs-CZ" sz="2000" b="1" dirty="0" smtClean="0"/>
              <a:t>Los </a:t>
            </a:r>
            <a:r>
              <a:rPr lang="cs-CZ" sz="2000" b="1" dirty="0" err="1" smtClean="0"/>
              <a:t>valses</a:t>
            </a:r>
            <a:r>
              <a:rPr lang="cs-CZ" sz="2000" b="1" dirty="0" smtClean="0"/>
              <a:t> son </a:t>
            </a:r>
            <a:r>
              <a:rPr lang="cs-CZ" sz="2000" b="1" dirty="0" err="1" smtClean="0"/>
              <a:t>famosos</a:t>
            </a:r>
            <a:r>
              <a:rPr lang="cs-CZ" sz="2000" b="1" dirty="0" smtClean="0"/>
              <a:t> en :</a:t>
            </a:r>
            <a:endParaRPr lang="fr-FR" sz="2000" b="1" dirty="0"/>
          </a:p>
          <a:p>
            <a:pPr marL="457200" indent="-457200">
              <a:buFont typeface="+mj-lt"/>
              <a:buAutoNum type="alphaLcParenR"/>
            </a:pPr>
            <a:r>
              <a:rPr lang="cs-CZ" sz="2000" dirty="0" smtClean="0"/>
              <a:t>Argentina.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000" dirty="0" err="1" smtClean="0"/>
              <a:t>Perú</a:t>
            </a:r>
            <a:r>
              <a:rPr lang="cs-CZ" sz="2000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La </a:t>
            </a:r>
            <a:r>
              <a:rPr lang="cs-CZ" sz="2000" dirty="0" err="1" smtClean="0">
                <a:solidFill>
                  <a:srgbClr val="FF0000"/>
                </a:solidFill>
              </a:rPr>
              <a:t>respuesta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sz="2000" dirty="0" err="1" smtClean="0">
                <a:solidFill>
                  <a:srgbClr val="FF0000"/>
                </a:solidFill>
              </a:rPr>
              <a:t>correcta</a:t>
            </a:r>
            <a:r>
              <a:rPr lang="cs-CZ" sz="2000" dirty="0" smtClean="0">
                <a:solidFill>
                  <a:srgbClr val="FF0000"/>
                </a:solidFill>
              </a:rPr>
              <a:t> es : Argentina.</a:t>
            </a:r>
            <a:endParaRPr lang="es-E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fr-FR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6491064" cy="792088"/>
          </a:xfrm>
        </p:spPr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496944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1500" b="1" dirty="0" smtClean="0"/>
              <a:t>1</a:t>
            </a:r>
            <a:r>
              <a:rPr lang="cs-CZ" sz="1500" b="1" dirty="0" smtClean="0"/>
              <a:t>3</a:t>
            </a:r>
            <a:r>
              <a:rPr lang="fr-FR" sz="1500" b="1" dirty="0" smtClean="0"/>
              <a:t>. </a:t>
            </a:r>
            <a:r>
              <a:rPr lang="cs-CZ" sz="1500" b="1" dirty="0" smtClean="0"/>
              <a:t>El tango es </a:t>
            </a:r>
            <a:r>
              <a:rPr lang="cs-CZ" sz="1500" b="1" dirty="0" err="1" smtClean="0"/>
              <a:t>muy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famoso</a:t>
            </a:r>
            <a:r>
              <a:rPr lang="cs-CZ" sz="1500" b="1" dirty="0" smtClean="0"/>
              <a:t> </a:t>
            </a:r>
            <a:r>
              <a:rPr lang="es-ES" sz="1500" b="1" dirty="0" smtClean="0"/>
              <a:t>en 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500" dirty="0" smtClean="0"/>
              <a:t>         </a:t>
            </a:r>
            <a:r>
              <a:rPr lang="cs-CZ" sz="1500" dirty="0" err="1" smtClean="0"/>
              <a:t>Bolivia</a:t>
            </a:r>
            <a:r>
              <a:rPr lang="cs-CZ" sz="1500" dirty="0" smtClean="0"/>
              <a:t>.</a:t>
            </a:r>
            <a:endParaRPr lang="es-ES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500" dirty="0" smtClean="0"/>
              <a:t>         </a:t>
            </a:r>
            <a:r>
              <a:rPr lang="es-ES" sz="1500" dirty="0" smtClean="0"/>
              <a:t>Perú</a:t>
            </a:r>
            <a:r>
              <a:rPr lang="cs-CZ" sz="1500" dirty="0" smtClean="0"/>
              <a:t>.</a:t>
            </a:r>
            <a:endParaRPr lang="es-ES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1500" dirty="0" smtClean="0"/>
              <a:t>         Argentina.</a:t>
            </a:r>
            <a:endParaRPr lang="fr-FR" sz="1500" dirty="0" smtClean="0"/>
          </a:p>
          <a:p>
            <a:pPr marL="0" indent="0">
              <a:buNone/>
            </a:pPr>
            <a:r>
              <a:rPr lang="fr-FR" sz="1500" dirty="0" smtClean="0">
                <a:solidFill>
                  <a:srgbClr val="FF0000"/>
                </a:solidFill>
              </a:rPr>
              <a:t>La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respuesta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correcta</a:t>
            </a:r>
            <a:r>
              <a:rPr lang="cs-CZ" sz="1500" dirty="0" smtClean="0">
                <a:solidFill>
                  <a:srgbClr val="FF0000"/>
                </a:solidFill>
              </a:rPr>
              <a:t> es : Argentina.</a:t>
            </a:r>
            <a:endParaRPr lang="fr-FR" sz="1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500" b="1" dirty="0" smtClean="0"/>
          </a:p>
          <a:p>
            <a:pPr marL="0" indent="0">
              <a:buNone/>
            </a:pPr>
            <a:r>
              <a:rPr lang="cs-CZ" sz="1500" b="1" dirty="0" smtClean="0"/>
              <a:t>14</a:t>
            </a:r>
            <a:r>
              <a:rPr lang="fr-FR" sz="1500" b="1" dirty="0" smtClean="0"/>
              <a:t>. </a:t>
            </a:r>
            <a:r>
              <a:rPr lang="cs-CZ" sz="1500" b="1" dirty="0" smtClean="0"/>
              <a:t>El </a:t>
            </a:r>
            <a:r>
              <a:rPr lang="cs-CZ" sz="1500" b="1" dirty="0" err="1" smtClean="0"/>
              <a:t>toro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venado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que</a:t>
            </a:r>
            <a:r>
              <a:rPr lang="cs-CZ" sz="1500" b="1" dirty="0" smtClean="0"/>
              <a:t> es una </a:t>
            </a:r>
            <a:r>
              <a:rPr lang="cs-CZ" sz="1500" b="1" dirty="0" err="1" smtClean="0"/>
              <a:t>danza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festiva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popular</a:t>
            </a:r>
            <a:r>
              <a:rPr lang="cs-CZ" sz="1500" b="1" dirty="0" smtClean="0"/>
              <a:t> de :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1500" dirty="0" smtClean="0"/>
              <a:t>         </a:t>
            </a:r>
            <a:r>
              <a:rPr lang="fr-FR" sz="1500" dirty="0" smtClean="0"/>
              <a:t>Colombia</a:t>
            </a:r>
            <a:r>
              <a:rPr lang="cs-CZ" sz="1500" dirty="0" smtClean="0"/>
              <a:t>.</a:t>
            </a:r>
            <a:endParaRPr lang="fr-FR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fr-FR" sz="1500" dirty="0" smtClean="0"/>
              <a:t>         </a:t>
            </a:r>
            <a:r>
              <a:rPr lang="cs-CZ" sz="1500" dirty="0" smtClean="0"/>
              <a:t> Nicaragua.</a:t>
            </a:r>
            <a:endParaRPr lang="fr-FR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fr-FR" sz="1500" dirty="0" smtClean="0"/>
              <a:t>         </a:t>
            </a:r>
            <a:r>
              <a:rPr lang="cs-CZ" sz="1500" dirty="0" smtClean="0"/>
              <a:t> </a:t>
            </a:r>
            <a:r>
              <a:rPr lang="fr-FR" sz="1500" dirty="0" smtClean="0"/>
              <a:t>Ecuador</a:t>
            </a:r>
            <a:r>
              <a:rPr lang="cs-CZ" sz="1500" dirty="0" smtClean="0"/>
              <a:t>.</a:t>
            </a:r>
            <a:endParaRPr lang="fr-FR" sz="1500" dirty="0" smtClean="0"/>
          </a:p>
          <a:p>
            <a:pPr marL="0" indent="0">
              <a:buNone/>
            </a:pPr>
            <a:r>
              <a:rPr lang="fr-FR" sz="1500" dirty="0" smtClean="0">
                <a:solidFill>
                  <a:srgbClr val="FF0000"/>
                </a:solidFill>
              </a:rPr>
              <a:t>La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respuesta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correcta</a:t>
            </a:r>
            <a:r>
              <a:rPr lang="cs-CZ" sz="1500" dirty="0" smtClean="0">
                <a:solidFill>
                  <a:srgbClr val="FF0000"/>
                </a:solidFill>
              </a:rPr>
              <a:t> es :  Nicaragua.</a:t>
            </a:r>
          </a:p>
          <a:p>
            <a:pPr marL="0" indent="0">
              <a:buNone/>
            </a:pPr>
            <a:endParaRPr lang="cs-CZ" sz="1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1500" dirty="0" smtClean="0"/>
              <a:t>1</a:t>
            </a:r>
            <a:r>
              <a:rPr lang="cs-CZ" sz="1500" dirty="0" smtClean="0"/>
              <a:t>5</a:t>
            </a:r>
            <a:r>
              <a:rPr lang="es-ES" sz="1500" dirty="0" smtClean="0"/>
              <a:t>. </a:t>
            </a:r>
            <a:r>
              <a:rPr lang="cs-CZ" sz="1500" b="1" dirty="0" smtClean="0"/>
              <a:t>El </a:t>
            </a:r>
            <a:r>
              <a:rPr lang="cs-CZ" sz="1500" b="1" dirty="0" err="1" smtClean="0"/>
              <a:t>joropo</a:t>
            </a:r>
            <a:r>
              <a:rPr lang="cs-CZ" sz="1500" b="1" dirty="0" smtClean="0"/>
              <a:t> es una </a:t>
            </a:r>
            <a:r>
              <a:rPr lang="cs-CZ" sz="1500" b="1" dirty="0" err="1" smtClean="0"/>
              <a:t>música</a:t>
            </a:r>
            <a:r>
              <a:rPr lang="cs-CZ" sz="1500" b="1" dirty="0" smtClean="0"/>
              <a:t> </a:t>
            </a:r>
            <a:r>
              <a:rPr lang="cs-CZ" sz="1500" b="1" dirty="0" err="1" smtClean="0"/>
              <a:t>tradicional</a:t>
            </a:r>
            <a:r>
              <a:rPr lang="cs-CZ" sz="1500" b="1" dirty="0" smtClean="0"/>
              <a:t> de :</a:t>
            </a:r>
            <a:endParaRPr lang="es-ES" sz="1500" b="1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500" dirty="0" smtClean="0"/>
              <a:t>          </a:t>
            </a:r>
            <a:r>
              <a:rPr lang="cs-CZ" sz="1500" dirty="0" smtClean="0"/>
              <a:t>Venezuela.</a:t>
            </a:r>
            <a:endParaRPr lang="es-ES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500" dirty="0" smtClean="0"/>
              <a:t>          Nicaragua</a:t>
            </a:r>
            <a:r>
              <a:rPr lang="cs-CZ" sz="1500" dirty="0" smtClean="0"/>
              <a:t>.</a:t>
            </a:r>
            <a:endParaRPr lang="es-ES" sz="1500" dirty="0" smtClean="0"/>
          </a:p>
          <a:p>
            <a:pPr marL="457200" indent="-457200">
              <a:buFont typeface="+mj-lt"/>
              <a:buAutoNum type="alphaLcParenR"/>
            </a:pPr>
            <a:r>
              <a:rPr lang="es-ES" sz="1500" dirty="0" smtClean="0"/>
              <a:t>          Ecuador</a:t>
            </a:r>
            <a:r>
              <a:rPr lang="cs-CZ" sz="1500" dirty="0" smtClean="0"/>
              <a:t>.</a:t>
            </a:r>
            <a:endParaRPr lang="es-ES" sz="1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1500" dirty="0" smtClean="0">
                <a:solidFill>
                  <a:srgbClr val="FF0000"/>
                </a:solidFill>
              </a:rPr>
              <a:t>La respuesta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correcta</a:t>
            </a:r>
            <a:r>
              <a:rPr lang="es-ES" sz="1500" dirty="0" smtClean="0">
                <a:solidFill>
                  <a:srgbClr val="FF0000"/>
                </a:solidFill>
              </a:rPr>
              <a:t> es :  </a:t>
            </a:r>
            <a:r>
              <a:rPr lang="cs-CZ" sz="1500" dirty="0" smtClean="0">
                <a:solidFill>
                  <a:srgbClr val="FF0000"/>
                </a:solidFill>
              </a:rPr>
              <a:t>Venezuela.</a:t>
            </a:r>
          </a:p>
          <a:p>
            <a:pPr marL="0" indent="0">
              <a:buNone/>
            </a:pPr>
            <a:endParaRPr lang="cs-CZ" sz="1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1500" b="1" dirty="0" smtClean="0"/>
              <a:t>1</a:t>
            </a:r>
            <a:r>
              <a:rPr lang="cs-CZ" sz="1500" b="1" dirty="0" smtClean="0"/>
              <a:t>6</a:t>
            </a:r>
            <a:r>
              <a:rPr lang="es-ES" sz="1500" b="1" dirty="0" smtClean="0"/>
              <a:t>. </a:t>
            </a:r>
            <a:r>
              <a:rPr lang="cs-CZ" sz="1500" b="1" dirty="0" smtClean="0"/>
              <a:t>La </a:t>
            </a:r>
            <a:r>
              <a:rPr lang="cs-CZ" sz="1500" b="1" dirty="0" err="1" smtClean="0"/>
              <a:t>flauta</a:t>
            </a:r>
            <a:r>
              <a:rPr lang="cs-CZ" sz="1500" b="1" dirty="0" smtClean="0"/>
              <a:t> de Pan es </a:t>
            </a:r>
            <a:r>
              <a:rPr lang="cs-CZ" sz="1500" b="1" dirty="0" err="1" smtClean="0"/>
              <a:t>propia</a:t>
            </a:r>
            <a:r>
              <a:rPr lang="es-ES" sz="1500" b="1" dirty="0" smtClean="0"/>
              <a:t> de</a:t>
            </a:r>
            <a:r>
              <a:rPr lang="cs-CZ" sz="1500" b="1" dirty="0" smtClean="0"/>
              <a:t> :</a:t>
            </a:r>
          </a:p>
          <a:p>
            <a:pPr marL="0" indent="0">
              <a:buNone/>
            </a:pPr>
            <a:r>
              <a:rPr lang="cs-CZ" sz="1500" b="1" dirty="0" smtClean="0"/>
              <a:t> </a:t>
            </a:r>
            <a:endParaRPr lang="es-ES" sz="1500" b="1" dirty="0"/>
          </a:p>
          <a:p>
            <a:pPr>
              <a:buFont typeface="+mj-lt"/>
              <a:buAutoNum type="alphaLcParenR"/>
            </a:pPr>
            <a:r>
              <a:rPr lang="es-ES" sz="1500" dirty="0"/>
              <a:t>          </a:t>
            </a:r>
            <a:r>
              <a:rPr lang="cs-CZ" sz="1500" dirty="0" smtClean="0"/>
              <a:t>  </a:t>
            </a:r>
            <a:r>
              <a:rPr lang="es-ES" sz="1500" dirty="0" smtClean="0"/>
              <a:t>Á</a:t>
            </a:r>
            <a:r>
              <a:rPr lang="cs-CZ" sz="1500" dirty="0" err="1" smtClean="0"/>
              <a:t>frica</a:t>
            </a:r>
            <a:r>
              <a:rPr lang="cs-CZ" sz="1500" dirty="0" smtClean="0"/>
              <a:t>.</a:t>
            </a:r>
            <a:endParaRPr lang="es-ES" sz="1500" dirty="0"/>
          </a:p>
          <a:p>
            <a:pPr>
              <a:buFont typeface="+mj-lt"/>
              <a:buAutoNum type="alphaLcParenR"/>
            </a:pPr>
            <a:r>
              <a:rPr lang="es-ES" sz="1500" dirty="0"/>
              <a:t>          </a:t>
            </a:r>
            <a:r>
              <a:rPr lang="cs-CZ" sz="1500" dirty="0" smtClean="0"/>
              <a:t>  Los </a:t>
            </a:r>
            <a:r>
              <a:rPr lang="cs-CZ" sz="1500" dirty="0" err="1" smtClean="0"/>
              <a:t>Andes</a:t>
            </a:r>
            <a:r>
              <a:rPr lang="cs-CZ" sz="1500" dirty="0" smtClean="0"/>
              <a:t>.</a:t>
            </a:r>
            <a:endParaRPr lang="es-ES" sz="1500" dirty="0"/>
          </a:p>
          <a:p>
            <a:pPr>
              <a:buFont typeface="+mj-lt"/>
              <a:buAutoNum type="alphaLcParenR"/>
            </a:pPr>
            <a:r>
              <a:rPr lang="es-ES" sz="1500" dirty="0"/>
              <a:t>          </a:t>
            </a:r>
            <a:r>
              <a:rPr lang="cs-CZ" sz="1500" dirty="0" smtClean="0"/>
              <a:t>  Europa.</a:t>
            </a:r>
            <a:endParaRPr lang="es-ES" sz="1500" dirty="0"/>
          </a:p>
          <a:p>
            <a:pPr marL="0" indent="0">
              <a:buNone/>
            </a:pPr>
            <a:r>
              <a:rPr lang="es-ES" sz="1500" dirty="0" smtClean="0">
                <a:solidFill>
                  <a:srgbClr val="FF0000"/>
                </a:solidFill>
              </a:rPr>
              <a:t>La respuesta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correcta</a:t>
            </a:r>
            <a:r>
              <a:rPr lang="cs-CZ" sz="1500" dirty="0" smtClean="0">
                <a:solidFill>
                  <a:srgbClr val="FF0000"/>
                </a:solidFill>
              </a:rPr>
              <a:t> </a:t>
            </a:r>
            <a:r>
              <a:rPr lang="cs-CZ" sz="1500" dirty="0" err="1" smtClean="0">
                <a:solidFill>
                  <a:srgbClr val="FF0000"/>
                </a:solidFill>
              </a:rPr>
              <a:t>correcta</a:t>
            </a:r>
            <a:r>
              <a:rPr lang="es-ES" sz="1500" dirty="0" smtClean="0">
                <a:solidFill>
                  <a:srgbClr val="FF0000"/>
                </a:solidFill>
              </a:rPr>
              <a:t> </a:t>
            </a:r>
            <a:r>
              <a:rPr lang="es-ES" sz="1500" dirty="0">
                <a:solidFill>
                  <a:srgbClr val="FF0000"/>
                </a:solidFill>
              </a:rPr>
              <a:t>es :  </a:t>
            </a:r>
            <a:r>
              <a:rPr lang="cs-CZ" sz="1500" dirty="0" smtClean="0">
                <a:solidFill>
                  <a:srgbClr val="FF0000"/>
                </a:solidFill>
              </a:rPr>
              <a:t>Los </a:t>
            </a:r>
            <a:r>
              <a:rPr lang="cs-CZ" sz="1500" dirty="0" err="1" smtClean="0">
                <a:solidFill>
                  <a:srgbClr val="FF0000"/>
                </a:solidFill>
              </a:rPr>
              <a:t>Andes</a:t>
            </a:r>
            <a:r>
              <a:rPr lang="cs-CZ" sz="1500" dirty="0" smtClean="0">
                <a:solidFill>
                  <a:srgbClr val="FF0000"/>
                </a:solidFill>
              </a:rPr>
              <a:t>.</a:t>
            </a:r>
            <a:endParaRPr lang="es-ES" sz="15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9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3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3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3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3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7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13461" y="980728"/>
            <a:ext cx="3960440" cy="554461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HORIZONTAL</a:t>
            </a:r>
          </a:p>
          <a:p>
            <a:pPr marL="342900" indent="-342900" algn="ctr">
              <a:buAutoNum type="arabicPeriod"/>
            </a:pPr>
            <a:r>
              <a:rPr lang="cs-CZ" sz="1600" dirty="0" smtClean="0">
                <a:solidFill>
                  <a:prstClr val="white"/>
                </a:solidFill>
              </a:rPr>
              <a:t>Se </a:t>
            </a:r>
            <a:r>
              <a:rPr lang="cs-CZ" sz="1600" dirty="0" err="1" smtClean="0">
                <a:solidFill>
                  <a:prstClr val="white"/>
                </a:solidFill>
              </a:rPr>
              <a:t>baila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mucho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smtClean="0">
                <a:solidFill>
                  <a:prstClr val="white"/>
                </a:solidFill>
              </a:rPr>
              <a:t>en </a:t>
            </a:r>
            <a:r>
              <a:rPr lang="cs-CZ" sz="1600" dirty="0" err="1" smtClean="0">
                <a:solidFill>
                  <a:prstClr val="white"/>
                </a:solidFill>
              </a:rPr>
              <a:t>México</a:t>
            </a:r>
            <a:r>
              <a:rPr lang="cs-CZ" sz="1600" dirty="0" smtClean="0">
                <a:solidFill>
                  <a:prstClr val="white"/>
                </a:solidFill>
              </a:rPr>
              <a:t> y Venezuela.</a:t>
            </a: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Música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tradicional</a:t>
            </a:r>
            <a:r>
              <a:rPr lang="cs-CZ" sz="1600" dirty="0" smtClean="0">
                <a:solidFill>
                  <a:prstClr val="white"/>
                </a:solidFill>
              </a:rPr>
              <a:t> de Venezuela.</a:t>
            </a:r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10. </a:t>
            </a:r>
            <a:r>
              <a:rPr lang="cs-CZ" sz="1600" dirty="0" err="1" smtClean="0">
                <a:solidFill>
                  <a:prstClr val="white"/>
                </a:solidFill>
              </a:rPr>
              <a:t>Cancion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México</a:t>
            </a:r>
            <a:r>
              <a:rPr lang="cs-CZ" sz="1600" dirty="0" smtClean="0">
                <a:solidFill>
                  <a:prstClr val="white"/>
                </a:solidFill>
              </a:rPr>
              <a:t>, grupo de 10 </a:t>
            </a:r>
            <a:r>
              <a:rPr lang="cs-CZ" sz="1600" dirty="0" err="1" smtClean="0">
                <a:solidFill>
                  <a:prstClr val="white"/>
                </a:solidFill>
              </a:rPr>
              <a:t>cantantes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endParaRPr lang="cs-CZ" sz="1600" dirty="0" smtClean="0">
              <a:solidFill>
                <a:prstClr val="white"/>
              </a:solidFill>
            </a:endParaRPr>
          </a:p>
          <a:p>
            <a:pPr algn="ctr"/>
            <a:endParaRPr lang="cs-CZ" sz="1600" dirty="0">
              <a:solidFill>
                <a:prstClr val="white"/>
              </a:solidFill>
            </a:endParaRPr>
          </a:p>
          <a:p>
            <a:pPr algn="ctr"/>
            <a:r>
              <a:rPr lang="cs-CZ" sz="1600" dirty="0" smtClean="0">
                <a:solidFill>
                  <a:prstClr val="white"/>
                </a:solidFill>
              </a:rPr>
              <a:t>VERTICAL</a:t>
            </a:r>
          </a:p>
          <a:p>
            <a:pPr marL="342900" indent="-342900" algn="ctr">
              <a:buAutoNum type="arabicPeriod"/>
            </a:pP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quema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>
              <a:buAutoNum type="arabicPeriod"/>
            </a:pP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Animal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cuernos</a:t>
            </a:r>
            <a:r>
              <a:rPr lang="cs-CZ" sz="1600" dirty="0" smtClean="0">
                <a:solidFill>
                  <a:prstClr val="white"/>
                </a:solidFill>
              </a:rPr>
              <a:t>, macho de la </a:t>
            </a:r>
            <a:r>
              <a:rPr lang="cs-CZ" sz="1600" dirty="0" err="1" smtClean="0">
                <a:solidFill>
                  <a:prstClr val="white"/>
                </a:solidFill>
              </a:rPr>
              <a:t>vaca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2. </a:t>
            </a:r>
            <a:r>
              <a:rPr lang="cs-CZ" sz="1600" dirty="0" err="1" smtClean="0">
                <a:solidFill>
                  <a:prstClr val="white"/>
                </a:solidFill>
              </a:rPr>
              <a:t>Combate</a:t>
            </a:r>
            <a:r>
              <a:rPr lang="cs-CZ" sz="1600" dirty="0" smtClean="0">
                <a:solidFill>
                  <a:prstClr val="white"/>
                </a:solidFill>
              </a:rPr>
              <a:t>. </a:t>
            </a:r>
            <a:r>
              <a:rPr lang="cs-CZ" sz="1600" dirty="0" err="1" smtClean="0">
                <a:solidFill>
                  <a:prstClr val="white"/>
                </a:solidFill>
              </a:rPr>
              <a:t>Empieza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por</a:t>
            </a:r>
            <a:r>
              <a:rPr lang="cs-CZ" sz="1600" dirty="0" smtClean="0">
                <a:solidFill>
                  <a:prstClr val="white"/>
                </a:solidFill>
              </a:rPr>
              <a:t> P.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4.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se </a:t>
            </a:r>
            <a:r>
              <a:rPr lang="cs-CZ" sz="1600" dirty="0" err="1" smtClean="0">
                <a:solidFill>
                  <a:prstClr val="white"/>
                </a:solidFill>
              </a:rPr>
              <a:t>baila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5. </a:t>
            </a:r>
            <a:r>
              <a:rPr lang="cs-CZ" sz="1600" dirty="0" err="1" smtClean="0">
                <a:solidFill>
                  <a:prstClr val="white"/>
                </a:solidFill>
              </a:rPr>
              <a:t>Especie</a:t>
            </a:r>
            <a:r>
              <a:rPr lang="cs-CZ" sz="1600" dirty="0" smtClean="0">
                <a:solidFill>
                  <a:prstClr val="white"/>
                </a:solidFill>
              </a:rPr>
              <a:t> de </a:t>
            </a:r>
            <a:r>
              <a:rPr lang="cs-CZ" sz="1600" dirty="0" err="1" smtClean="0">
                <a:solidFill>
                  <a:prstClr val="white"/>
                </a:solidFill>
              </a:rPr>
              <a:t>barco</a:t>
            </a:r>
            <a:r>
              <a:rPr lang="cs-CZ" sz="1600" dirty="0" smtClean="0">
                <a:solidFill>
                  <a:prstClr val="white"/>
                </a:solidFill>
              </a:rPr>
              <a:t>  </a:t>
            </a:r>
            <a:r>
              <a:rPr lang="cs-CZ" sz="1600" dirty="0" err="1" smtClean="0">
                <a:solidFill>
                  <a:prstClr val="white"/>
                </a:solidFill>
              </a:rPr>
              <a:t>peque</a:t>
            </a:r>
            <a:r>
              <a:rPr lang="fr-FR" sz="1600" dirty="0" smtClean="0"/>
              <a:t>ñ</a:t>
            </a:r>
            <a:r>
              <a:rPr lang="cs-CZ" sz="1600" dirty="0" smtClean="0">
                <a:solidFill>
                  <a:prstClr val="white"/>
                </a:solidFill>
              </a:rPr>
              <a:t>o. </a:t>
            </a:r>
            <a:r>
              <a:rPr lang="cs-CZ" sz="1600" dirty="0" err="1" smtClean="0">
                <a:solidFill>
                  <a:prstClr val="white"/>
                </a:solidFill>
              </a:rPr>
              <a:t>Lancha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6. </a:t>
            </a:r>
            <a:r>
              <a:rPr lang="cs-CZ" sz="1600" dirty="0" err="1" smtClean="0">
                <a:solidFill>
                  <a:prstClr val="white"/>
                </a:solidFill>
              </a:rPr>
              <a:t>Animal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con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cresta</a:t>
            </a:r>
            <a:r>
              <a:rPr lang="cs-CZ" sz="1600" dirty="0" smtClean="0">
                <a:solidFill>
                  <a:prstClr val="white"/>
                </a:solidFill>
              </a:rPr>
              <a:t> . </a:t>
            </a:r>
            <a:r>
              <a:rPr lang="cs-CZ" sz="1600" dirty="0" err="1" smtClean="0">
                <a:solidFill>
                  <a:prstClr val="white"/>
                </a:solidFill>
              </a:rPr>
              <a:t>Combate</a:t>
            </a:r>
            <a:r>
              <a:rPr lang="cs-CZ" sz="1600" dirty="0" smtClean="0">
                <a:solidFill>
                  <a:prstClr val="white"/>
                </a:solidFill>
              </a:rPr>
              <a:t> de g….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8. </a:t>
            </a:r>
            <a:r>
              <a:rPr lang="cs-CZ" sz="1600" dirty="0" err="1" smtClean="0">
                <a:solidFill>
                  <a:prstClr val="white"/>
                </a:solidFill>
              </a:rPr>
              <a:t>Sonidos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musicales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err="1" smtClean="0">
                <a:solidFill>
                  <a:prstClr val="white"/>
                </a:solidFill>
              </a:rPr>
              <a:t>9.Cabeza</a:t>
            </a:r>
            <a:r>
              <a:rPr lang="cs-CZ" sz="1600" dirty="0" smtClean="0">
                <a:solidFill>
                  <a:prstClr val="white"/>
                </a:solidFill>
              </a:rPr>
              <a:t> pero </a:t>
            </a:r>
            <a:r>
              <a:rPr lang="cs-CZ" sz="1600" dirty="0" err="1" smtClean="0">
                <a:solidFill>
                  <a:prstClr val="white"/>
                </a:solidFill>
              </a:rPr>
              <a:t>solo</a:t>
            </a:r>
            <a:r>
              <a:rPr lang="cs-CZ" sz="1600" dirty="0" smtClean="0">
                <a:solidFill>
                  <a:prstClr val="white"/>
                </a:solidFill>
              </a:rPr>
              <a:t> los </a:t>
            </a:r>
            <a:r>
              <a:rPr lang="cs-CZ" sz="1600" dirty="0" err="1" smtClean="0">
                <a:solidFill>
                  <a:prstClr val="white"/>
                </a:solidFill>
              </a:rPr>
              <a:t>huesos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</a:p>
          <a:p>
            <a:pPr marL="342900" indent="-342900" algn="ctr"/>
            <a:r>
              <a:rPr lang="cs-CZ" sz="1600" dirty="0" smtClean="0">
                <a:solidFill>
                  <a:prstClr val="white"/>
                </a:solidFill>
              </a:rPr>
              <a:t>10.  </a:t>
            </a:r>
            <a:r>
              <a:rPr lang="cs-CZ" sz="1600" dirty="0" err="1" smtClean="0">
                <a:solidFill>
                  <a:prstClr val="white"/>
                </a:solidFill>
              </a:rPr>
              <a:t>Personas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dirty="0" err="1" smtClean="0">
                <a:solidFill>
                  <a:prstClr val="white"/>
                </a:solidFill>
              </a:rPr>
              <a:t>que</a:t>
            </a:r>
            <a:r>
              <a:rPr lang="cs-CZ" sz="1600" dirty="0" smtClean="0">
                <a:solidFill>
                  <a:prstClr val="white"/>
                </a:solidFill>
              </a:rPr>
              <a:t> </a:t>
            </a:r>
            <a:r>
              <a:rPr lang="cs-CZ" sz="1600" smtClean="0">
                <a:solidFill>
                  <a:prstClr val="white"/>
                </a:solidFill>
              </a:rPr>
              <a:t>vuelan</a:t>
            </a:r>
            <a:r>
              <a:rPr lang="cs-CZ" sz="1600" dirty="0" smtClean="0">
                <a:solidFill>
                  <a:prstClr val="white"/>
                </a:solidFill>
              </a:rPr>
              <a:t>.</a:t>
            </a:r>
            <a:endParaRPr lang="cs-CZ" sz="1600" dirty="0">
              <a:solidFill>
                <a:prstClr val="white"/>
              </a:solidFill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7119146"/>
              </p:ext>
            </p:extLst>
          </p:nvPr>
        </p:nvGraphicFramePr>
        <p:xfrm>
          <a:off x="179512" y="1196752"/>
          <a:ext cx="4752528" cy="4752529"/>
        </p:xfrm>
        <a:graphic>
          <a:graphicData uri="http://schemas.openxmlformats.org/drawingml/2006/table">
            <a:tbl>
              <a:tblPr firstRow="1" firstCol="1" bandRow="1"/>
              <a:tblGrid>
                <a:gridCol w="490167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28895"/>
                <a:gridCol w="402306"/>
              </a:tblGrid>
              <a:tr h="40918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1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6779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91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688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3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Zaoblený obdélník 1"/>
          <p:cNvSpPr/>
          <p:nvPr/>
        </p:nvSpPr>
        <p:spPr>
          <a:xfrm>
            <a:off x="1288030" y="404664"/>
            <a:ext cx="7272808" cy="64807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smtClean="0"/>
              <a:t>RESPUESTAS</a:t>
            </a:r>
            <a:endParaRPr lang="cs-CZ" sz="4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756928"/>
              </p:ext>
            </p:extLst>
          </p:nvPr>
        </p:nvGraphicFramePr>
        <p:xfrm>
          <a:off x="1691680" y="1412776"/>
          <a:ext cx="5620714" cy="5328590"/>
        </p:xfrm>
        <a:graphic>
          <a:graphicData uri="http://schemas.openxmlformats.org/drawingml/2006/table">
            <a:tbl>
              <a:tblPr firstRow="1" firstCol="1" bandRow="1"/>
              <a:tblGrid>
                <a:gridCol w="579710"/>
                <a:gridCol w="507245"/>
                <a:gridCol w="507245"/>
                <a:gridCol w="507245"/>
                <a:gridCol w="507245"/>
                <a:gridCol w="507245"/>
                <a:gridCol w="507245"/>
                <a:gridCol w="507245"/>
                <a:gridCol w="507245"/>
                <a:gridCol w="507245"/>
                <a:gridCol w="475799"/>
              </a:tblGrid>
              <a:tr h="7108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V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6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D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0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fr-FR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4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cs-CZ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531</Words>
  <Application>Microsoft Office PowerPoint</Application>
  <PresentationFormat>Předvádění na obrazovce (4:3)</PresentationFormat>
  <Paragraphs>242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FIESTAS</vt:lpstr>
      <vt:lpstr>Elige la respuesta adecuada.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torokova </cp:lastModifiedBy>
  <cp:revision>269</cp:revision>
  <dcterms:created xsi:type="dcterms:W3CDTF">2012-06-18T15:15:37Z</dcterms:created>
  <dcterms:modified xsi:type="dcterms:W3CDTF">2013-10-18T09:30:56Z</dcterms:modified>
</cp:coreProperties>
</file>