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3" r:id="rId3"/>
    <p:sldId id="266" r:id="rId4"/>
    <p:sldId id="264" r:id="rId5"/>
    <p:sldId id="265" r:id="rId6"/>
    <p:sldId id="268" r:id="rId7"/>
    <p:sldId id="267" r:id="rId8"/>
    <p:sldId id="270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37437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899399"/>
              </p:ext>
            </p:extLst>
          </p:nvPr>
        </p:nvGraphicFramePr>
        <p:xfrm>
          <a:off x="738742" y="2924944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Hispanoamerická</a:t>
                      </a:r>
                      <a:r>
                        <a:rPr lang="cs-CZ" dirty="0" smtClean="0"/>
                        <a:t> kultura</a:t>
                      </a: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15.01.2013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Festivos</a:t>
                      </a:r>
                      <a:r>
                        <a:rPr lang="cs-CZ" dirty="0" smtClean="0"/>
                        <a:t>, </a:t>
                      </a:r>
                      <a:r>
                        <a:rPr lang="cs-CZ" dirty="0" err="1" smtClean="0"/>
                        <a:t>ceremonias</a:t>
                      </a:r>
                      <a:r>
                        <a:rPr lang="cs-CZ" dirty="0" smtClean="0"/>
                        <a:t>,</a:t>
                      </a:r>
                      <a:r>
                        <a:rPr lang="cs-CZ" dirty="0" err="1" smtClean="0"/>
                        <a:t>bailes</a:t>
                      </a:r>
                      <a:r>
                        <a:rPr lang="cs-CZ" dirty="0" smtClean="0"/>
                        <a:t>…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dirty="0" smtClean="0"/>
                        <a:t>P</a:t>
                      </a:r>
                      <a:r>
                        <a:rPr lang="cs-CZ" dirty="0" smtClean="0"/>
                        <a:t>ulse la </a:t>
                      </a:r>
                      <a:r>
                        <a:rPr lang="cs-CZ" dirty="0" err="1" smtClean="0"/>
                        <a:t>tecla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F5</a:t>
                      </a:r>
                      <a:r>
                        <a:rPr lang="cs-CZ" dirty="0" smtClean="0"/>
                        <a:t> y </a:t>
                      </a:r>
                      <a:r>
                        <a:rPr lang="cs-CZ" dirty="0" err="1" smtClean="0"/>
                        <a:t>siga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con</a:t>
                      </a:r>
                      <a:r>
                        <a:rPr lang="cs-CZ" dirty="0" smtClean="0"/>
                        <a:t> la </a:t>
                      </a:r>
                      <a:r>
                        <a:rPr lang="cs-CZ" dirty="0" err="1" smtClean="0"/>
                        <a:t>barra</a:t>
                      </a:r>
                      <a:r>
                        <a:rPr lang="cs-CZ" dirty="0" smtClean="0"/>
                        <a:t> de </a:t>
                      </a:r>
                      <a:r>
                        <a:rPr lang="cs-CZ" dirty="0" err="1" smtClean="0"/>
                        <a:t>espacio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Guillemenot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VY_32_INOVACE_12_</a:t>
                      </a:r>
                      <a:r>
                        <a:rPr lang="cs-CZ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SGUI12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Obdélník 10"/>
          <p:cNvSpPr/>
          <p:nvPr/>
        </p:nvSpPr>
        <p:spPr>
          <a:xfrm>
            <a:off x="899592" y="177281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err="1" smtClean="0"/>
              <a:t>Historia</a:t>
            </a:r>
            <a:r>
              <a:rPr lang="cs-CZ" sz="3200" dirty="0" smtClean="0"/>
              <a:t> de la </a:t>
            </a:r>
            <a:r>
              <a:rPr lang="cs-CZ" sz="3200" dirty="0" err="1" smtClean="0"/>
              <a:t>conquista</a:t>
            </a:r>
            <a:r>
              <a:rPr lang="cs-CZ" sz="3200" dirty="0" smtClean="0"/>
              <a:t> de </a:t>
            </a:r>
            <a:r>
              <a:rPr lang="cs-CZ" sz="3200" dirty="0" err="1" smtClean="0"/>
              <a:t>América</a:t>
            </a:r>
            <a:r>
              <a:rPr lang="cs-CZ" sz="3200" dirty="0" smtClean="0"/>
              <a:t> Latina.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1800" b="1" dirty="0" smtClean="0"/>
              <a:t>Q1.</a:t>
            </a:r>
            <a:r>
              <a:rPr lang="cs-CZ" sz="1800" b="1" dirty="0" smtClean="0"/>
              <a:t> </a:t>
            </a:r>
            <a:r>
              <a:rPr lang="cs-CZ" sz="1800" b="1" dirty="0"/>
              <a:t>¿</a:t>
            </a:r>
            <a:r>
              <a:rPr lang="cs-CZ" sz="1800" b="1" dirty="0" err="1"/>
              <a:t>Quién</a:t>
            </a:r>
            <a:r>
              <a:rPr lang="cs-CZ" sz="1800" b="1" dirty="0"/>
              <a:t> </a:t>
            </a:r>
            <a:r>
              <a:rPr lang="cs-CZ" sz="1800" b="1" dirty="0" err="1" smtClean="0"/>
              <a:t>inicia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conquista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América</a:t>
            </a:r>
            <a:r>
              <a:rPr lang="fr-FR" sz="1800" b="1" dirty="0" smtClean="0"/>
              <a:t>?</a:t>
            </a:r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err="1" smtClean="0"/>
              <a:t>Hernán</a:t>
            </a:r>
            <a:r>
              <a:rPr lang="cs-CZ" sz="1800" dirty="0" smtClean="0"/>
              <a:t> </a:t>
            </a:r>
            <a:r>
              <a:rPr lang="cs-CZ" sz="1800" dirty="0" err="1" smtClean="0"/>
              <a:t>Cortés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</a:t>
            </a:r>
            <a:r>
              <a:rPr lang="cs-CZ" sz="1800" dirty="0" err="1" smtClean="0"/>
              <a:t>Cristóbal</a:t>
            </a:r>
            <a:r>
              <a:rPr lang="cs-CZ" sz="1800" dirty="0" smtClean="0"/>
              <a:t> Colón. 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</a:t>
            </a:r>
            <a:r>
              <a:rPr lang="cs-CZ" sz="1800" dirty="0" err="1" smtClean="0">
                <a:solidFill>
                  <a:srgbClr val="FF0000"/>
                </a:solidFill>
              </a:rPr>
              <a:t>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 smtClean="0">
                <a:solidFill>
                  <a:srgbClr val="FF0000"/>
                </a:solidFill>
              </a:rPr>
              <a:t>Cristóbal</a:t>
            </a:r>
            <a:r>
              <a:rPr lang="cs-CZ" sz="1800" dirty="0" smtClean="0">
                <a:solidFill>
                  <a:srgbClr val="FF0000"/>
                </a:solidFill>
              </a:rPr>
              <a:t> Colón.</a:t>
            </a:r>
            <a:r>
              <a:rPr lang="fr-FR" sz="1800" dirty="0" smtClean="0"/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Q2. </a:t>
            </a:r>
            <a:r>
              <a:rPr lang="cs-CZ" sz="1800" b="1" dirty="0" smtClean="0"/>
              <a:t>En </a:t>
            </a:r>
            <a:r>
              <a:rPr lang="cs-CZ" sz="1800" b="1" dirty="0"/>
              <a:t>1492 </a:t>
            </a:r>
            <a:r>
              <a:rPr lang="cs-CZ" sz="1800" b="1" dirty="0" err="1"/>
              <a:t>Cristóbal</a:t>
            </a:r>
            <a:r>
              <a:rPr lang="cs-CZ" sz="1800" b="1" dirty="0"/>
              <a:t> </a:t>
            </a:r>
            <a:r>
              <a:rPr lang="cs-CZ" sz="1800" b="1" dirty="0" smtClean="0"/>
              <a:t>Colón </a:t>
            </a:r>
            <a:r>
              <a:rPr lang="cs-CZ" sz="1800" b="1" dirty="0" err="1" smtClean="0"/>
              <a:t>llega</a:t>
            </a:r>
            <a:r>
              <a:rPr lang="cs-CZ" sz="1800" b="1" dirty="0" smtClean="0"/>
              <a:t> a las </a:t>
            </a:r>
            <a:r>
              <a:rPr lang="cs-CZ" sz="1800" b="1" dirty="0" err="1" smtClean="0"/>
              <a:t>actuales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islas</a:t>
            </a:r>
            <a:r>
              <a:rPr lang="cs-CZ" sz="1800" b="1" dirty="0" smtClean="0"/>
              <a:t> de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err="1" smtClean="0"/>
              <a:t>Canarias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</a:t>
            </a:r>
            <a:r>
              <a:rPr lang="cs-CZ" sz="1800" dirty="0" err="1" smtClean="0"/>
              <a:t>Bahamas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Bahamas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Q3. </a:t>
            </a:r>
            <a:r>
              <a:rPr lang="fr-FR" sz="1800" b="1" dirty="0"/>
              <a:t>Cristóbal Colón </a:t>
            </a:r>
            <a:r>
              <a:rPr lang="cs-CZ" sz="1800" b="1" dirty="0" smtClean="0"/>
              <a:t> da el </a:t>
            </a:r>
            <a:r>
              <a:rPr lang="cs-CZ" sz="1800" b="1" dirty="0" err="1" smtClean="0"/>
              <a:t>nombre</a:t>
            </a:r>
            <a:r>
              <a:rPr lang="cs-CZ" sz="1800" b="1" dirty="0" smtClean="0"/>
              <a:t> de las </a:t>
            </a:r>
            <a:r>
              <a:rPr lang="cs-CZ" sz="1800" b="1" dirty="0" err="1" smtClean="0"/>
              <a:t>Indias</a:t>
            </a:r>
            <a:r>
              <a:rPr lang="cs-CZ" sz="1800" b="1" dirty="0" smtClean="0"/>
              <a:t> al </a:t>
            </a:r>
            <a:r>
              <a:rPr lang="cs-CZ" sz="1800" b="1" dirty="0" err="1" smtClean="0"/>
              <a:t>nuevo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continente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porque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err="1" smtClean="0"/>
              <a:t>Piensa</a:t>
            </a:r>
            <a:r>
              <a:rPr lang="cs-CZ" sz="1800" dirty="0" smtClean="0"/>
              <a:t> </a:t>
            </a:r>
            <a:r>
              <a:rPr lang="cs-CZ" sz="1800" dirty="0" err="1" smtClean="0"/>
              <a:t>que</a:t>
            </a:r>
            <a:r>
              <a:rPr lang="cs-CZ" sz="1800" dirty="0" smtClean="0"/>
              <a:t> ha </a:t>
            </a:r>
            <a:r>
              <a:rPr lang="cs-CZ" sz="1800" dirty="0" err="1" smtClean="0"/>
              <a:t>llegado</a:t>
            </a:r>
            <a:r>
              <a:rPr lang="cs-CZ" sz="1800" dirty="0" smtClean="0"/>
              <a:t> a las </a:t>
            </a:r>
            <a:r>
              <a:rPr lang="cs-CZ" sz="1800" dirty="0" err="1" smtClean="0"/>
              <a:t>Indias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 </a:t>
            </a:r>
            <a:r>
              <a:rPr lang="cs-CZ" sz="1800" dirty="0" smtClean="0"/>
              <a:t>Era el </a:t>
            </a:r>
            <a:r>
              <a:rPr lang="cs-CZ" sz="1800" dirty="0" err="1" smtClean="0"/>
              <a:t>nombre</a:t>
            </a:r>
            <a:r>
              <a:rPr lang="cs-CZ" sz="1800" dirty="0" smtClean="0"/>
              <a:t> de </a:t>
            </a:r>
            <a:r>
              <a:rPr lang="cs-CZ" sz="1800" dirty="0" err="1" smtClean="0"/>
              <a:t>su</a:t>
            </a:r>
            <a:r>
              <a:rPr lang="cs-CZ" sz="1800" dirty="0" smtClean="0"/>
              <a:t> pueblo.</a:t>
            </a:r>
          </a:p>
          <a:p>
            <a:pPr marL="0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es-ES" sz="1800" dirty="0">
                <a:solidFill>
                  <a:srgbClr val="FF0000"/>
                </a:solidFill>
              </a:rPr>
              <a:t>Piensa que ha llegado a las </a:t>
            </a:r>
            <a:r>
              <a:rPr lang="es-ES" sz="1800" dirty="0" smtClean="0">
                <a:solidFill>
                  <a:srgbClr val="FF0000"/>
                </a:solidFill>
              </a:rPr>
              <a:t>Indias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4</a:t>
            </a:r>
            <a:r>
              <a:rPr lang="fr-FR" sz="1800" b="1" dirty="0" smtClean="0"/>
              <a:t>. A</a:t>
            </a:r>
            <a:r>
              <a:rPr lang="cs-CZ" sz="1800" b="1" dirty="0" err="1" smtClean="0"/>
              <a:t>ntes</a:t>
            </a:r>
            <a:r>
              <a:rPr lang="cs-CZ" sz="1800" b="1" dirty="0" smtClean="0"/>
              <a:t> de la </a:t>
            </a:r>
            <a:r>
              <a:rPr lang="cs-CZ" sz="1800" b="1" dirty="0" err="1" smtClean="0"/>
              <a:t>llegada</a:t>
            </a:r>
            <a:r>
              <a:rPr lang="cs-CZ" sz="1800" b="1" dirty="0"/>
              <a:t> de </a:t>
            </a:r>
            <a:r>
              <a:rPr lang="cs-CZ" sz="1800" b="1" dirty="0" err="1"/>
              <a:t>Cristóbal</a:t>
            </a:r>
            <a:r>
              <a:rPr lang="cs-CZ" sz="1800" b="1" dirty="0"/>
              <a:t> </a:t>
            </a:r>
            <a:r>
              <a:rPr lang="cs-CZ" sz="1800" b="1" dirty="0" err="1" smtClean="0"/>
              <a:t>Colón</a:t>
            </a:r>
            <a:r>
              <a:rPr lang="cs-CZ" sz="1800" b="1" dirty="0" smtClean="0"/>
              <a:t> : 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smtClean="0"/>
              <a:t>El </a:t>
            </a:r>
            <a:r>
              <a:rPr lang="cs-CZ" sz="1800" dirty="0" err="1" smtClean="0"/>
              <a:t>continente</a:t>
            </a:r>
            <a:r>
              <a:rPr lang="cs-CZ" sz="1800" dirty="0" smtClean="0"/>
              <a:t> </a:t>
            </a:r>
            <a:r>
              <a:rPr lang="cs-CZ" sz="1800" dirty="0" err="1" smtClean="0"/>
              <a:t>americano</a:t>
            </a:r>
            <a:r>
              <a:rPr lang="cs-CZ" sz="1800" dirty="0" smtClean="0"/>
              <a:t>  </a:t>
            </a:r>
            <a:r>
              <a:rPr lang="cs-CZ" sz="1800" dirty="0" err="1" smtClean="0"/>
              <a:t>trataba</a:t>
            </a:r>
            <a:r>
              <a:rPr lang="cs-CZ" sz="1800" dirty="0" smtClean="0"/>
              <a:t> con Europa.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</a:t>
            </a:r>
            <a:r>
              <a:rPr lang="cs-CZ" sz="1800" dirty="0" smtClean="0"/>
              <a:t>El </a:t>
            </a:r>
            <a:r>
              <a:rPr lang="cs-CZ" sz="1800" dirty="0" err="1" smtClean="0"/>
              <a:t>continente</a:t>
            </a:r>
            <a:r>
              <a:rPr lang="cs-CZ" sz="1800" dirty="0" smtClean="0"/>
              <a:t> </a:t>
            </a:r>
            <a:r>
              <a:rPr lang="cs-CZ" sz="1800" dirty="0" err="1" smtClean="0"/>
              <a:t>Americano</a:t>
            </a:r>
            <a:r>
              <a:rPr lang="cs-CZ" sz="1800" dirty="0" smtClean="0"/>
              <a:t> </a:t>
            </a:r>
            <a:r>
              <a:rPr lang="cs-CZ" sz="1800" dirty="0" err="1" smtClean="0"/>
              <a:t>estaba</a:t>
            </a:r>
            <a:r>
              <a:rPr lang="cs-CZ" sz="1800" dirty="0" smtClean="0"/>
              <a:t> </a:t>
            </a:r>
            <a:r>
              <a:rPr lang="cs-CZ" sz="1800" dirty="0" err="1" smtClean="0"/>
              <a:t>aislado</a:t>
            </a:r>
            <a:r>
              <a:rPr lang="cs-CZ" sz="1800" dirty="0" smtClean="0"/>
              <a:t> de Europa y </a:t>
            </a:r>
            <a:r>
              <a:rPr lang="cs-CZ" sz="1800" dirty="0" err="1" smtClean="0"/>
              <a:t>del</a:t>
            </a:r>
            <a:r>
              <a:rPr lang="cs-CZ" sz="1800" dirty="0" smtClean="0"/>
              <a:t> </a:t>
            </a:r>
            <a:r>
              <a:rPr lang="cs-CZ" sz="1800" dirty="0" err="1" smtClean="0"/>
              <a:t>mundo</a:t>
            </a:r>
            <a:r>
              <a:rPr lang="cs-CZ" sz="1800" dirty="0" smtClean="0"/>
              <a:t> </a:t>
            </a:r>
            <a:r>
              <a:rPr lang="cs-CZ" sz="1800" dirty="0" err="1" smtClean="0"/>
              <a:t>porque</a:t>
            </a:r>
            <a:r>
              <a:rPr lang="cs-CZ" sz="1800" dirty="0" smtClean="0"/>
              <a:t> </a:t>
            </a:r>
            <a:r>
              <a:rPr lang="cs-CZ" sz="1800" dirty="0" err="1" smtClean="0"/>
              <a:t>nadie</a:t>
            </a:r>
            <a:r>
              <a:rPr lang="cs-CZ" sz="1800" dirty="0" smtClean="0"/>
              <a:t> </a:t>
            </a:r>
            <a:r>
              <a:rPr lang="cs-CZ" sz="1800" dirty="0" err="1" smtClean="0"/>
              <a:t>lo</a:t>
            </a:r>
            <a:r>
              <a:rPr lang="cs-CZ" sz="1800" dirty="0" smtClean="0"/>
              <a:t> </a:t>
            </a:r>
            <a:r>
              <a:rPr lang="cs-CZ" sz="1800" dirty="0" err="1" smtClean="0"/>
              <a:t>conocía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E</a:t>
            </a:r>
            <a:r>
              <a:rPr lang="es-ES" sz="1800" dirty="0" smtClean="0">
                <a:solidFill>
                  <a:srgbClr val="FF0000"/>
                </a:solidFill>
              </a:rPr>
              <a:t>l </a:t>
            </a:r>
            <a:r>
              <a:rPr lang="es-ES" sz="1800" dirty="0">
                <a:solidFill>
                  <a:srgbClr val="FF0000"/>
                </a:solidFill>
              </a:rPr>
              <a:t>continente Americano estaba aislado de Europa y del mundo porque nadie lo conocía</a:t>
            </a:r>
            <a:r>
              <a:rPr lang="es-ES" sz="1800" dirty="0" smtClean="0">
                <a:solidFill>
                  <a:srgbClr val="FF0000"/>
                </a:solidFill>
              </a:rPr>
              <a:t>.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5</a:t>
            </a:r>
            <a:r>
              <a:rPr lang="fr-FR" sz="1800" b="1" dirty="0" smtClean="0"/>
              <a:t>. </a:t>
            </a:r>
            <a:r>
              <a:rPr lang="cs-CZ" sz="1800" b="1" dirty="0" smtClean="0"/>
              <a:t>Para </a:t>
            </a:r>
            <a:r>
              <a:rPr lang="cs-CZ" sz="1800" b="1" dirty="0" err="1" smtClean="0"/>
              <a:t>américa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llegada</a:t>
            </a:r>
            <a:r>
              <a:rPr lang="cs-CZ" sz="1800" b="1" dirty="0" smtClean="0"/>
              <a:t> de los </a:t>
            </a:r>
            <a:r>
              <a:rPr lang="cs-CZ" sz="1800" b="1" dirty="0" err="1" smtClean="0"/>
              <a:t>españoles</a:t>
            </a:r>
            <a:r>
              <a:rPr lang="cs-CZ" sz="1800" b="1" dirty="0" smtClean="0"/>
              <a:t> es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err="1" smtClean="0"/>
              <a:t>Un</a:t>
            </a:r>
            <a:r>
              <a:rPr lang="cs-CZ" sz="1800" dirty="0" smtClean="0"/>
              <a:t> </a:t>
            </a:r>
            <a:r>
              <a:rPr lang="cs-CZ" sz="1800" dirty="0" err="1" smtClean="0"/>
              <a:t>cambio</a:t>
            </a:r>
            <a:r>
              <a:rPr lang="cs-CZ" sz="1800" dirty="0" smtClean="0"/>
              <a:t> </a:t>
            </a:r>
            <a:r>
              <a:rPr lang="cs-CZ" sz="1800" dirty="0" err="1" smtClean="0"/>
              <a:t>social</a:t>
            </a:r>
            <a:r>
              <a:rPr lang="cs-CZ" sz="1800" dirty="0" smtClean="0"/>
              <a:t> y </a:t>
            </a:r>
            <a:r>
              <a:rPr lang="cs-CZ" sz="1800" dirty="0" err="1" smtClean="0"/>
              <a:t>cultural</a:t>
            </a:r>
            <a:r>
              <a:rPr lang="cs-CZ" sz="1800" dirty="0" smtClean="0"/>
              <a:t> </a:t>
            </a:r>
            <a:r>
              <a:rPr lang="cs-CZ" sz="1800" dirty="0" err="1" smtClean="0"/>
              <a:t>muy</a:t>
            </a:r>
            <a:r>
              <a:rPr lang="cs-CZ" sz="1800" dirty="0" smtClean="0"/>
              <a:t> grande.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</a:t>
            </a:r>
            <a:r>
              <a:rPr lang="cs-CZ" sz="1800" dirty="0" smtClean="0"/>
              <a:t>Una </a:t>
            </a:r>
            <a:r>
              <a:rPr lang="cs-CZ" sz="1800" dirty="0" err="1" smtClean="0"/>
              <a:t>buena</a:t>
            </a:r>
            <a:r>
              <a:rPr lang="cs-CZ" sz="1800" dirty="0" smtClean="0"/>
              <a:t> </a:t>
            </a:r>
            <a:r>
              <a:rPr lang="cs-CZ" sz="1800" dirty="0" err="1" smtClean="0"/>
              <a:t>ayuda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>
                <a:solidFill>
                  <a:srgbClr val="FF0000"/>
                </a:solidFill>
              </a:rPr>
              <a:t>respuesta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U</a:t>
            </a:r>
            <a:r>
              <a:rPr lang="es-ES" sz="1800" dirty="0" smtClean="0">
                <a:solidFill>
                  <a:srgbClr val="FF0000"/>
                </a:solidFill>
              </a:rPr>
              <a:t>n </a:t>
            </a:r>
            <a:r>
              <a:rPr lang="es-ES" sz="1800" dirty="0">
                <a:solidFill>
                  <a:srgbClr val="FF0000"/>
                </a:solidFill>
              </a:rPr>
              <a:t>cambio social y cultural muy grande</a:t>
            </a:r>
            <a:r>
              <a:rPr lang="es-ES" sz="1800" dirty="0" smtClean="0">
                <a:solidFill>
                  <a:srgbClr val="FF0000"/>
                </a:solidFill>
              </a:rPr>
              <a:t>.</a:t>
            </a:r>
            <a:endParaRPr lang="cs-CZ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6</a:t>
            </a:r>
            <a:r>
              <a:rPr lang="fr-FR" sz="1800" b="1" dirty="0" smtClean="0"/>
              <a:t>. </a:t>
            </a:r>
            <a:r>
              <a:rPr lang="fr-FR" sz="1800" b="1" dirty="0"/>
              <a:t>¿</a:t>
            </a:r>
            <a:r>
              <a:rPr lang="cs-CZ" sz="1800" b="1" dirty="0" err="1" smtClean="0"/>
              <a:t>Qué</a:t>
            </a:r>
            <a:r>
              <a:rPr lang="cs-CZ" sz="1800" b="1" dirty="0" smtClean="0"/>
              <a:t> dan los </a:t>
            </a:r>
            <a:r>
              <a:rPr lang="cs-CZ" sz="1800" b="1" dirty="0" err="1"/>
              <a:t>españoles</a:t>
            </a:r>
            <a:r>
              <a:rPr lang="cs-CZ" sz="1800" b="1" dirty="0"/>
              <a:t> </a:t>
            </a:r>
            <a:r>
              <a:rPr lang="cs-CZ" sz="1800" b="1" dirty="0" smtClean="0"/>
              <a:t>a los </a:t>
            </a:r>
            <a:r>
              <a:rPr lang="cs-CZ" sz="1800" b="1" dirty="0" err="1" smtClean="0"/>
              <a:t>indígenas</a:t>
            </a:r>
            <a:r>
              <a:rPr lang="cs-CZ" sz="1800" b="1" dirty="0" smtClean="0"/>
              <a:t> de </a:t>
            </a:r>
            <a:r>
              <a:rPr lang="cs-CZ" sz="1800" b="1" dirty="0" err="1" smtClean="0"/>
              <a:t>América</a:t>
            </a:r>
            <a:r>
              <a:rPr lang="fr-FR" sz="1800" b="1" dirty="0" smtClean="0"/>
              <a:t>?</a:t>
            </a:r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err="1" smtClean="0"/>
              <a:t>Oro</a:t>
            </a:r>
            <a:r>
              <a:rPr lang="cs-CZ" sz="1800" dirty="0" smtClean="0"/>
              <a:t>, </a:t>
            </a:r>
            <a:r>
              <a:rPr lang="cs-CZ" sz="1800" dirty="0" err="1" smtClean="0"/>
              <a:t>barcos</a:t>
            </a:r>
            <a:r>
              <a:rPr lang="cs-CZ" sz="1800" dirty="0" smtClean="0"/>
              <a:t> y </a:t>
            </a:r>
            <a:r>
              <a:rPr lang="cs-CZ" sz="1800" dirty="0" err="1" smtClean="0"/>
              <a:t>ayuda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smtClean="0"/>
              <a:t>            </a:t>
            </a:r>
            <a:r>
              <a:rPr lang="cs-CZ" sz="1800" dirty="0" err="1" smtClean="0"/>
              <a:t>Guerras</a:t>
            </a:r>
            <a:r>
              <a:rPr lang="cs-CZ" sz="1800" dirty="0" smtClean="0"/>
              <a:t>, </a:t>
            </a:r>
            <a:r>
              <a:rPr lang="cs-CZ" sz="1800" dirty="0" err="1" smtClean="0"/>
              <a:t>epidemias</a:t>
            </a:r>
            <a:r>
              <a:rPr lang="cs-CZ" sz="1800" dirty="0" smtClean="0"/>
              <a:t>, </a:t>
            </a:r>
            <a:r>
              <a:rPr lang="cs-CZ" sz="1800" dirty="0" err="1" smtClean="0"/>
              <a:t>esclavitud</a:t>
            </a:r>
            <a:r>
              <a:rPr lang="cs-CZ" sz="1800" dirty="0" smtClean="0"/>
              <a:t>, </a:t>
            </a:r>
            <a:r>
              <a:rPr lang="cs-CZ" sz="1800" dirty="0" err="1" smtClean="0"/>
              <a:t>nueva</a:t>
            </a:r>
            <a:r>
              <a:rPr lang="cs-CZ" sz="1800" dirty="0" smtClean="0"/>
              <a:t> </a:t>
            </a:r>
            <a:r>
              <a:rPr lang="cs-CZ" sz="1800" dirty="0" err="1" smtClean="0"/>
              <a:t>religión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endParaRPr lang="cs-CZ" sz="1800" dirty="0" smtClean="0"/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>
                <a:solidFill>
                  <a:srgbClr val="FF0000"/>
                </a:solidFill>
              </a:rPr>
              <a:t>respuesta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es-ES" sz="1800" dirty="0" smtClean="0">
                <a:solidFill>
                  <a:srgbClr val="FF0000"/>
                </a:solidFill>
              </a:rPr>
              <a:t>Guerras</a:t>
            </a:r>
            <a:r>
              <a:rPr lang="es-ES" sz="1800" dirty="0">
                <a:solidFill>
                  <a:srgbClr val="FF0000"/>
                </a:solidFill>
              </a:rPr>
              <a:t>, epidemias, esclavitud, nueva </a:t>
            </a:r>
            <a:r>
              <a:rPr lang="es-ES" sz="1800" dirty="0" smtClean="0">
                <a:solidFill>
                  <a:srgbClr val="FF0000"/>
                </a:solidFill>
              </a:rPr>
              <a:t>religión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8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196752"/>
            <a:ext cx="8496944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7</a:t>
            </a:r>
            <a:r>
              <a:rPr lang="fr-FR" sz="1800" b="1" dirty="0" smtClean="0"/>
              <a:t>. </a:t>
            </a:r>
            <a:r>
              <a:rPr lang="cs-CZ" sz="1800" b="1" dirty="0"/>
              <a:t>¿</a:t>
            </a:r>
            <a:r>
              <a:rPr lang="cs-CZ" sz="1800" b="1" dirty="0" err="1"/>
              <a:t>Cuándo</a:t>
            </a:r>
            <a:r>
              <a:rPr lang="cs-CZ" sz="1800" b="1" dirty="0"/>
              <a:t> </a:t>
            </a:r>
            <a:r>
              <a:rPr lang="cs-CZ" sz="1800" b="1" dirty="0" smtClean="0"/>
              <a:t>se </a:t>
            </a:r>
            <a:r>
              <a:rPr lang="cs-CZ" sz="1800" b="1" dirty="0" err="1" smtClean="0"/>
              <a:t>termina</a:t>
            </a:r>
            <a:r>
              <a:rPr lang="cs-CZ" sz="1800" b="1" dirty="0" smtClean="0"/>
              <a:t> la etapa </a:t>
            </a:r>
            <a:r>
              <a:rPr lang="cs-CZ" sz="1800" b="1" dirty="0" err="1" smtClean="0"/>
              <a:t>oficial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del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descubrimiento</a:t>
            </a:r>
            <a:r>
              <a:rPr lang="cs-CZ" sz="1800" b="1" dirty="0" smtClean="0"/>
              <a:t> y </a:t>
            </a:r>
            <a:r>
              <a:rPr lang="cs-CZ" sz="1800" b="1" dirty="0" err="1" smtClean="0"/>
              <a:t>empieza</a:t>
            </a:r>
            <a:r>
              <a:rPr lang="cs-CZ" sz="1800" b="1" dirty="0" smtClean="0"/>
              <a:t> la </a:t>
            </a:r>
            <a:r>
              <a:rPr lang="cs-CZ" sz="1800" b="1" dirty="0" err="1" smtClean="0"/>
              <a:t>colonización</a:t>
            </a:r>
            <a:r>
              <a:rPr lang="cs-CZ" sz="1800" b="1" dirty="0" smtClean="0"/>
              <a:t>?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smtClean="0"/>
              <a:t>En 1573.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smtClean="0"/>
              <a:t>           En 1673.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>
                <a:solidFill>
                  <a:srgbClr val="FF0000"/>
                </a:solidFill>
              </a:rPr>
              <a:t>es </a:t>
            </a:r>
            <a:r>
              <a:rPr lang="cs-CZ" sz="1800" dirty="0" smtClean="0">
                <a:solidFill>
                  <a:srgbClr val="FF0000"/>
                </a:solidFill>
              </a:rPr>
              <a:t>: </a:t>
            </a:r>
            <a:r>
              <a:rPr lang="cs-CZ" sz="1800" dirty="0" err="1" smtClean="0">
                <a:solidFill>
                  <a:srgbClr val="FF0000"/>
                </a:solidFill>
              </a:rPr>
              <a:t>En</a:t>
            </a:r>
            <a:r>
              <a:rPr lang="cs-CZ" sz="1800" dirty="0" smtClean="0">
                <a:solidFill>
                  <a:srgbClr val="FF0000"/>
                </a:solidFill>
              </a:rPr>
              <a:t> 1573.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8</a:t>
            </a:r>
            <a:r>
              <a:rPr lang="fr-FR" sz="1800" b="1" dirty="0"/>
              <a:t>. ¿</a:t>
            </a:r>
            <a:r>
              <a:rPr lang="cs-CZ" sz="1800" b="1" dirty="0" err="1" smtClean="0"/>
              <a:t>Cuando</a:t>
            </a:r>
            <a:r>
              <a:rPr lang="cs-CZ" sz="1800" b="1" dirty="0" smtClean="0"/>
              <a:t> Colón </a:t>
            </a:r>
            <a:r>
              <a:rPr lang="cs-CZ" sz="1800" b="1" dirty="0" err="1" smtClean="0"/>
              <a:t>llegó</a:t>
            </a:r>
            <a:r>
              <a:rPr lang="cs-CZ" sz="1800" b="1" dirty="0" smtClean="0"/>
              <a:t> al </a:t>
            </a:r>
            <a:r>
              <a:rPr lang="cs-CZ" sz="1800" b="1" dirty="0" err="1" smtClean="0"/>
              <a:t>nuevo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continente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smtClean="0"/>
              <a:t>Los </a:t>
            </a:r>
            <a:r>
              <a:rPr lang="cs-CZ" sz="1800" dirty="0" err="1" smtClean="0"/>
              <a:t>indígenas</a:t>
            </a:r>
            <a:r>
              <a:rPr lang="cs-CZ" sz="1800" dirty="0" smtClean="0"/>
              <a:t> no </a:t>
            </a:r>
            <a:r>
              <a:rPr lang="cs-CZ" sz="1800" dirty="0" err="1" smtClean="0"/>
              <a:t>tenían</a:t>
            </a:r>
            <a:r>
              <a:rPr lang="cs-CZ" sz="1800" dirty="0" smtClean="0"/>
              <a:t> ropa, no </a:t>
            </a:r>
            <a:r>
              <a:rPr lang="cs-CZ" sz="1800" dirty="0" err="1" smtClean="0"/>
              <a:t>conocían</a:t>
            </a:r>
            <a:r>
              <a:rPr lang="cs-CZ" sz="1800" dirty="0" smtClean="0"/>
              <a:t> los </a:t>
            </a:r>
            <a:r>
              <a:rPr lang="cs-CZ" sz="1800" dirty="0" err="1" smtClean="0"/>
              <a:t>caballos</a:t>
            </a:r>
            <a:r>
              <a:rPr lang="cs-CZ" sz="1800" dirty="0" smtClean="0"/>
              <a:t>, y no </a:t>
            </a:r>
            <a:r>
              <a:rPr lang="cs-CZ" sz="1800" dirty="0" err="1" smtClean="0"/>
              <a:t>conocían</a:t>
            </a:r>
            <a:r>
              <a:rPr lang="cs-CZ" sz="1800" dirty="0" smtClean="0"/>
              <a:t> la </a:t>
            </a:r>
            <a:r>
              <a:rPr lang="cs-CZ" sz="1800" dirty="0" err="1" smtClean="0"/>
              <a:t>rueda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</a:t>
            </a:r>
            <a:r>
              <a:rPr lang="cs-CZ" sz="1800" dirty="0" smtClean="0"/>
              <a:t>Los </a:t>
            </a:r>
            <a:r>
              <a:rPr lang="cs-CZ" sz="1800" dirty="0" err="1" smtClean="0"/>
              <a:t>indígenas</a:t>
            </a:r>
            <a:r>
              <a:rPr lang="cs-CZ" sz="1800" dirty="0" smtClean="0"/>
              <a:t> </a:t>
            </a:r>
            <a:r>
              <a:rPr lang="cs-CZ" sz="1800" dirty="0" err="1" smtClean="0"/>
              <a:t>vestían</a:t>
            </a:r>
            <a:r>
              <a:rPr lang="cs-CZ" sz="1800" dirty="0" smtClean="0"/>
              <a:t> ropa y </a:t>
            </a:r>
            <a:r>
              <a:rPr lang="cs-CZ" sz="1800" dirty="0" err="1" smtClean="0"/>
              <a:t>tenían</a:t>
            </a:r>
            <a:r>
              <a:rPr lang="cs-CZ" sz="1800" dirty="0" smtClean="0"/>
              <a:t> </a:t>
            </a:r>
            <a:r>
              <a:rPr lang="cs-CZ" sz="1800" dirty="0" err="1" smtClean="0"/>
              <a:t>carros</a:t>
            </a:r>
            <a:r>
              <a:rPr lang="cs-CZ" sz="1800" dirty="0" smtClean="0"/>
              <a:t> con </a:t>
            </a:r>
            <a:r>
              <a:rPr lang="cs-CZ" sz="1800" dirty="0" err="1" smtClean="0"/>
              <a:t>ruedas</a:t>
            </a:r>
            <a:r>
              <a:rPr lang="cs-CZ" sz="1800" dirty="0" smtClean="0"/>
              <a:t>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>
                <a:solidFill>
                  <a:srgbClr val="FF0000"/>
                </a:solidFill>
              </a:rPr>
              <a:t>es</a:t>
            </a:r>
            <a:r>
              <a:rPr lang="cs-CZ" sz="1800" dirty="0" smtClean="0">
                <a:solidFill>
                  <a:srgbClr val="FF0000"/>
                </a:solidFill>
              </a:rPr>
              <a:t> :</a:t>
            </a:r>
            <a:r>
              <a:rPr lang="fr-FR" sz="1800" dirty="0" smtClean="0">
                <a:solidFill>
                  <a:srgbClr val="FF0000"/>
                </a:solidFill>
              </a:rPr>
              <a:t> </a:t>
            </a:r>
            <a:r>
              <a:rPr lang="es-ES" sz="1800" dirty="0">
                <a:solidFill>
                  <a:srgbClr val="FF0000"/>
                </a:solidFill>
              </a:rPr>
              <a:t>los </a:t>
            </a:r>
            <a:r>
              <a:rPr lang="es-ES" sz="1800" dirty="0" smtClean="0">
                <a:solidFill>
                  <a:srgbClr val="FF0000"/>
                </a:solidFill>
              </a:rPr>
              <a:t>ind</a:t>
            </a:r>
            <a:r>
              <a:rPr lang="cs-CZ" sz="1800" dirty="0" smtClean="0">
                <a:solidFill>
                  <a:srgbClr val="FF0000"/>
                </a:solidFill>
              </a:rPr>
              <a:t>í</a:t>
            </a:r>
            <a:r>
              <a:rPr lang="es-ES" sz="1800" dirty="0" smtClean="0">
                <a:solidFill>
                  <a:srgbClr val="FF0000"/>
                </a:solidFill>
              </a:rPr>
              <a:t>gena</a:t>
            </a:r>
            <a:r>
              <a:rPr lang="cs-CZ" sz="1800" dirty="0" smtClean="0">
                <a:solidFill>
                  <a:srgbClr val="FF0000"/>
                </a:solidFill>
              </a:rPr>
              <a:t>s</a:t>
            </a:r>
            <a:r>
              <a:rPr lang="es-ES" sz="1800" dirty="0" smtClean="0">
                <a:solidFill>
                  <a:srgbClr val="FF0000"/>
                </a:solidFill>
              </a:rPr>
              <a:t> </a:t>
            </a:r>
            <a:r>
              <a:rPr lang="es-ES" sz="1800" dirty="0">
                <a:solidFill>
                  <a:srgbClr val="FF0000"/>
                </a:solidFill>
              </a:rPr>
              <a:t>no tenían ropa, no conocían los caballos, y no conocían la rueda</a:t>
            </a:r>
            <a:r>
              <a:rPr lang="es-ES" sz="1800" dirty="0" smtClean="0">
                <a:solidFill>
                  <a:srgbClr val="FF0000"/>
                </a:solidFill>
              </a:rPr>
              <a:t>.</a:t>
            </a:r>
            <a:endParaRPr lang="cs-CZ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1800" b="1" dirty="0" smtClean="0"/>
              <a:t>Q</a:t>
            </a:r>
            <a:r>
              <a:rPr lang="cs-CZ" sz="1800" b="1" dirty="0" smtClean="0"/>
              <a:t>9</a:t>
            </a:r>
            <a:r>
              <a:rPr lang="es-ES" sz="1800" b="1" dirty="0" smtClean="0"/>
              <a:t>. C</a:t>
            </a:r>
            <a:r>
              <a:rPr lang="cs-CZ" sz="1800" b="1" dirty="0" err="1" smtClean="0"/>
              <a:t>ortés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somete</a:t>
            </a:r>
            <a:r>
              <a:rPr lang="cs-CZ" sz="1800" b="1" dirty="0" smtClean="0"/>
              <a:t> a :</a:t>
            </a:r>
            <a:endParaRPr lang="es-ES" sz="1800" b="1" dirty="0"/>
          </a:p>
          <a:p>
            <a:pPr marL="0" indent="0">
              <a:buNone/>
            </a:pPr>
            <a:r>
              <a:rPr lang="es-ES" sz="1800" dirty="0"/>
              <a:t>1.	</a:t>
            </a:r>
            <a:r>
              <a:rPr lang="cs-CZ" sz="1800" dirty="0" smtClean="0"/>
              <a:t>L</a:t>
            </a:r>
            <a:r>
              <a:rPr lang="es-ES" sz="1800" dirty="0" smtClean="0"/>
              <a:t>os </a:t>
            </a:r>
            <a:r>
              <a:rPr lang="cs-CZ" sz="1800" dirty="0" err="1" smtClean="0"/>
              <a:t>Aztecas</a:t>
            </a:r>
            <a:r>
              <a:rPr lang="es-ES" sz="1800" dirty="0" smtClean="0"/>
              <a:t>.</a:t>
            </a:r>
            <a:endParaRPr lang="es-ES" sz="1800" dirty="0"/>
          </a:p>
          <a:p>
            <a:pPr marL="0" indent="0">
              <a:buNone/>
            </a:pPr>
            <a:r>
              <a:rPr lang="es-ES" sz="1800" dirty="0"/>
              <a:t>2.	</a:t>
            </a:r>
            <a:r>
              <a:rPr lang="cs-CZ" sz="1800" dirty="0" smtClean="0"/>
              <a:t>L</a:t>
            </a:r>
            <a:r>
              <a:rPr lang="es-ES" sz="1800" dirty="0" smtClean="0"/>
              <a:t>os </a:t>
            </a:r>
            <a:r>
              <a:rPr lang="cs-CZ" sz="1800" dirty="0" err="1" smtClean="0"/>
              <a:t>Olmecas</a:t>
            </a:r>
            <a:endParaRPr lang="es-ES" sz="1800" dirty="0"/>
          </a:p>
          <a:p>
            <a:pPr marL="0" indent="0">
              <a:buNone/>
            </a:pP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sz="1800" dirty="0" smtClean="0">
                <a:solidFill>
                  <a:srgbClr val="FF0000"/>
                </a:solidFill>
              </a:rPr>
              <a:t>La 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es-ES" sz="1800" dirty="0" smtClean="0">
                <a:solidFill>
                  <a:srgbClr val="FF0000"/>
                </a:solidFill>
              </a:rPr>
              <a:t> </a:t>
            </a:r>
            <a:r>
              <a:rPr lang="es-ES" sz="1800" dirty="0">
                <a:solidFill>
                  <a:srgbClr val="FF0000"/>
                </a:solidFill>
              </a:rPr>
              <a:t>es : </a:t>
            </a:r>
            <a:r>
              <a:rPr lang="cs-CZ" sz="1800" dirty="0" smtClean="0">
                <a:solidFill>
                  <a:srgbClr val="FF0000"/>
                </a:solidFill>
              </a:rPr>
              <a:t>Los </a:t>
            </a:r>
            <a:r>
              <a:rPr lang="cs-CZ" sz="1800" dirty="0" err="1" smtClean="0">
                <a:solidFill>
                  <a:srgbClr val="FF0000"/>
                </a:solidFill>
              </a:rPr>
              <a:t>Aztecas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es-E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9621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116632"/>
            <a:ext cx="6995120" cy="9941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dirty="0" err="1" smtClean="0"/>
              <a:t>Elige</a:t>
            </a:r>
            <a:r>
              <a:rPr lang="cs-CZ" sz="3600" dirty="0" smtClean="0"/>
              <a:t> la </a:t>
            </a:r>
            <a:r>
              <a:rPr lang="cs-CZ" sz="3600" dirty="0" err="1" smtClean="0"/>
              <a:t>respuesta</a:t>
            </a:r>
            <a:r>
              <a:rPr lang="cs-CZ" sz="3600" dirty="0" smtClean="0"/>
              <a:t> </a:t>
            </a:r>
            <a:r>
              <a:rPr lang="cs-CZ" sz="3600" dirty="0" err="1" smtClean="0"/>
              <a:t>adecuada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96752"/>
            <a:ext cx="8219256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1800" b="1" dirty="0" smtClean="0"/>
              <a:t>Q1</a:t>
            </a:r>
            <a:r>
              <a:rPr lang="cs-CZ" sz="1800" b="1" dirty="0" smtClean="0"/>
              <a:t>0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Bartolomé</a:t>
            </a:r>
            <a:r>
              <a:rPr lang="cs-CZ" sz="1800" b="1" dirty="0" smtClean="0"/>
              <a:t> de las </a:t>
            </a:r>
            <a:r>
              <a:rPr lang="cs-CZ" sz="1800" b="1" dirty="0" err="1" smtClean="0"/>
              <a:t>casa</a:t>
            </a:r>
            <a:r>
              <a:rPr lang="cs-CZ" sz="1800" b="1" dirty="0" smtClean="0"/>
              <a:t> :</a:t>
            </a:r>
            <a:endParaRPr lang="fr-FR" sz="1800" b="1" dirty="0" smtClean="0"/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err="1" smtClean="0"/>
              <a:t>Defende</a:t>
            </a:r>
            <a:r>
              <a:rPr lang="cs-CZ" sz="1800" dirty="0" smtClean="0"/>
              <a:t> los </a:t>
            </a:r>
            <a:r>
              <a:rPr lang="cs-CZ" sz="1800" dirty="0" err="1" smtClean="0"/>
              <a:t>derechos</a:t>
            </a:r>
            <a:r>
              <a:rPr lang="cs-CZ" sz="1800" dirty="0" smtClean="0"/>
              <a:t> de los </a:t>
            </a:r>
            <a:r>
              <a:rPr lang="cs-CZ" sz="1800" dirty="0" err="1" smtClean="0"/>
              <a:t>Indios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2.	</a:t>
            </a:r>
            <a:r>
              <a:rPr lang="cs-CZ" sz="1800" dirty="0" err="1" smtClean="0"/>
              <a:t>Quiere</a:t>
            </a:r>
            <a:r>
              <a:rPr lang="cs-CZ" sz="1800" dirty="0" smtClean="0"/>
              <a:t> </a:t>
            </a:r>
            <a:r>
              <a:rPr lang="cs-CZ" sz="1800" dirty="0" err="1" smtClean="0"/>
              <a:t>esclavizar</a:t>
            </a:r>
            <a:r>
              <a:rPr lang="cs-CZ" sz="1800" dirty="0" smtClean="0"/>
              <a:t> a los </a:t>
            </a:r>
            <a:r>
              <a:rPr lang="cs-CZ" sz="1800" dirty="0" err="1" smtClean="0"/>
              <a:t>Indios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 err="1">
                <a:solidFill>
                  <a:srgbClr val="FF0000"/>
                </a:solidFill>
              </a:rPr>
              <a:t>D</a:t>
            </a:r>
            <a:r>
              <a:rPr lang="cs-CZ" sz="1800" dirty="0" err="1" smtClean="0">
                <a:solidFill>
                  <a:srgbClr val="FF0000"/>
                </a:solidFill>
              </a:rPr>
              <a:t>efende</a:t>
            </a:r>
            <a:r>
              <a:rPr lang="cs-CZ" sz="1800" dirty="0" smtClean="0">
                <a:solidFill>
                  <a:srgbClr val="FF0000"/>
                </a:solidFill>
              </a:rPr>
              <a:t> los </a:t>
            </a:r>
            <a:r>
              <a:rPr lang="cs-CZ" sz="1800" dirty="0" err="1" smtClean="0">
                <a:solidFill>
                  <a:srgbClr val="FF0000"/>
                </a:solidFill>
              </a:rPr>
              <a:t>derechos</a:t>
            </a:r>
            <a:r>
              <a:rPr lang="cs-CZ" sz="1800" dirty="0" smtClean="0">
                <a:solidFill>
                  <a:srgbClr val="FF0000"/>
                </a:solidFill>
              </a:rPr>
              <a:t> de los </a:t>
            </a:r>
            <a:r>
              <a:rPr lang="cs-CZ" sz="1800" dirty="0" err="1" smtClean="0">
                <a:solidFill>
                  <a:srgbClr val="FF0000"/>
                </a:solidFill>
              </a:rPr>
              <a:t>Indios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r>
              <a:rPr lang="fr-FR" sz="1800" dirty="0" smtClean="0"/>
              <a:t>	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11</a:t>
            </a:r>
            <a:r>
              <a:rPr lang="fr-FR" sz="1800" b="1" dirty="0" smtClean="0"/>
              <a:t>. </a:t>
            </a:r>
            <a:r>
              <a:rPr lang="cs-CZ" sz="1800" b="1" dirty="0" smtClean="0"/>
              <a:t>En 1521 </a:t>
            </a:r>
            <a:r>
              <a:rPr lang="cs-CZ" sz="1800" b="1" dirty="0" err="1" smtClean="0"/>
              <a:t>Cortés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conquista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Tenochtitlan</a:t>
            </a:r>
            <a:r>
              <a:rPr lang="cs-CZ" sz="1800" b="1" dirty="0" smtClean="0"/>
              <a:t> con :</a:t>
            </a:r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smtClean="0"/>
              <a:t>138O </a:t>
            </a:r>
            <a:r>
              <a:rPr lang="cs-CZ" sz="1800" dirty="0" err="1" smtClean="0"/>
              <a:t>españoles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>
              <a:buAutoNum type="arabicPeriod" startAt="2"/>
            </a:pPr>
            <a:r>
              <a:rPr lang="cs-CZ" sz="1800" dirty="0" smtClean="0"/>
              <a:t>           3800 </a:t>
            </a:r>
            <a:r>
              <a:rPr lang="cs-CZ" sz="1800" dirty="0" err="1" smtClean="0"/>
              <a:t>españoles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r>
              <a:rPr lang="cs-CZ" sz="1800" dirty="0" smtClean="0"/>
              <a:t>           </a:t>
            </a:r>
            <a:r>
              <a:rPr lang="cs-CZ" sz="1800" dirty="0" err="1" smtClean="0"/>
              <a:t>38O</a:t>
            </a:r>
            <a:r>
              <a:rPr lang="cs-CZ" sz="1800" dirty="0" smtClean="0"/>
              <a:t>  </a:t>
            </a:r>
            <a:r>
              <a:rPr lang="cs-CZ" sz="1800" dirty="0" err="1" smtClean="0"/>
              <a:t>españoles</a:t>
            </a:r>
            <a:r>
              <a:rPr lang="cs-CZ" sz="1800" dirty="0" smtClean="0"/>
              <a:t>.</a:t>
            </a:r>
            <a:endParaRPr lang="fr-FR" sz="1800" dirty="0" smtClean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380 </a:t>
            </a:r>
            <a:r>
              <a:rPr lang="cs-CZ" sz="1800" dirty="0" err="1" smtClean="0">
                <a:solidFill>
                  <a:srgbClr val="FF0000"/>
                </a:solidFill>
              </a:rPr>
              <a:t>españoles</a:t>
            </a:r>
            <a:r>
              <a:rPr lang="cs-CZ" sz="1800" dirty="0" smtClean="0">
                <a:solidFill>
                  <a:srgbClr val="FF0000"/>
                </a:solidFill>
              </a:rPr>
              <a:t>.</a:t>
            </a:r>
            <a:endParaRPr lang="fr-FR" sz="1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b="1" dirty="0" smtClean="0"/>
              <a:t>Q</a:t>
            </a:r>
            <a:r>
              <a:rPr lang="cs-CZ" sz="1800" b="1" dirty="0" smtClean="0"/>
              <a:t>12</a:t>
            </a:r>
            <a:r>
              <a:rPr lang="fr-FR" sz="1800" b="1" dirty="0" smtClean="0"/>
              <a:t>. </a:t>
            </a:r>
            <a:r>
              <a:rPr lang="cs-CZ" sz="1800" b="1" dirty="0" err="1" smtClean="0"/>
              <a:t>Otros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pueblos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indios</a:t>
            </a:r>
            <a:r>
              <a:rPr lang="cs-CZ" sz="1800" b="1" dirty="0" smtClean="0"/>
              <a:t> </a:t>
            </a:r>
            <a:r>
              <a:rPr lang="cs-CZ" sz="1800" b="1" dirty="0" err="1" smtClean="0"/>
              <a:t>apoyan</a:t>
            </a:r>
            <a:r>
              <a:rPr lang="cs-CZ" sz="1800" b="1" dirty="0" smtClean="0"/>
              <a:t> a los </a:t>
            </a:r>
            <a:r>
              <a:rPr lang="cs-CZ" sz="1800" b="1" dirty="0" err="1" smtClean="0"/>
              <a:t>españoles</a:t>
            </a:r>
            <a:r>
              <a:rPr lang="cs-CZ" sz="1800" b="1" dirty="0" smtClean="0"/>
              <a:t> para : </a:t>
            </a:r>
          </a:p>
          <a:p>
            <a:pPr marL="0" indent="0">
              <a:buNone/>
            </a:pPr>
            <a:r>
              <a:rPr lang="fr-FR" sz="1800" dirty="0" smtClean="0"/>
              <a:t>1.	</a:t>
            </a:r>
            <a:r>
              <a:rPr lang="cs-CZ" sz="1800" dirty="0" smtClean="0"/>
              <a:t>L</a:t>
            </a:r>
            <a:r>
              <a:rPr lang="es-ES" sz="1800" dirty="0" smtClean="0"/>
              <a:t>iberarse </a:t>
            </a:r>
            <a:r>
              <a:rPr lang="es-ES" sz="1800" dirty="0"/>
              <a:t>de los tributos y </a:t>
            </a:r>
            <a:r>
              <a:rPr lang="cs-CZ" sz="1800" dirty="0" smtClean="0"/>
              <a:t>de los </a:t>
            </a:r>
            <a:r>
              <a:rPr lang="es-ES" sz="1800" dirty="0" smtClean="0"/>
              <a:t>sacrificios </a:t>
            </a:r>
            <a:r>
              <a:rPr lang="es-ES" sz="1800" dirty="0"/>
              <a:t>humanos.</a:t>
            </a:r>
          </a:p>
          <a:p>
            <a:pPr>
              <a:buAutoNum type="arabicPeriod" startAt="2"/>
            </a:pPr>
            <a:r>
              <a:rPr lang="cs-CZ" sz="1800" dirty="0" smtClean="0"/>
              <a:t>           Ir a </a:t>
            </a:r>
            <a:r>
              <a:rPr lang="cs-CZ" sz="1800" dirty="0" err="1" smtClean="0"/>
              <a:t>España</a:t>
            </a:r>
            <a:r>
              <a:rPr lang="cs-CZ" sz="1800" dirty="0" smtClean="0"/>
              <a:t>.</a:t>
            </a:r>
          </a:p>
          <a:p>
            <a:pPr>
              <a:buAutoNum type="arabicPeriod" startAt="2"/>
            </a:pPr>
            <a:endParaRPr lang="cs-CZ" sz="1800" dirty="0" smtClean="0"/>
          </a:p>
          <a:p>
            <a:pPr marL="0" indent="0">
              <a:buNone/>
            </a:pPr>
            <a:r>
              <a:rPr lang="fr-FR" sz="1800" dirty="0" smtClean="0">
                <a:solidFill>
                  <a:srgbClr val="FF0000"/>
                </a:solidFill>
              </a:rPr>
              <a:t>La 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respuesta</a:t>
            </a:r>
            <a:r>
              <a:rPr lang="cs-CZ" sz="1800" dirty="0" smtClean="0">
                <a:solidFill>
                  <a:srgbClr val="FF0000"/>
                </a:solidFill>
              </a:rPr>
              <a:t> </a:t>
            </a:r>
            <a:r>
              <a:rPr lang="cs-CZ" sz="1800" dirty="0" err="1" smtClean="0">
                <a:solidFill>
                  <a:srgbClr val="FF0000"/>
                </a:solidFill>
              </a:rPr>
              <a:t>correcta</a:t>
            </a:r>
            <a:r>
              <a:rPr lang="cs-CZ" sz="1800" dirty="0" smtClean="0">
                <a:solidFill>
                  <a:srgbClr val="FF0000"/>
                </a:solidFill>
              </a:rPr>
              <a:t> es : </a:t>
            </a:r>
            <a:r>
              <a:rPr lang="cs-CZ" sz="1800" dirty="0">
                <a:solidFill>
                  <a:srgbClr val="FF0000"/>
                </a:solidFill>
              </a:rPr>
              <a:t>L</a:t>
            </a:r>
            <a:r>
              <a:rPr lang="es-ES" sz="1800" dirty="0" smtClean="0">
                <a:solidFill>
                  <a:srgbClr val="FF0000"/>
                </a:solidFill>
              </a:rPr>
              <a:t>iberarse </a:t>
            </a:r>
            <a:r>
              <a:rPr lang="es-ES" sz="1800" dirty="0">
                <a:solidFill>
                  <a:srgbClr val="FF0000"/>
                </a:solidFill>
              </a:rPr>
              <a:t>de los tributos y </a:t>
            </a:r>
            <a:r>
              <a:rPr lang="cs-CZ" sz="1800" dirty="0" smtClean="0">
                <a:solidFill>
                  <a:srgbClr val="FF0000"/>
                </a:solidFill>
              </a:rPr>
              <a:t> de los </a:t>
            </a:r>
            <a:r>
              <a:rPr lang="es-ES" sz="1800" dirty="0" smtClean="0">
                <a:solidFill>
                  <a:srgbClr val="FF0000"/>
                </a:solidFill>
              </a:rPr>
              <a:t>sacrificios </a:t>
            </a:r>
            <a:r>
              <a:rPr lang="es-ES" sz="1800" dirty="0">
                <a:solidFill>
                  <a:srgbClr val="FF0000"/>
                </a:solidFill>
              </a:rPr>
              <a:t>humanos.</a:t>
            </a:r>
          </a:p>
          <a:p>
            <a:pPr marL="0" indent="0">
              <a:buNone/>
            </a:pPr>
            <a:endParaRPr lang="cs-CZ" sz="1800" dirty="0" smtClean="0"/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95055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56207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CRUCIGRAMA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5076056" y="1052736"/>
            <a:ext cx="3960440" cy="5544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600" dirty="0" smtClean="0"/>
          </a:p>
          <a:p>
            <a:pPr algn="ctr"/>
            <a:r>
              <a:rPr lang="cs-CZ" sz="1600" dirty="0" smtClean="0"/>
              <a:t>HORIZONTAL</a:t>
            </a:r>
          </a:p>
          <a:p>
            <a:pPr algn="ctr"/>
            <a:r>
              <a:rPr lang="cs-CZ" sz="1600" dirty="0" smtClean="0"/>
              <a:t>1. PERSONA QUE VIVE EN UN PAIS DESDE SU ORIGEN.</a:t>
            </a:r>
          </a:p>
          <a:p>
            <a:pPr algn="ctr"/>
            <a:endParaRPr lang="cs-CZ" sz="1600" dirty="0"/>
          </a:p>
          <a:p>
            <a:pPr algn="ctr"/>
            <a:r>
              <a:rPr lang="cs-CZ" sz="1600" dirty="0"/>
              <a:t>3</a:t>
            </a:r>
            <a:r>
              <a:rPr lang="cs-CZ" sz="1600" dirty="0" smtClean="0"/>
              <a:t>. ANIMAL GRANDE Y NO CONOCIDO DE LOS INDÍGENAS DE AMÉRICA.</a:t>
            </a:r>
          </a:p>
          <a:p>
            <a:pPr algn="ctr"/>
            <a:r>
              <a:rPr lang="cs-CZ" sz="1600" dirty="0"/>
              <a:t>4</a:t>
            </a:r>
            <a:r>
              <a:rPr lang="cs-CZ" sz="1600" dirty="0" smtClean="0"/>
              <a:t>. CONFLICTO ENTRE DOS PAISES, PELEA CON ARMAS, DESTRUCCION DE HOMBRES.    </a:t>
            </a:r>
          </a:p>
          <a:p>
            <a:pPr algn="ctr"/>
            <a:r>
              <a:rPr lang="cs-CZ" sz="1600" dirty="0" smtClean="0"/>
              <a:t>8. PERSONA QUE NO ES LIBRE Y QUE PERTENECE A OTRA PERSONA.</a:t>
            </a:r>
          </a:p>
          <a:p>
            <a:pPr algn="ctr"/>
            <a:r>
              <a:rPr lang="cs-CZ" sz="1600" dirty="0" smtClean="0"/>
              <a:t>10. MEDIO DE TRANSPORTE QUE SE UTILIZA EN EL AGUA</a:t>
            </a:r>
          </a:p>
          <a:p>
            <a:pPr algn="ctr"/>
            <a:endParaRPr lang="cs-CZ" sz="1600" dirty="0" smtClean="0"/>
          </a:p>
          <a:p>
            <a:pPr algn="ctr"/>
            <a:r>
              <a:rPr lang="cs-CZ" sz="1600" dirty="0" smtClean="0"/>
              <a:t>VERTICAL</a:t>
            </a:r>
          </a:p>
          <a:p>
            <a:pPr algn="ctr"/>
            <a:r>
              <a:rPr lang="cs-CZ" sz="1600" dirty="0"/>
              <a:t>3</a:t>
            </a:r>
            <a:r>
              <a:rPr lang="cs-CZ" sz="1600" dirty="0" smtClean="0"/>
              <a:t>. PIEDRA PRECIOSA  TRANSPARANTE…..…</a:t>
            </a:r>
          </a:p>
          <a:p>
            <a:pPr algn="ctr"/>
            <a:r>
              <a:rPr lang="cs-CZ" sz="1600" dirty="0"/>
              <a:t>7</a:t>
            </a:r>
            <a:r>
              <a:rPr lang="cs-CZ" sz="1600" dirty="0" smtClean="0"/>
              <a:t>. SINONIMO DE IDIOMA ……….…..………….</a:t>
            </a:r>
          </a:p>
          <a:p>
            <a:pPr algn="ctr"/>
            <a:r>
              <a:rPr lang="cs-CZ" sz="1600" dirty="0" smtClean="0"/>
              <a:t>9. METAL PRECIOSO DE COLOR AMARILLO</a:t>
            </a:r>
          </a:p>
          <a:p>
            <a:pPr algn="ctr"/>
            <a:endParaRPr lang="cs-CZ" sz="16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502951"/>
              </p:ext>
            </p:extLst>
          </p:nvPr>
        </p:nvGraphicFramePr>
        <p:xfrm>
          <a:off x="106753" y="1196752"/>
          <a:ext cx="4960337" cy="4525966"/>
        </p:xfrm>
        <a:graphic>
          <a:graphicData uri="http://schemas.openxmlformats.org/drawingml/2006/table">
            <a:tbl>
              <a:tblPr firstRow="1" firstCol="1" bandRow="1"/>
              <a:tblGrid>
                <a:gridCol w="51159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47649"/>
                <a:gridCol w="419897"/>
              </a:tblGrid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8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562074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Respuestas</a:t>
            </a:r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92325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078268"/>
              </p:ext>
            </p:extLst>
          </p:nvPr>
        </p:nvGraphicFramePr>
        <p:xfrm>
          <a:off x="1547664" y="1196752"/>
          <a:ext cx="5688628" cy="4968551"/>
        </p:xfrm>
        <a:graphic>
          <a:graphicData uri="http://schemas.openxmlformats.org/drawingml/2006/table">
            <a:tbl>
              <a:tblPr firstRow="1" firstCol="1" bandRow="1"/>
              <a:tblGrid>
                <a:gridCol w="586714"/>
                <a:gridCol w="513374"/>
                <a:gridCol w="513374"/>
                <a:gridCol w="513374"/>
                <a:gridCol w="513374"/>
                <a:gridCol w="513374"/>
                <a:gridCol w="513374"/>
                <a:gridCol w="513374"/>
                <a:gridCol w="513374"/>
                <a:gridCol w="513374"/>
                <a:gridCol w="481548"/>
              </a:tblGrid>
              <a:tr h="43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6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cs-CZ" sz="16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cs-CZ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5156" marR="651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092325" y="1828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82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FUENTES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ROLAND </a:t>
            </a:r>
            <a:r>
              <a:rPr lang="cs-CZ" smtClean="0"/>
              <a:t>GUILLEMENOT</a:t>
            </a:r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261</Words>
  <Application>Microsoft Office PowerPoint</Application>
  <PresentationFormat>Předvádění na obrazovce (4:3)</PresentationFormat>
  <Paragraphs>352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Elige la respuesta adecuada.</vt:lpstr>
      <vt:lpstr>Elige la respuesta adecuada.</vt:lpstr>
      <vt:lpstr>Elige la respuesta adecuada.</vt:lpstr>
      <vt:lpstr>Elige la respuesta adecuada.</vt:lpstr>
      <vt:lpstr>CRUCIGRAMA</vt:lpstr>
      <vt:lpstr>Respuestas</vt:lpstr>
      <vt:lpstr>FUENTES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128</cp:revision>
  <dcterms:created xsi:type="dcterms:W3CDTF">2012-06-18T15:15:37Z</dcterms:created>
  <dcterms:modified xsi:type="dcterms:W3CDTF">2013-12-02T13:58:43Z</dcterms:modified>
</cp:coreProperties>
</file>