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3" r:id="rId3"/>
    <p:sldId id="272" r:id="rId4"/>
    <p:sldId id="273" r:id="rId5"/>
    <p:sldId id="270" r:id="rId6"/>
    <p:sldId id="268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3366"/>
    <a:srgbClr val="CC0066"/>
    <a:srgbClr val="FF0000"/>
    <a:srgbClr val="FF6699"/>
    <a:srgbClr val="CC3300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Deportes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04.04.2013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Los </a:t>
                      </a:r>
                      <a:r>
                        <a:rPr lang="cs-CZ" dirty="0" err="1" smtClean="0"/>
                        <a:t>deportes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en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dirty="0" smtClean="0"/>
                        <a:t> Latina.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SGUI14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1.</a:t>
            </a:r>
            <a:r>
              <a:rPr lang="cs-CZ" sz="1800" b="1" dirty="0" smtClean="0"/>
              <a:t> </a:t>
            </a:r>
            <a:r>
              <a:rPr lang="fr-FR" sz="1800" b="1" dirty="0" smtClean="0"/>
              <a:t>¿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fue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campeón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mundo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fútbol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1930 y 1950</a:t>
            </a:r>
            <a:r>
              <a:rPr lang="fr-FR" sz="1800" b="1" dirty="0" smtClean="0"/>
              <a:t>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Uruguay.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Bolivia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(1) : Uruguay.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2. ¿ 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fue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campeón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mundo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fútbol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1978 y 1986</a:t>
            </a:r>
            <a:r>
              <a:rPr lang="fr-FR" sz="1800" b="1" dirty="0" smtClean="0"/>
              <a:t>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Argentina.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Chile.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(1) : Argentina.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smtClean="0"/>
              <a:t>P</a:t>
            </a:r>
            <a:r>
              <a:rPr lang="fr-FR" sz="1800" b="1" dirty="0" smtClean="0"/>
              <a:t>3. </a:t>
            </a:r>
            <a:r>
              <a:rPr lang="cs-CZ" sz="1800" b="1" dirty="0" err="1" smtClean="0"/>
              <a:t>Diego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Armando</a:t>
            </a:r>
            <a:r>
              <a:rPr lang="cs-CZ" sz="1800" b="1" dirty="0" smtClean="0"/>
              <a:t> Maradona es 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ídolo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su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Argentina.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Chile.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smtClean="0">
                <a:solidFill>
                  <a:srgbClr val="FF0000"/>
                </a:solidFill>
              </a:rPr>
              <a:t> es (1) </a:t>
            </a:r>
            <a:r>
              <a:rPr lang="cs-CZ" sz="1800" dirty="0" smtClean="0">
                <a:solidFill>
                  <a:srgbClr val="FF0000"/>
                </a:solidFill>
              </a:rPr>
              <a:t>: Argentina.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P4</a:t>
            </a:r>
            <a:r>
              <a:rPr lang="fr-FR" sz="1800" b="1" dirty="0" smtClean="0"/>
              <a:t>.</a:t>
            </a:r>
            <a:r>
              <a:rPr lang="cs-CZ" sz="1800" b="1" dirty="0" smtClean="0"/>
              <a:t> </a:t>
            </a:r>
            <a:r>
              <a:rPr lang="fr-FR" sz="1800" b="1" dirty="0" smtClean="0"/>
              <a:t>¿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hace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Diego</a:t>
            </a:r>
            <a:r>
              <a:rPr lang="cs-CZ" sz="1800" b="1" dirty="0" smtClean="0"/>
              <a:t> Maradona </a:t>
            </a:r>
            <a:r>
              <a:rPr lang="cs-CZ" sz="1800" b="1" dirty="0" err="1" smtClean="0"/>
              <a:t>ahora</a:t>
            </a:r>
            <a:r>
              <a:rPr lang="fr-FR" sz="1800" b="1" dirty="0" smtClean="0"/>
              <a:t>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Descansa</a:t>
            </a:r>
            <a:r>
              <a:rPr lang="cs-CZ" sz="1800" dirty="0" smtClean="0"/>
              <a:t> y </a:t>
            </a:r>
            <a:r>
              <a:rPr lang="cs-CZ" sz="1800" dirty="0" err="1" smtClean="0"/>
              <a:t>viaja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smtClean="0"/>
              <a:t>Es </a:t>
            </a:r>
            <a:r>
              <a:rPr lang="cs-CZ" sz="1800" dirty="0" err="1" smtClean="0"/>
              <a:t>entrenador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smtClean="0"/>
              <a:t>Es </a:t>
            </a:r>
            <a:r>
              <a:rPr lang="cs-CZ" sz="1800" dirty="0" err="1" smtClean="0"/>
              <a:t>director</a:t>
            </a:r>
            <a:r>
              <a:rPr lang="cs-CZ" sz="1800" dirty="0" smtClean="0"/>
              <a:t> de </a:t>
            </a:r>
            <a:r>
              <a:rPr lang="cs-CZ" sz="1800" dirty="0" err="1" smtClean="0"/>
              <a:t>cine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 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(2) : Es </a:t>
            </a:r>
            <a:r>
              <a:rPr lang="cs-CZ" sz="1800" dirty="0" err="1" smtClean="0">
                <a:solidFill>
                  <a:srgbClr val="FF0000"/>
                </a:solidFill>
              </a:rPr>
              <a:t>entrenador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P5</a:t>
            </a:r>
            <a:r>
              <a:rPr lang="fr-FR" sz="1800" b="1" dirty="0" smtClean="0"/>
              <a:t>. ¿ 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país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fue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campeón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mundo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hockey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sobre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patines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1974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Argentina.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Uruguay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Chile.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(1) : Argentina.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P6</a:t>
            </a:r>
            <a:r>
              <a:rPr lang="fr-FR" sz="1800" b="1" dirty="0" smtClean="0"/>
              <a:t>. </a:t>
            </a:r>
            <a:r>
              <a:rPr lang="cs-CZ" sz="1800" b="1" dirty="0" smtClean="0"/>
              <a:t>El </a:t>
            </a:r>
            <a:r>
              <a:rPr lang="cs-CZ" sz="1800" b="1" dirty="0" err="1" smtClean="0"/>
              <a:t>boxeo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un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deporte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profesional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Uruguay.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Guatemala.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(3) : </a:t>
            </a:r>
            <a:r>
              <a:rPr lang="cs-CZ" sz="1800" dirty="0" err="1" smtClean="0">
                <a:solidFill>
                  <a:srgbClr val="FF0000"/>
                </a:solidFill>
              </a:rPr>
              <a:t>México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800" b="1" dirty="0" err="1" smtClean="0"/>
              <a:t>P7</a:t>
            </a:r>
            <a:r>
              <a:rPr lang="fr-FR" sz="1800" b="1" dirty="0" smtClean="0"/>
              <a:t>.  </a:t>
            </a:r>
            <a:r>
              <a:rPr lang="cs-CZ" sz="1800" b="1" dirty="0" smtClean="0"/>
              <a:t>Los </a:t>
            </a:r>
            <a:r>
              <a:rPr lang="cs-CZ" sz="1800" b="1" dirty="0" err="1" smtClean="0"/>
              <a:t>juegos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panamericanos</a:t>
            </a:r>
            <a:r>
              <a:rPr lang="cs-CZ" sz="1800" b="1" dirty="0" smtClean="0"/>
              <a:t> son 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Juegos</a:t>
            </a:r>
            <a:r>
              <a:rPr lang="cs-CZ" sz="1800" dirty="0" smtClean="0"/>
              <a:t> </a:t>
            </a:r>
            <a:r>
              <a:rPr lang="cs-CZ" sz="1800" dirty="0" err="1" smtClean="0"/>
              <a:t>electrónicos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Competiciones</a:t>
            </a:r>
            <a:r>
              <a:rPr lang="cs-CZ" sz="1800" dirty="0" smtClean="0"/>
              <a:t> de </a:t>
            </a:r>
            <a:r>
              <a:rPr lang="cs-CZ" sz="1800" dirty="0" err="1" smtClean="0"/>
              <a:t>coches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U</a:t>
            </a:r>
            <a:r>
              <a:rPr lang="es-ES" sz="1800" dirty="0" smtClean="0"/>
              <a:t>na versión continental de los Juegos Olímpicos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(3) : </a:t>
            </a:r>
            <a:r>
              <a:rPr lang="es-ES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smtClean="0">
                <a:solidFill>
                  <a:srgbClr val="FF0000"/>
                </a:solidFill>
              </a:rPr>
              <a:t>U</a:t>
            </a:r>
            <a:r>
              <a:rPr lang="es-ES" sz="1800" dirty="0" smtClean="0">
                <a:solidFill>
                  <a:srgbClr val="FF0000"/>
                </a:solidFill>
              </a:rPr>
              <a:t>na versión continental de los Juegos Olímpicos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sz="1800" b="1" dirty="0" err="1" smtClean="0"/>
              <a:t>P8</a:t>
            </a:r>
            <a:r>
              <a:rPr lang="cs-CZ" sz="1800" b="1" dirty="0" smtClean="0"/>
              <a:t> </a:t>
            </a:r>
            <a:r>
              <a:rPr lang="fr-FR" sz="1800" b="1" dirty="0" smtClean="0"/>
              <a:t>¿</a:t>
            </a:r>
            <a:r>
              <a:rPr lang="cs-CZ" sz="1800" b="1" dirty="0" err="1" smtClean="0"/>
              <a:t>Dónde</a:t>
            </a:r>
            <a:r>
              <a:rPr lang="cs-CZ" sz="1800" b="1" dirty="0" smtClean="0"/>
              <a:t> se </a:t>
            </a:r>
            <a:r>
              <a:rPr lang="cs-CZ" sz="1800" b="1" dirty="0" err="1" smtClean="0"/>
              <a:t>celebraron</a:t>
            </a:r>
            <a:r>
              <a:rPr lang="cs-CZ" sz="1800" b="1" dirty="0" smtClean="0"/>
              <a:t> los </a:t>
            </a:r>
            <a:r>
              <a:rPr lang="cs-CZ" sz="1800" b="1" dirty="0" err="1" smtClean="0"/>
              <a:t>juegos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panamericanos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 2011</a:t>
            </a:r>
            <a:r>
              <a:rPr lang="fr-FR" sz="1800" b="1" dirty="0" smtClean="0"/>
              <a:t>?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Buenos Aires, Argentina.</a:t>
            </a:r>
            <a:endParaRPr lang="fr-FR" sz="1800" dirty="0" smtClean="0"/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Bogotá, </a:t>
            </a: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cs-CZ" sz="1800" dirty="0" err="1" smtClean="0"/>
              <a:t>En</a:t>
            </a:r>
            <a:r>
              <a:rPr lang="cs-CZ" sz="1800" dirty="0" smtClean="0"/>
              <a:t> Guadalajara, </a:t>
            </a:r>
            <a:r>
              <a:rPr lang="cs-CZ" sz="1800" dirty="0" err="1" smtClean="0"/>
              <a:t>México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(3) : </a:t>
            </a:r>
            <a:r>
              <a:rPr lang="cs-CZ" sz="1800" dirty="0" err="1" smtClean="0">
                <a:solidFill>
                  <a:srgbClr val="FF0000"/>
                </a:solidFill>
              </a:rPr>
              <a:t>En</a:t>
            </a:r>
            <a:r>
              <a:rPr lang="cs-CZ" sz="1800" dirty="0" smtClean="0">
                <a:solidFill>
                  <a:srgbClr val="FF0000"/>
                </a:solidFill>
              </a:rPr>
              <a:t> Guadalajara, </a:t>
            </a:r>
            <a:r>
              <a:rPr lang="cs-CZ" sz="1800" dirty="0" err="1" smtClean="0">
                <a:solidFill>
                  <a:srgbClr val="FF0000"/>
                </a:solidFill>
              </a:rPr>
              <a:t>México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P9</a:t>
            </a:r>
            <a:r>
              <a:rPr lang="fr-FR" sz="1800" b="1" dirty="0" smtClean="0"/>
              <a:t>.  </a:t>
            </a:r>
            <a:r>
              <a:rPr lang="cs-CZ" sz="1800" b="1" dirty="0" smtClean="0"/>
              <a:t>Los </a:t>
            </a:r>
            <a:r>
              <a:rPr lang="cs-CZ" sz="1800" b="1" dirty="0" err="1" smtClean="0"/>
              <a:t>juegos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panamericanos</a:t>
            </a:r>
            <a:r>
              <a:rPr lang="cs-CZ" sz="1800" b="1" dirty="0" smtClean="0"/>
              <a:t> se </a:t>
            </a:r>
            <a:r>
              <a:rPr lang="es-ES" sz="1800" b="1" dirty="0" smtClean="0"/>
              <a:t>celebran cada </a:t>
            </a:r>
            <a:r>
              <a:rPr lang="cs-CZ" sz="1800" b="1" dirty="0" smtClean="0"/>
              <a:t>:</a:t>
            </a:r>
            <a:endParaRPr lang="fr-FR" sz="1800" b="1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Tres</a:t>
            </a:r>
            <a:r>
              <a:rPr lang="es-ES" sz="1800" dirty="0" smtClean="0"/>
              <a:t> años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Cuatro</a:t>
            </a:r>
            <a:r>
              <a:rPr lang="es-ES" sz="1800" dirty="0" smtClean="0"/>
              <a:t> años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Cinco</a:t>
            </a:r>
            <a:r>
              <a:rPr lang="es-ES" sz="1800" dirty="0" smtClean="0"/>
              <a:t> años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es </a:t>
            </a:r>
            <a:r>
              <a:rPr lang="cs-CZ" sz="1800" dirty="0" smtClean="0">
                <a:solidFill>
                  <a:srgbClr val="FF0000"/>
                </a:solidFill>
              </a:rPr>
              <a:t> (2): C</a:t>
            </a:r>
            <a:r>
              <a:rPr lang="es-ES" sz="1800" dirty="0" smtClean="0">
                <a:solidFill>
                  <a:srgbClr val="FF0000"/>
                </a:solidFill>
              </a:rPr>
              <a:t>uatro años 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cs-CZ" sz="1800" b="1" dirty="0" err="1" smtClean="0"/>
              <a:t>P10</a:t>
            </a:r>
            <a:r>
              <a:rPr lang="fr-FR" sz="1800" b="1" dirty="0" smtClean="0"/>
              <a:t>. </a:t>
            </a:r>
            <a:r>
              <a:rPr lang="cs-CZ" sz="1800" b="1" dirty="0" smtClean="0"/>
              <a:t>La </a:t>
            </a:r>
            <a:r>
              <a:rPr lang="cs-CZ" sz="1800" b="1" dirty="0" err="1" smtClean="0"/>
              <a:t>argentina</a:t>
            </a:r>
            <a:r>
              <a:rPr lang="cs-CZ" sz="1800" b="1" dirty="0" smtClean="0"/>
              <a:t> Gabriela </a:t>
            </a:r>
            <a:r>
              <a:rPr lang="cs-CZ" sz="1800" b="1" dirty="0" err="1" smtClean="0"/>
              <a:t>Sabatini</a:t>
            </a:r>
            <a:r>
              <a:rPr lang="cs-CZ" sz="1800" b="1" dirty="0" smtClean="0"/>
              <a:t> es: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Campeona</a:t>
            </a:r>
            <a:r>
              <a:rPr lang="cs-CZ" sz="1800" dirty="0" smtClean="0"/>
              <a:t> de </a:t>
            </a:r>
            <a:r>
              <a:rPr lang="cs-CZ" sz="1800" dirty="0" err="1" smtClean="0"/>
              <a:t>hockey</a:t>
            </a:r>
            <a:r>
              <a:rPr lang="cs-CZ" sz="1800" dirty="0" smtClean="0"/>
              <a:t> </a:t>
            </a:r>
            <a:r>
              <a:rPr lang="cs-CZ" sz="1800" dirty="0" err="1" smtClean="0"/>
              <a:t>sobre</a:t>
            </a:r>
            <a:r>
              <a:rPr lang="cs-CZ" sz="1800" dirty="0" smtClean="0"/>
              <a:t> </a:t>
            </a:r>
            <a:r>
              <a:rPr lang="cs-CZ" sz="1800" dirty="0" err="1" smtClean="0"/>
              <a:t>ruedas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Campeona</a:t>
            </a:r>
            <a:r>
              <a:rPr lang="cs-CZ" sz="1800" dirty="0" smtClean="0"/>
              <a:t> de tenis.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Campeona</a:t>
            </a:r>
            <a:r>
              <a:rPr lang="cs-CZ" sz="1800" dirty="0" smtClean="0"/>
              <a:t> de balón </a:t>
            </a:r>
            <a:r>
              <a:rPr lang="cs-CZ" sz="1800" dirty="0" err="1" smtClean="0"/>
              <a:t>volea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(2) : </a:t>
            </a:r>
            <a:r>
              <a:rPr lang="cs-CZ" sz="1800" dirty="0" err="1" smtClean="0">
                <a:solidFill>
                  <a:srgbClr val="FF0000"/>
                </a:solidFill>
              </a:rPr>
              <a:t>Campeona</a:t>
            </a:r>
            <a:r>
              <a:rPr lang="cs-CZ" sz="1800" dirty="0" smtClean="0">
                <a:solidFill>
                  <a:srgbClr val="FF0000"/>
                </a:solidFill>
              </a:rPr>
              <a:t> de tenis.</a:t>
            </a: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err="1" smtClean="0"/>
              <a:t>P11</a:t>
            </a:r>
            <a:r>
              <a:rPr lang="fr-FR" sz="1800" b="1" dirty="0" smtClean="0"/>
              <a:t>. </a:t>
            </a:r>
            <a:r>
              <a:rPr lang="cs-CZ" sz="1800" b="1" dirty="0" smtClean="0"/>
              <a:t>El </a:t>
            </a:r>
            <a:r>
              <a:rPr lang="cs-CZ" sz="1800" b="1" dirty="0" err="1" smtClean="0"/>
              <a:t>ciclismo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deporte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nacional</a:t>
            </a:r>
            <a:r>
              <a:rPr lang="cs-CZ" sz="1800" b="1" dirty="0" smtClean="0"/>
              <a:t> de: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err="1" smtClean="0"/>
              <a:t>Colombia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Chile.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Paraguay.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(1) : </a:t>
            </a:r>
            <a:r>
              <a:rPr lang="cs-CZ" sz="1800" dirty="0" err="1" smtClean="0">
                <a:solidFill>
                  <a:srgbClr val="FF0000"/>
                </a:solidFill>
              </a:rPr>
              <a:t>Colombia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b="1" dirty="0" err="1" smtClean="0"/>
              <a:t>P12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México</a:t>
            </a:r>
            <a:r>
              <a:rPr lang="cs-CZ" sz="1800" b="1" dirty="0" smtClean="0"/>
              <a:t> es </a:t>
            </a:r>
            <a:r>
              <a:rPr lang="cs-CZ" sz="1800" b="1" dirty="0" err="1" smtClean="0"/>
              <a:t>líder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atletismo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en</a:t>
            </a:r>
            <a:r>
              <a:rPr lang="cs-CZ" sz="1800" b="1" dirty="0" smtClean="0"/>
              <a:t>: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Salto de </a:t>
            </a:r>
            <a:r>
              <a:rPr lang="cs-CZ" sz="1800" dirty="0" err="1" smtClean="0"/>
              <a:t>altura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La </a:t>
            </a:r>
            <a:r>
              <a:rPr lang="cs-CZ" sz="1800" dirty="0" err="1" smtClean="0"/>
              <a:t>especialidad</a:t>
            </a:r>
            <a:r>
              <a:rPr lang="cs-CZ" sz="1800" dirty="0" smtClean="0"/>
              <a:t> de </a:t>
            </a:r>
            <a:r>
              <a:rPr lang="cs-CZ" sz="1800" dirty="0" err="1" smtClean="0"/>
              <a:t>marcha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357188" indent="-357188">
              <a:buFont typeface="+mj-lt"/>
              <a:buAutoNum type="arabicPeriod"/>
            </a:pPr>
            <a:r>
              <a:rPr lang="cs-CZ" sz="1800" dirty="0" smtClean="0"/>
              <a:t>Triple salto.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(2) : La </a:t>
            </a:r>
            <a:r>
              <a:rPr lang="cs-CZ" sz="1800" dirty="0" err="1" smtClean="0">
                <a:solidFill>
                  <a:srgbClr val="FF0000"/>
                </a:solidFill>
              </a:rPr>
              <a:t>especialidad</a:t>
            </a:r>
            <a:r>
              <a:rPr lang="cs-CZ" sz="1800" dirty="0" smtClean="0">
                <a:solidFill>
                  <a:srgbClr val="FF0000"/>
                </a:solidFill>
              </a:rPr>
              <a:t> de </a:t>
            </a:r>
            <a:r>
              <a:rPr lang="cs-CZ" sz="1800" dirty="0" err="1" smtClean="0">
                <a:solidFill>
                  <a:srgbClr val="FF0000"/>
                </a:solidFill>
              </a:rPr>
              <a:t>marcha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788024" y="1052736"/>
            <a:ext cx="4176464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 smtClean="0"/>
              <a:t>HORIZONTAL</a:t>
            </a:r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6. </a:t>
            </a:r>
            <a:r>
              <a:rPr lang="cs-CZ" sz="1600" dirty="0" err="1" smtClean="0"/>
              <a:t>SALTAR</a:t>
            </a:r>
            <a:r>
              <a:rPr lang="cs-CZ" sz="1600" dirty="0" smtClean="0"/>
              <a:t>…………………………………………………………..</a:t>
            </a:r>
          </a:p>
          <a:p>
            <a:pPr algn="ctr"/>
            <a:endParaRPr lang="cs-CZ" sz="1600" dirty="0"/>
          </a:p>
          <a:p>
            <a:pPr algn="ctr"/>
            <a:r>
              <a:rPr lang="cs-CZ" sz="1600" dirty="0" smtClean="0"/>
              <a:t>3. PERSONA </a:t>
            </a:r>
            <a:r>
              <a:rPr lang="cs-CZ" sz="1600" dirty="0" err="1" smtClean="0"/>
              <a:t>QUE</a:t>
            </a:r>
            <a:r>
              <a:rPr lang="cs-CZ" sz="1600" dirty="0" smtClean="0"/>
              <a:t> </a:t>
            </a:r>
            <a:r>
              <a:rPr lang="cs-CZ" sz="1600" dirty="0" err="1" smtClean="0"/>
              <a:t>ENTRENA</a:t>
            </a:r>
            <a:r>
              <a:rPr lang="cs-CZ" sz="1600" dirty="0" smtClean="0"/>
              <a:t>………………………………</a:t>
            </a:r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 err="1" smtClean="0"/>
              <a:t>VERTICAL</a:t>
            </a:r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endParaRPr lang="cs-CZ" sz="1600" dirty="0" smtClean="0"/>
          </a:p>
          <a:p>
            <a:pPr algn="ctr"/>
            <a:r>
              <a:rPr lang="cs-CZ" sz="1600" dirty="0"/>
              <a:t>1</a:t>
            </a:r>
            <a:r>
              <a:rPr lang="cs-CZ" sz="1600" dirty="0" smtClean="0"/>
              <a:t>. SE </a:t>
            </a:r>
            <a:r>
              <a:rPr lang="cs-CZ" sz="1600" dirty="0" err="1" smtClean="0"/>
              <a:t>JUEGA</a:t>
            </a:r>
            <a:r>
              <a:rPr lang="cs-CZ" sz="1600" dirty="0" smtClean="0"/>
              <a:t> </a:t>
            </a:r>
            <a:r>
              <a:rPr lang="cs-CZ" sz="1600" dirty="0" err="1" smtClean="0"/>
              <a:t>CON</a:t>
            </a:r>
            <a:r>
              <a:rPr lang="cs-CZ" sz="1600" dirty="0" smtClean="0"/>
              <a:t> </a:t>
            </a:r>
            <a:r>
              <a:rPr lang="cs-CZ" sz="1600" dirty="0" err="1" smtClean="0"/>
              <a:t>UNA</a:t>
            </a:r>
            <a:r>
              <a:rPr lang="cs-CZ" sz="1600" dirty="0" smtClean="0"/>
              <a:t> PELOTA Y </a:t>
            </a:r>
            <a:r>
              <a:rPr lang="cs-CZ" sz="1600" dirty="0" err="1" smtClean="0"/>
              <a:t>UNA</a:t>
            </a:r>
            <a:r>
              <a:rPr lang="cs-CZ" sz="1600" dirty="0" smtClean="0"/>
              <a:t> </a:t>
            </a:r>
            <a:r>
              <a:rPr lang="cs-CZ" sz="1600" dirty="0" err="1" smtClean="0"/>
              <a:t>RAQUETA</a:t>
            </a:r>
            <a:endParaRPr lang="cs-CZ" sz="1600" dirty="0" smtClean="0"/>
          </a:p>
          <a:p>
            <a:pPr algn="ctr"/>
            <a:r>
              <a:rPr lang="cs-CZ" sz="1600" dirty="0" smtClean="0"/>
              <a:t>2. </a:t>
            </a:r>
            <a:r>
              <a:rPr lang="cs-CZ" sz="1600" dirty="0" err="1" smtClean="0"/>
              <a:t>CAMINAR</a:t>
            </a:r>
            <a:r>
              <a:rPr lang="cs-CZ" sz="1600" dirty="0" smtClean="0"/>
              <a:t>, </a:t>
            </a:r>
            <a:r>
              <a:rPr lang="cs-CZ" sz="1600" dirty="0" err="1" smtClean="0"/>
              <a:t>ANDAR</a:t>
            </a:r>
            <a:r>
              <a:rPr lang="cs-CZ" sz="1600" dirty="0" smtClean="0"/>
              <a:t>………………………………………..</a:t>
            </a:r>
          </a:p>
          <a:p>
            <a:pPr algn="ctr"/>
            <a:r>
              <a:rPr lang="cs-CZ" sz="1600" dirty="0" smtClean="0"/>
              <a:t>5. </a:t>
            </a:r>
            <a:r>
              <a:rPr lang="cs-CZ" sz="1600" dirty="0" err="1" smtClean="0"/>
              <a:t>JUGAR</a:t>
            </a:r>
            <a:r>
              <a:rPr lang="cs-CZ" sz="1600" dirty="0" smtClean="0"/>
              <a:t>…………………………………………………………...</a:t>
            </a:r>
          </a:p>
          <a:p>
            <a:pPr algn="ctr"/>
            <a:r>
              <a:rPr lang="cs-CZ" sz="1600" dirty="0" err="1" smtClean="0"/>
              <a:t>7.ZINEDINE</a:t>
            </a:r>
            <a:r>
              <a:rPr lang="cs-CZ" sz="1600" dirty="0" smtClean="0"/>
              <a:t> </a:t>
            </a:r>
            <a:r>
              <a:rPr lang="cs-CZ" sz="1600" dirty="0" err="1" smtClean="0"/>
              <a:t>ZIDANE</a:t>
            </a:r>
            <a:r>
              <a:rPr lang="cs-CZ" sz="1600" dirty="0" smtClean="0"/>
              <a:t>……………………………………………</a:t>
            </a:r>
          </a:p>
          <a:p>
            <a:pPr algn="ctr"/>
            <a:r>
              <a:rPr lang="cs-CZ" sz="1600" dirty="0" err="1" smtClean="0"/>
              <a:t>8.GUANTES</a:t>
            </a:r>
            <a:r>
              <a:rPr lang="cs-CZ" sz="1600" dirty="0" smtClean="0"/>
              <a:t>, </a:t>
            </a:r>
            <a:r>
              <a:rPr lang="cs-CZ" sz="1600" dirty="0" err="1" smtClean="0"/>
              <a:t>GOLPES</a:t>
            </a:r>
            <a:r>
              <a:rPr lang="cs-CZ" sz="1600" dirty="0" smtClean="0"/>
              <a:t>, RING………………………………..</a:t>
            </a:r>
          </a:p>
          <a:p>
            <a:pPr algn="ctr"/>
            <a:r>
              <a:rPr lang="cs-CZ" sz="1600" dirty="0" smtClean="0"/>
              <a:t>9. </a:t>
            </a:r>
            <a:r>
              <a:rPr lang="cs-CZ" sz="1600" dirty="0" err="1" smtClean="0"/>
              <a:t>DEPORTE</a:t>
            </a:r>
            <a:r>
              <a:rPr lang="cs-CZ" sz="1600" dirty="0" smtClean="0"/>
              <a:t> </a:t>
            </a:r>
            <a:r>
              <a:rPr lang="cs-CZ" sz="1600" dirty="0" err="1" smtClean="0"/>
              <a:t>QUE</a:t>
            </a:r>
            <a:r>
              <a:rPr lang="cs-CZ" sz="1600" dirty="0" smtClean="0"/>
              <a:t> SE </a:t>
            </a:r>
            <a:r>
              <a:rPr lang="cs-CZ" sz="1600" dirty="0" err="1" smtClean="0"/>
              <a:t>PRACTICA</a:t>
            </a:r>
            <a:r>
              <a:rPr lang="cs-CZ" sz="1600" dirty="0" smtClean="0"/>
              <a:t> </a:t>
            </a:r>
            <a:r>
              <a:rPr lang="cs-CZ" sz="1600" dirty="0" err="1" smtClean="0"/>
              <a:t>CON</a:t>
            </a:r>
            <a:r>
              <a:rPr lang="cs-CZ" sz="1600" dirty="0" smtClean="0"/>
              <a:t> </a:t>
            </a:r>
            <a:r>
              <a:rPr lang="cs-CZ" sz="1600" dirty="0" err="1" smtClean="0"/>
              <a:t>BICICLETA</a:t>
            </a:r>
            <a:r>
              <a:rPr lang="cs-CZ" sz="1600" dirty="0" smtClean="0"/>
              <a:t>….</a:t>
            </a:r>
          </a:p>
          <a:p>
            <a:pPr algn="ctr"/>
            <a:r>
              <a:rPr lang="cs-CZ" sz="1600" dirty="0" err="1" smtClean="0"/>
              <a:t>10.PERSONA</a:t>
            </a:r>
            <a:r>
              <a:rPr lang="cs-CZ" sz="1600" dirty="0" smtClean="0"/>
              <a:t> </a:t>
            </a:r>
            <a:r>
              <a:rPr lang="cs-CZ" sz="1600" dirty="0" err="1" smtClean="0"/>
              <a:t>IDOLATRADA</a:t>
            </a:r>
            <a:r>
              <a:rPr lang="cs-CZ" sz="1600" dirty="0" smtClean="0"/>
              <a:t>………………………………...</a:t>
            </a:r>
          </a:p>
          <a:p>
            <a:pPr algn="ctr"/>
            <a:endParaRPr lang="cs-CZ" sz="16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67078268"/>
              </p:ext>
            </p:extLst>
          </p:nvPr>
        </p:nvGraphicFramePr>
        <p:xfrm>
          <a:off x="107504" y="1052736"/>
          <a:ext cx="4608509" cy="5040564"/>
        </p:xfrm>
        <a:graphic>
          <a:graphicData uri="http://schemas.openxmlformats.org/drawingml/2006/table">
            <a:tbl>
              <a:tblPr firstRow="1" firstCol="1" bandRow="1"/>
              <a:tblGrid>
                <a:gridCol w="475312"/>
                <a:gridCol w="415898"/>
                <a:gridCol w="415898"/>
                <a:gridCol w="415898"/>
                <a:gridCol w="415898"/>
                <a:gridCol w="415898"/>
                <a:gridCol w="415898"/>
                <a:gridCol w="415898"/>
                <a:gridCol w="415898"/>
                <a:gridCol w="415898"/>
                <a:gridCol w="390115"/>
              </a:tblGrid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367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66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03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Respuestas</a:t>
            </a:r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3927477"/>
              </p:ext>
            </p:extLst>
          </p:nvPr>
        </p:nvGraphicFramePr>
        <p:xfrm>
          <a:off x="1547664" y="1196752"/>
          <a:ext cx="5256584" cy="4968551"/>
        </p:xfrm>
        <a:graphic>
          <a:graphicData uri="http://schemas.openxmlformats.org/drawingml/2006/table">
            <a:tbl>
              <a:tblPr firstRow="1" firstCol="1" bandRow="1"/>
              <a:tblGrid>
                <a:gridCol w="542153"/>
                <a:gridCol w="474384"/>
                <a:gridCol w="474384"/>
                <a:gridCol w="474384"/>
                <a:gridCol w="474384"/>
                <a:gridCol w="474384"/>
                <a:gridCol w="474384"/>
                <a:gridCol w="474384"/>
                <a:gridCol w="474384"/>
                <a:gridCol w="474384"/>
                <a:gridCol w="444975"/>
              </a:tblGrid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X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66"/>
                    </a:solidFill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</a:t>
                      </a:r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123728" y="170080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78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607</Words>
  <Application>Microsoft Office PowerPoint</Application>
  <PresentationFormat>Předvádění na obrazovce (4:3)</PresentationFormat>
  <Paragraphs>218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Deportes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Respuestas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171</cp:revision>
  <dcterms:created xsi:type="dcterms:W3CDTF">2012-06-18T15:15:37Z</dcterms:created>
  <dcterms:modified xsi:type="dcterms:W3CDTF">2013-12-29T08:52:40Z</dcterms:modified>
</cp:coreProperties>
</file>