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63" r:id="rId3"/>
    <p:sldId id="270" r:id="rId4"/>
    <p:sldId id="269" r:id="rId5"/>
    <p:sldId id="264" r:id="rId6"/>
    <p:sldId id="271" r:id="rId7"/>
    <p:sldId id="268" r:id="rId8"/>
    <p:sldId id="267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33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15.8.2013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15.8.2013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15.8.2013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15.8.2013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15.8.2013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15.8.2013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15.8.2013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15.8.2013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15.8.2013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15.8.2013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15.8.2013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15.8.2013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29371" y="1916832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EL </a:t>
            </a:r>
            <a:r>
              <a:rPr lang="cs-CZ" sz="3600" b="1" dirty="0" err="1" smtClean="0"/>
              <a:t>MEDIO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AMBIENTE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37437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686950612"/>
              </p:ext>
            </p:extLst>
          </p:nvPr>
        </p:nvGraphicFramePr>
        <p:xfrm>
          <a:off x="738742" y="2924944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Hispanoamerická</a:t>
                      </a:r>
                      <a:r>
                        <a:rPr lang="cs-CZ" dirty="0" smtClean="0"/>
                        <a:t> kultura</a:t>
                      </a: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14.04.2013</a:t>
                      </a: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3-4 ročník</a:t>
                      </a: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Los </a:t>
                      </a:r>
                      <a:r>
                        <a:rPr lang="cs-CZ" dirty="0" err="1" smtClean="0"/>
                        <a:t>deportes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en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América</a:t>
                      </a:r>
                      <a:r>
                        <a:rPr lang="cs-CZ" dirty="0" smtClean="0"/>
                        <a:t> Latina.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P</a:t>
                      </a:r>
                      <a:r>
                        <a:rPr lang="cs-CZ" dirty="0" smtClean="0"/>
                        <a:t>ulse la </a:t>
                      </a:r>
                      <a:r>
                        <a:rPr lang="cs-CZ" dirty="0" err="1" smtClean="0"/>
                        <a:t>tecla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F5</a:t>
                      </a:r>
                      <a:r>
                        <a:rPr lang="cs-CZ" dirty="0" smtClean="0"/>
                        <a:t> y </a:t>
                      </a:r>
                      <a:r>
                        <a:rPr lang="cs-CZ" dirty="0" err="1" smtClean="0"/>
                        <a:t>siga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con</a:t>
                      </a:r>
                      <a:r>
                        <a:rPr lang="cs-CZ" dirty="0" smtClean="0"/>
                        <a:t> la </a:t>
                      </a:r>
                      <a:r>
                        <a:rPr lang="cs-CZ" dirty="0" err="1" smtClean="0"/>
                        <a:t>barra</a:t>
                      </a:r>
                      <a:r>
                        <a:rPr lang="cs-CZ" dirty="0" smtClean="0"/>
                        <a:t> de </a:t>
                      </a:r>
                      <a:r>
                        <a:rPr lang="cs-CZ" dirty="0" err="1" smtClean="0"/>
                        <a:t>espacio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Guillemenot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VY_32_INOVACE_12_</a:t>
                      </a:r>
                      <a:r>
                        <a:rPr lang="cs-CZ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SGUI15</a:t>
                      </a:r>
                      <a:endParaRPr lang="cs-CZ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995120" cy="9941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196752"/>
            <a:ext cx="8219256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b="1" dirty="0" smtClean="0"/>
              <a:t>P</a:t>
            </a:r>
            <a:r>
              <a:rPr lang="fr-FR" sz="1800" b="1" dirty="0" smtClean="0"/>
              <a:t>1.</a:t>
            </a:r>
            <a:r>
              <a:rPr lang="cs-CZ" sz="1800" b="1" dirty="0" smtClean="0"/>
              <a:t> El </a:t>
            </a:r>
            <a:r>
              <a:rPr lang="cs-CZ" sz="1800" b="1" dirty="0" err="1" smtClean="0"/>
              <a:t>ecoturismo</a:t>
            </a:r>
            <a:r>
              <a:rPr lang="cs-CZ" sz="1800" b="1" dirty="0" smtClean="0"/>
              <a:t> </a:t>
            </a:r>
            <a:endParaRPr lang="fr-FR" sz="1800" b="1" dirty="0" smtClean="0"/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Respeta</a:t>
            </a:r>
            <a:r>
              <a:rPr lang="cs-CZ" sz="1800" dirty="0" smtClean="0"/>
              <a:t> la </a:t>
            </a:r>
            <a:r>
              <a:rPr lang="cs-CZ" sz="1800" dirty="0" err="1" smtClean="0"/>
              <a:t>naturaleza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>
              <a:buFont typeface="+mj-lt"/>
              <a:buAutoNum type="arabicPeriod"/>
            </a:pPr>
            <a:r>
              <a:rPr lang="cs-CZ" sz="1800" dirty="0" smtClean="0"/>
              <a:t>No </a:t>
            </a:r>
            <a:r>
              <a:rPr lang="cs-CZ" sz="1800" dirty="0" err="1" smtClean="0"/>
              <a:t>respeta</a:t>
            </a:r>
            <a:r>
              <a:rPr lang="cs-CZ" sz="1800" dirty="0" smtClean="0"/>
              <a:t> la </a:t>
            </a:r>
            <a:r>
              <a:rPr lang="cs-CZ" sz="1800" dirty="0" err="1" smtClean="0"/>
              <a:t>naturaleza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r</a:t>
            </a:r>
            <a:r>
              <a:rPr lang="cs-CZ" sz="1800" dirty="0" err="1" smtClean="0">
                <a:solidFill>
                  <a:srgbClr val="FF0000"/>
                </a:solidFill>
              </a:rPr>
              <a:t>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>
                <a:solidFill>
                  <a:srgbClr val="FF0000"/>
                </a:solidFill>
              </a:rPr>
              <a:t>es </a:t>
            </a:r>
            <a:r>
              <a:rPr lang="cs-CZ" sz="1800" dirty="0" smtClean="0">
                <a:solidFill>
                  <a:srgbClr val="FF0000"/>
                </a:solidFill>
              </a:rPr>
              <a:t>: </a:t>
            </a:r>
            <a:r>
              <a:rPr lang="cs-CZ" sz="1800" dirty="0" err="1" smtClean="0">
                <a:solidFill>
                  <a:srgbClr val="FF0000"/>
                </a:solidFill>
              </a:rPr>
              <a:t>Respeta</a:t>
            </a:r>
            <a:r>
              <a:rPr lang="cs-CZ" sz="1800" dirty="0" smtClean="0">
                <a:solidFill>
                  <a:srgbClr val="FF0000"/>
                </a:solidFill>
              </a:rPr>
              <a:t> la </a:t>
            </a:r>
            <a:r>
              <a:rPr lang="cs-CZ" sz="1800" dirty="0" err="1" smtClean="0">
                <a:solidFill>
                  <a:srgbClr val="FF0000"/>
                </a:solidFill>
              </a:rPr>
              <a:t>naturaleza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r>
              <a:rPr lang="fr-FR" sz="1800" dirty="0" smtClean="0"/>
              <a:t>	</a:t>
            </a: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cs-CZ" sz="1800" b="1" dirty="0" smtClean="0"/>
              <a:t>P</a:t>
            </a:r>
            <a:r>
              <a:rPr lang="fr-FR" sz="1800" b="1" dirty="0" smtClean="0"/>
              <a:t>2. </a:t>
            </a:r>
            <a:r>
              <a:rPr lang="cs-CZ" sz="1800" b="1" dirty="0" err="1" smtClean="0"/>
              <a:t>En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México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hay</a:t>
            </a:r>
            <a:r>
              <a:rPr lang="cs-CZ" sz="1800" b="1" dirty="0" smtClean="0"/>
              <a:t> :</a:t>
            </a:r>
            <a:endParaRPr lang="fr-FR" sz="1800" b="1" dirty="0" smtClean="0"/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Selvas</a:t>
            </a:r>
            <a:r>
              <a:rPr lang="cs-CZ" sz="1800" dirty="0" smtClean="0"/>
              <a:t>, </a:t>
            </a:r>
            <a:r>
              <a:rPr lang="cs-CZ" sz="1800" dirty="0" err="1" smtClean="0"/>
              <a:t>bosques</a:t>
            </a:r>
            <a:r>
              <a:rPr lang="cs-CZ" sz="1800" dirty="0" smtClean="0"/>
              <a:t> y </a:t>
            </a:r>
            <a:r>
              <a:rPr lang="cs-CZ" sz="1800" dirty="0" err="1" smtClean="0"/>
              <a:t>desiertos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>
              <a:buFont typeface="+mj-lt"/>
              <a:buAutoNum type="arabicPeriod"/>
            </a:pPr>
            <a:r>
              <a:rPr lang="cs-CZ" sz="1800" dirty="0" smtClean="0"/>
              <a:t>Sólo </a:t>
            </a:r>
            <a:r>
              <a:rPr lang="cs-CZ" sz="1800" dirty="0" err="1" smtClean="0"/>
              <a:t>monta</a:t>
            </a:r>
            <a:r>
              <a:rPr lang="fr-FR" sz="1800" dirty="0" smtClean="0"/>
              <a:t>ñ</a:t>
            </a:r>
            <a:r>
              <a:rPr lang="cs-CZ" sz="1800" dirty="0" smtClean="0"/>
              <a:t>as y </a:t>
            </a:r>
            <a:r>
              <a:rPr lang="cs-CZ" sz="1800" dirty="0" err="1" smtClean="0"/>
              <a:t>playas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>
                <a:solidFill>
                  <a:srgbClr val="FF0000"/>
                </a:solidFill>
              </a:rPr>
              <a:t>La </a:t>
            </a:r>
            <a:r>
              <a:rPr lang="fr-FR" sz="1800" dirty="0" smtClean="0">
                <a:solidFill>
                  <a:srgbClr val="FF0000"/>
                </a:solidFill>
              </a:rPr>
              <a:t>respuesta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fr-FR" sz="1800" dirty="0" smtClean="0">
                <a:solidFill>
                  <a:srgbClr val="FF0000"/>
                </a:solidFill>
              </a:rPr>
              <a:t>es </a:t>
            </a:r>
            <a:r>
              <a:rPr lang="cs-CZ" sz="1800" dirty="0" smtClean="0">
                <a:solidFill>
                  <a:srgbClr val="FF0000"/>
                </a:solidFill>
              </a:rPr>
              <a:t>: </a:t>
            </a:r>
            <a:r>
              <a:rPr lang="cs-CZ" sz="1800" dirty="0" err="1" smtClean="0">
                <a:solidFill>
                  <a:srgbClr val="FF0000"/>
                </a:solidFill>
              </a:rPr>
              <a:t>Selvas</a:t>
            </a:r>
            <a:r>
              <a:rPr lang="cs-CZ" sz="1800" dirty="0" smtClean="0">
                <a:solidFill>
                  <a:srgbClr val="FF0000"/>
                </a:solidFill>
              </a:rPr>
              <a:t>, </a:t>
            </a:r>
            <a:r>
              <a:rPr lang="cs-CZ" sz="1800" dirty="0" err="1" smtClean="0">
                <a:solidFill>
                  <a:srgbClr val="FF0000"/>
                </a:solidFill>
              </a:rPr>
              <a:t>bosques</a:t>
            </a:r>
            <a:r>
              <a:rPr lang="cs-CZ" sz="1800" dirty="0" smtClean="0">
                <a:solidFill>
                  <a:srgbClr val="FF0000"/>
                </a:solidFill>
              </a:rPr>
              <a:t> y </a:t>
            </a:r>
            <a:r>
              <a:rPr lang="cs-CZ" sz="1800" dirty="0" err="1" smtClean="0">
                <a:solidFill>
                  <a:srgbClr val="FF0000"/>
                </a:solidFill>
              </a:rPr>
              <a:t>desiertos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endParaRPr lang="fr-F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cs-CZ" sz="1800" b="1" dirty="0" smtClean="0"/>
              <a:t>P</a:t>
            </a:r>
            <a:r>
              <a:rPr lang="fr-FR" sz="1800" b="1" dirty="0" smtClean="0"/>
              <a:t>3. </a:t>
            </a:r>
            <a:r>
              <a:rPr lang="cs-CZ" sz="1800" b="1" dirty="0" smtClean="0"/>
              <a:t>En la  Reserva </a:t>
            </a:r>
            <a:r>
              <a:rPr lang="cs-CZ" sz="1800" b="1" dirty="0" err="1" smtClean="0"/>
              <a:t>Biológica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Encenillo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muy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cercana</a:t>
            </a:r>
            <a:r>
              <a:rPr lang="cs-CZ" sz="1800" b="1" dirty="0" smtClean="0"/>
              <a:t> a </a:t>
            </a:r>
            <a:r>
              <a:rPr lang="cs-CZ" sz="1800" b="1" dirty="0" err="1" smtClean="0"/>
              <a:t>Bogotá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hay</a:t>
            </a:r>
            <a:r>
              <a:rPr lang="cs-CZ" sz="1800" b="1" dirty="0" smtClean="0"/>
              <a:t> :</a:t>
            </a:r>
            <a:endParaRPr lang="fr-FR" sz="1800" b="1" dirty="0" smtClean="0"/>
          </a:p>
          <a:p>
            <a:pPr>
              <a:buFont typeface="+mj-lt"/>
              <a:buAutoNum type="arabicPeriod"/>
            </a:pPr>
            <a:r>
              <a:rPr lang="cs-CZ" sz="1800" dirty="0" smtClean="0"/>
              <a:t> </a:t>
            </a:r>
            <a:r>
              <a:rPr lang="cs-CZ" sz="1800" dirty="0" err="1" smtClean="0"/>
              <a:t>Especies</a:t>
            </a:r>
            <a:r>
              <a:rPr lang="cs-CZ" sz="1800" dirty="0" smtClean="0"/>
              <a:t> de </a:t>
            </a:r>
            <a:r>
              <a:rPr lang="cs-CZ" sz="1800" dirty="0" err="1" smtClean="0"/>
              <a:t>orquideas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>
              <a:buFont typeface="+mj-lt"/>
              <a:buAutoNum type="arabicPeriod"/>
            </a:pPr>
            <a:r>
              <a:rPr lang="cs-CZ" sz="1800" dirty="0" smtClean="0"/>
              <a:t>Café.</a:t>
            </a:r>
            <a:endParaRPr lang="cs-CZ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800" dirty="0" smtClean="0">
                <a:solidFill>
                  <a:srgbClr val="FF0000"/>
                </a:solidFill>
              </a:rPr>
              <a:t>La </a:t>
            </a:r>
            <a:r>
              <a:rPr lang="cs-CZ" sz="1800" dirty="0" err="1" smtClean="0">
                <a:solidFill>
                  <a:srgbClr val="FF0000"/>
                </a:solidFill>
              </a:rPr>
              <a:t>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es : </a:t>
            </a:r>
            <a:r>
              <a:rPr lang="cs-CZ" sz="1800" dirty="0" err="1" smtClean="0">
                <a:solidFill>
                  <a:srgbClr val="FF0000"/>
                </a:solidFill>
              </a:rPr>
              <a:t>Especies</a:t>
            </a:r>
            <a:r>
              <a:rPr lang="cs-CZ" sz="1800" dirty="0" smtClean="0">
                <a:solidFill>
                  <a:srgbClr val="FF0000"/>
                </a:solidFill>
              </a:rPr>
              <a:t> de </a:t>
            </a:r>
            <a:r>
              <a:rPr lang="cs-CZ" sz="1800" dirty="0" err="1" smtClean="0">
                <a:solidFill>
                  <a:srgbClr val="FF0000"/>
                </a:solidFill>
              </a:rPr>
              <a:t>orquideas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=""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995120" cy="9941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196752"/>
            <a:ext cx="8496944" cy="54726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1800" b="1" dirty="0" smtClean="0"/>
              <a:t>P4.</a:t>
            </a:r>
            <a:r>
              <a:rPr lang="fr-FR" sz="1800" b="1" dirty="0" smtClean="0"/>
              <a:t> </a:t>
            </a:r>
            <a:r>
              <a:rPr lang="es-ES" sz="1800" b="1" dirty="0" smtClean="0"/>
              <a:t>De las 8 especies de </a:t>
            </a:r>
            <a:r>
              <a:rPr lang="es-ES" sz="1800" b="1" i="1" dirty="0" smtClean="0"/>
              <a:t>tortugas marinas</a:t>
            </a:r>
            <a:r>
              <a:rPr lang="es-ES" sz="1800" b="1" dirty="0" smtClean="0"/>
              <a:t> que existen en el mundo, siete anidan en playas </a:t>
            </a:r>
            <a:r>
              <a:rPr lang="cs-CZ" sz="1800" b="1" dirty="0" smtClean="0"/>
              <a:t>:</a:t>
            </a:r>
            <a:endParaRPr lang="fr-FR" sz="1800" b="1" dirty="0" smtClean="0"/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Colombianas</a:t>
            </a:r>
            <a:r>
              <a:rPr lang="cs-CZ" sz="18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Peruanas</a:t>
            </a:r>
            <a:r>
              <a:rPr lang="cs-CZ" sz="18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Mexicanas</a:t>
            </a:r>
            <a:r>
              <a:rPr lang="cs-CZ" sz="1800" dirty="0" smtClean="0"/>
              <a:t>.</a:t>
            </a: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fr-FR" sz="1800" dirty="0" smtClean="0">
                <a:solidFill>
                  <a:srgbClr val="FF0000"/>
                </a:solidFill>
              </a:rPr>
              <a:t> </a:t>
            </a:r>
            <a:r>
              <a:rPr lang="fr-FR" sz="1800" dirty="0">
                <a:solidFill>
                  <a:srgbClr val="FF0000"/>
                </a:solidFill>
              </a:rPr>
              <a:t>es </a:t>
            </a:r>
            <a:r>
              <a:rPr lang="cs-CZ" sz="1800" dirty="0" smtClean="0">
                <a:solidFill>
                  <a:srgbClr val="FF0000"/>
                </a:solidFill>
              </a:rPr>
              <a:t>: </a:t>
            </a:r>
            <a:r>
              <a:rPr lang="cs-CZ" sz="1800" dirty="0" err="1" smtClean="0">
                <a:solidFill>
                  <a:srgbClr val="FF0000"/>
                </a:solidFill>
              </a:rPr>
              <a:t>Mexicanas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endParaRPr lang="fr-FR" sz="1800" dirty="0" smtClean="0"/>
          </a:p>
          <a:p>
            <a:pPr marL="0" indent="0">
              <a:buNone/>
            </a:pPr>
            <a:endParaRPr lang="fr-FR" sz="1800" dirty="0" smtClean="0"/>
          </a:p>
          <a:p>
            <a:pPr>
              <a:buNone/>
            </a:pPr>
            <a:r>
              <a:rPr lang="cs-CZ" sz="1800" b="1" dirty="0" smtClean="0"/>
              <a:t>P5</a:t>
            </a:r>
            <a:r>
              <a:rPr lang="fr-FR" sz="1800" b="1" dirty="0" smtClean="0"/>
              <a:t>. </a:t>
            </a:r>
            <a:r>
              <a:rPr lang="cs-CZ" sz="1800" b="1" dirty="0" smtClean="0"/>
              <a:t>La </a:t>
            </a:r>
            <a:r>
              <a:rPr lang="cs-CZ" sz="1800" b="1" dirty="0" err="1" smtClean="0"/>
              <a:t>Selva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amazónica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representa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más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del</a:t>
            </a:r>
            <a:r>
              <a:rPr lang="cs-CZ" sz="1800" b="1" dirty="0" smtClean="0"/>
              <a:t> 70 % </a:t>
            </a:r>
            <a:r>
              <a:rPr lang="cs-CZ" sz="1800" b="1" dirty="0" err="1" smtClean="0"/>
              <a:t>del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territorio</a:t>
            </a:r>
            <a:r>
              <a:rPr lang="cs-CZ" sz="1800" b="1" dirty="0" smtClean="0"/>
              <a:t> :</a:t>
            </a:r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Peruano</a:t>
            </a:r>
            <a:r>
              <a:rPr lang="cs-CZ" sz="18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Colombiano</a:t>
            </a:r>
            <a:r>
              <a:rPr lang="cs-CZ" sz="18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Mexicano</a:t>
            </a:r>
            <a:r>
              <a:rPr lang="cs-CZ" sz="1800" dirty="0" smtClean="0"/>
              <a:t>.</a:t>
            </a: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</a:t>
            </a:r>
            <a:r>
              <a:rPr lang="fr-FR" sz="1800" dirty="0">
                <a:solidFill>
                  <a:srgbClr val="FF0000"/>
                </a:solidFill>
              </a:rPr>
              <a:t>respuesta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fr-FR" sz="1800" dirty="0" smtClean="0">
                <a:solidFill>
                  <a:srgbClr val="FF0000"/>
                </a:solidFill>
              </a:rPr>
              <a:t>es</a:t>
            </a:r>
            <a:r>
              <a:rPr lang="cs-CZ" sz="1800" dirty="0" smtClean="0">
                <a:solidFill>
                  <a:srgbClr val="FF0000"/>
                </a:solidFill>
              </a:rPr>
              <a:t> :</a:t>
            </a:r>
            <a:r>
              <a:rPr lang="fr-FR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Peruano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endParaRPr lang="es-ES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800" b="1" dirty="0" smtClean="0"/>
              <a:t>P6</a:t>
            </a:r>
            <a:r>
              <a:rPr lang="fr-FR" sz="1800" b="1" dirty="0" smtClean="0"/>
              <a:t>. </a:t>
            </a:r>
            <a:r>
              <a:rPr lang="es-ES" sz="1800" b="1" dirty="0" smtClean="0"/>
              <a:t>La </a:t>
            </a:r>
            <a:r>
              <a:rPr lang="es-ES" sz="1800" b="1" dirty="0" smtClean="0"/>
              <a:t>Amazon</a:t>
            </a:r>
            <a:r>
              <a:rPr lang="cs-CZ" sz="1800" b="1" dirty="0" smtClean="0"/>
              <a:t>i</a:t>
            </a:r>
            <a:r>
              <a:rPr lang="es-ES" sz="1800" b="1" dirty="0" smtClean="0"/>
              <a:t>a </a:t>
            </a:r>
            <a:r>
              <a:rPr lang="es-ES" sz="1800" b="1" dirty="0" smtClean="0"/>
              <a:t>o selva Peruana debe su nombre</a:t>
            </a:r>
            <a:r>
              <a:rPr lang="cs-CZ" sz="1800" b="1" dirty="0" smtClean="0"/>
              <a:t> :</a:t>
            </a:r>
            <a:endParaRPr lang="fr-FR" sz="1800" b="1" dirty="0" smtClean="0"/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Al</a:t>
            </a:r>
            <a:r>
              <a:rPr lang="cs-CZ" sz="1800" dirty="0" smtClean="0"/>
              <a:t> </a:t>
            </a:r>
            <a:r>
              <a:rPr lang="cs-CZ" sz="1800" dirty="0" err="1" smtClean="0"/>
              <a:t>río</a:t>
            </a:r>
            <a:r>
              <a:rPr lang="cs-CZ" sz="1800" dirty="0" smtClean="0"/>
              <a:t> </a:t>
            </a:r>
            <a:r>
              <a:rPr lang="cs-CZ" sz="1800" dirty="0" err="1" smtClean="0"/>
              <a:t>Amazonas</a:t>
            </a:r>
            <a:r>
              <a:rPr lang="cs-CZ" sz="18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cs-CZ" sz="1800" dirty="0" smtClean="0"/>
              <a:t>A las </a:t>
            </a:r>
            <a:r>
              <a:rPr lang="cs-CZ" sz="1800" dirty="0" err="1" smtClean="0"/>
              <a:t>amazonas</a:t>
            </a:r>
            <a:r>
              <a:rPr lang="cs-CZ" sz="18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Al</a:t>
            </a:r>
            <a:r>
              <a:rPr lang="cs-CZ" sz="1800" dirty="0" smtClean="0"/>
              <a:t> amor.</a:t>
            </a:r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</a:t>
            </a:r>
            <a:r>
              <a:rPr lang="fr-FR" sz="1800" dirty="0">
                <a:solidFill>
                  <a:srgbClr val="FF0000"/>
                </a:solidFill>
              </a:rPr>
              <a:t>respuesta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fr-FR" sz="1800" dirty="0" smtClean="0">
                <a:solidFill>
                  <a:srgbClr val="FF0000"/>
                </a:solidFill>
              </a:rPr>
              <a:t>es</a:t>
            </a:r>
            <a:r>
              <a:rPr lang="cs-CZ" sz="1800" dirty="0" smtClean="0">
                <a:solidFill>
                  <a:srgbClr val="FF0000"/>
                </a:solidFill>
              </a:rPr>
              <a:t> : </a:t>
            </a:r>
            <a:r>
              <a:rPr lang="cs-CZ" sz="1800" dirty="0" err="1" smtClean="0">
                <a:solidFill>
                  <a:srgbClr val="FF0000"/>
                </a:solidFill>
              </a:rPr>
              <a:t>A</a:t>
            </a:r>
            <a:r>
              <a:rPr lang="cs-CZ" sz="1800" dirty="0" err="1" smtClean="0">
                <a:solidFill>
                  <a:srgbClr val="FF0000"/>
                </a:solidFill>
              </a:rPr>
              <a:t>l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río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Amazonas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endParaRPr lang="fr-FR" sz="2000" dirty="0" smtClean="0"/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="" xmlns:p14="http://schemas.microsoft.com/office/powerpoint/2010/main" val="3896218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995120" cy="9941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196752"/>
            <a:ext cx="8496944" cy="547260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1800" b="1" dirty="0" smtClean="0"/>
              <a:t>P7</a:t>
            </a:r>
            <a:r>
              <a:rPr lang="fr-FR" sz="1800" b="1" dirty="0" smtClean="0"/>
              <a:t>. </a:t>
            </a:r>
            <a:r>
              <a:rPr lang="cs-CZ" sz="1800" b="1" dirty="0" smtClean="0"/>
              <a:t>La </a:t>
            </a:r>
            <a:r>
              <a:rPr lang="es-ES" sz="1800" b="1" dirty="0" smtClean="0"/>
              <a:t>selva Amazonica </a:t>
            </a:r>
            <a:r>
              <a:rPr lang="cs-CZ" sz="1800" b="1" dirty="0" smtClean="0"/>
              <a:t>de </a:t>
            </a:r>
            <a:r>
              <a:rPr lang="cs-CZ" sz="1800" b="1" dirty="0" err="1" smtClean="0"/>
              <a:t>Perú</a:t>
            </a:r>
            <a:r>
              <a:rPr lang="cs-CZ" sz="1800" b="1" dirty="0" smtClean="0"/>
              <a:t> se </a:t>
            </a:r>
            <a:r>
              <a:rPr lang="cs-CZ" sz="1800" b="1" dirty="0" err="1" smtClean="0"/>
              <a:t>llama</a:t>
            </a:r>
            <a:r>
              <a:rPr lang="cs-CZ" sz="1800" b="1" dirty="0" smtClean="0"/>
              <a:t> la </a:t>
            </a:r>
            <a:r>
              <a:rPr lang="cs-CZ" sz="1800" b="1" dirty="0" err="1" smtClean="0"/>
              <a:t>selva</a:t>
            </a:r>
            <a:r>
              <a:rPr lang="cs-CZ" sz="1800" b="1" dirty="0" smtClean="0"/>
              <a:t> :</a:t>
            </a:r>
            <a:endParaRPr lang="fr-FR" sz="1800" b="1" dirty="0" smtClean="0"/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Alta</a:t>
            </a:r>
            <a:r>
              <a:rPr lang="cs-CZ" sz="18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Baja</a:t>
            </a:r>
            <a:r>
              <a:rPr lang="cs-CZ" sz="1800" dirty="0" smtClean="0"/>
              <a:t>.</a:t>
            </a: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fr-FR" sz="1800" dirty="0" smtClean="0">
                <a:solidFill>
                  <a:srgbClr val="FF0000"/>
                </a:solidFill>
              </a:rPr>
              <a:t> </a:t>
            </a:r>
            <a:r>
              <a:rPr lang="fr-FR" sz="1800" dirty="0">
                <a:solidFill>
                  <a:srgbClr val="FF0000"/>
                </a:solidFill>
              </a:rPr>
              <a:t>es </a:t>
            </a:r>
            <a:r>
              <a:rPr lang="cs-CZ" sz="1800" dirty="0" smtClean="0">
                <a:solidFill>
                  <a:srgbClr val="FF0000"/>
                </a:solidFill>
              </a:rPr>
              <a:t>: </a:t>
            </a:r>
            <a:r>
              <a:rPr lang="cs-CZ" sz="1800" dirty="0" err="1" smtClean="0">
                <a:solidFill>
                  <a:srgbClr val="FF0000"/>
                </a:solidFill>
              </a:rPr>
              <a:t>Baja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endParaRPr lang="fr-FR" sz="1800" dirty="0" smtClean="0"/>
          </a:p>
          <a:p>
            <a:pPr marL="0" indent="0">
              <a:buNone/>
            </a:pPr>
            <a:endParaRPr lang="fr-FR" sz="1800" dirty="0" smtClean="0"/>
          </a:p>
          <a:p>
            <a:pPr>
              <a:buNone/>
            </a:pPr>
            <a:r>
              <a:rPr lang="cs-CZ" sz="1800" b="1" dirty="0" smtClean="0"/>
              <a:t>P8</a:t>
            </a:r>
            <a:r>
              <a:rPr lang="fr-FR" sz="1800" b="1" dirty="0" smtClean="0"/>
              <a:t>. </a:t>
            </a:r>
            <a:r>
              <a:rPr lang="cs-CZ" sz="1800" b="1" dirty="0" smtClean="0"/>
              <a:t>U</a:t>
            </a:r>
            <a:r>
              <a:rPr lang="es-ES" sz="1800" b="1" dirty="0" smtClean="0"/>
              <a:t>no de los factores indispensables para el surgimiento de un huracán en aguas oceánicas es que su temperatura sea igual o superior a lo</a:t>
            </a:r>
            <a:r>
              <a:rPr lang="cs-CZ" sz="1800" b="1" dirty="0" smtClean="0"/>
              <a:t>s :</a:t>
            </a:r>
          </a:p>
          <a:p>
            <a:pPr>
              <a:buFont typeface="+mj-lt"/>
              <a:buAutoNum type="arabicPeriod"/>
            </a:pPr>
            <a:r>
              <a:rPr lang="es-ES" sz="1800" dirty="0" smtClean="0"/>
              <a:t>27 ºC.</a:t>
            </a:r>
            <a:endParaRPr lang="cs-CZ" sz="1800" dirty="0" smtClean="0"/>
          </a:p>
          <a:p>
            <a:pPr>
              <a:buFont typeface="+mj-lt"/>
              <a:buAutoNum type="arabicPeriod"/>
            </a:pPr>
            <a:r>
              <a:rPr lang="cs-CZ" sz="1800" dirty="0" smtClean="0"/>
              <a:t>17</a:t>
            </a:r>
            <a:r>
              <a:rPr lang="es-ES" sz="1800" dirty="0" smtClean="0"/>
              <a:t> ºC. </a:t>
            </a:r>
            <a:endParaRPr lang="cs-CZ" sz="1800" dirty="0" smtClean="0"/>
          </a:p>
          <a:p>
            <a:pPr>
              <a:buFont typeface="+mj-lt"/>
              <a:buAutoNum type="arabicPeriod"/>
            </a:pPr>
            <a:r>
              <a:rPr lang="es-ES" sz="1800" dirty="0" smtClean="0"/>
              <a:t>7 ºC. </a:t>
            </a:r>
            <a:endParaRPr lang="cs-CZ" sz="1800" dirty="0" smtClean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fr-FR" sz="1800" dirty="0" smtClean="0">
                <a:solidFill>
                  <a:srgbClr val="FF0000"/>
                </a:solidFill>
              </a:rPr>
              <a:t> es</a:t>
            </a:r>
            <a:r>
              <a:rPr lang="cs-CZ" sz="1800" dirty="0" smtClean="0">
                <a:solidFill>
                  <a:srgbClr val="FF0000"/>
                </a:solidFill>
              </a:rPr>
              <a:t> :</a:t>
            </a:r>
            <a:r>
              <a:rPr lang="fr-FR" sz="1800" dirty="0" smtClean="0">
                <a:solidFill>
                  <a:srgbClr val="FF0000"/>
                </a:solidFill>
              </a:rPr>
              <a:t> </a:t>
            </a:r>
            <a:r>
              <a:rPr lang="es-ES" sz="1800" dirty="0" smtClean="0">
                <a:solidFill>
                  <a:srgbClr val="FF0000"/>
                </a:solidFill>
              </a:rPr>
              <a:t>27 ºC. </a:t>
            </a:r>
            <a:endParaRPr lang="cs-CZ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s-ES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800" b="1" dirty="0" smtClean="0"/>
              <a:t>P9</a:t>
            </a:r>
            <a:r>
              <a:rPr lang="fr-FR" sz="1800" b="1" dirty="0" smtClean="0"/>
              <a:t>. </a:t>
            </a:r>
            <a:r>
              <a:rPr lang="cs-CZ" sz="1800" b="1" dirty="0" smtClean="0"/>
              <a:t>El </a:t>
            </a:r>
            <a:r>
              <a:rPr lang="cs-CZ" sz="1800" b="1" dirty="0" err="1" smtClean="0"/>
              <a:t>lago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Titicaca</a:t>
            </a:r>
            <a:r>
              <a:rPr lang="cs-CZ" sz="1800" b="1" dirty="0" smtClean="0"/>
              <a:t> se </a:t>
            </a:r>
            <a:r>
              <a:rPr lang="cs-CZ" sz="1800" b="1" dirty="0" err="1" smtClean="0"/>
              <a:t>situa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en</a:t>
            </a:r>
            <a:r>
              <a:rPr lang="cs-CZ" sz="1800" b="1" dirty="0" smtClean="0"/>
              <a:t> </a:t>
            </a:r>
            <a:r>
              <a:rPr lang="es-ES" sz="1800" b="1" dirty="0" smtClean="0"/>
              <a:t> </a:t>
            </a:r>
            <a:r>
              <a:rPr lang="cs-CZ" sz="1800" b="1" dirty="0" smtClean="0"/>
              <a:t>:</a:t>
            </a:r>
            <a:endParaRPr lang="fr-FR" sz="1800" b="1" dirty="0" smtClean="0"/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México</a:t>
            </a:r>
            <a:r>
              <a:rPr lang="cs-CZ" sz="18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Bolivia</a:t>
            </a:r>
            <a:r>
              <a:rPr lang="cs-CZ" sz="1800" dirty="0" smtClean="0"/>
              <a:t> y </a:t>
            </a:r>
            <a:r>
              <a:rPr lang="cs-CZ" sz="1800" dirty="0" err="1" smtClean="0"/>
              <a:t>Perú</a:t>
            </a:r>
            <a:r>
              <a:rPr lang="cs-CZ" sz="18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Bolivia</a:t>
            </a:r>
            <a:r>
              <a:rPr lang="cs-CZ" sz="1800" dirty="0" smtClean="0"/>
              <a:t> y Chile.</a:t>
            </a:r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</a:t>
            </a:r>
            <a:r>
              <a:rPr lang="fr-FR" sz="1800" dirty="0">
                <a:solidFill>
                  <a:srgbClr val="FF0000"/>
                </a:solidFill>
              </a:rPr>
              <a:t>respuesta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fr-FR" sz="1800" dirty="0" smtClean="0">
                <a:solidFill>
                  <a:srgbClr val="FF0000"/>
                </a:solidFill>
              </a:rPr>
              <a:t>es</a:t>
            </a:r>
            <a:r>
              <a:rPr lang="cs-CZ" sz="1800" dirty="0" smtClean="0">
                <a:solidFill>
                  <a:srgbClr val="FF0000"/>
                </a:solidFill>
              </a:rPr>
              <a:t> : </a:t>
            </a:r>
            <a:r>
              <a:rPr lang="cs-CZ" sz="1800" dirty="0" err="1" smtClean="0">
                <a:solidFill>
                  <a:srgbClr val="FF0000"/>
                </a:solidFill>
              </a:rPr>
              <a:t>Bolivia</a:t>
            </a:r>
            <a:r>
              <a:rPr lang="cs-CZ" sz="1800" dirty="0" smtClean="0">
                <a:solidFill>
                  <a:srgbClr val="FF0000"/>
                </a:solidFill>
              </a:rPr>
              <a:t> y </a:t>
            </a:r>
            <a:r>
              <a:rPr lang="cs-CZ" sz="1800" dirty="0" err="1" smtClean="0">
                <a:solidFill>
                  <a:srgbClr val="FF0000"/>
                </a:solidFill>
              </a:rPr>
              <a:t>Perú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endParaRPr lang="fr-FR" sz="2000" dirty="0" smtClean="0"/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="" xmlns:p14="http://schemas.microsoft.com/office/powerpoint/2010/main" val="3896218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995120" cy="9941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196752"/>
            <a:ext cx="8496944" cy="547260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1800" b="1" dirty="0" smtClean="0"/>
              <a:t>P10.</a:t>
            </a:r>
            <a:r>
              <a:rPr lang="fr-FR" sz="1800" b="1" dirty="0" smtClean="0"/>
              <a:t> </a:t>
            </a:r>
            <a:r>
              <a:rPr lang="cs-CZ" sz="1800" b="1" dirty="0" smtClean="0"/>
              <a:t>De</a:t>
            </a:r>
            <a:r>
              <a:rPr lang="es-ES" sz="1800" b="1" dirty="0" smtClean="0"/>
              <a:t> las 8 especies </a:t>
            </a:r>
            <a:r>
              <a:rPr lang="cs-CZ" sz="1800" b="1" dirty="0" smtClean="0"/>
              <a:t>de </a:t>
            </a:r>
            <a:r>
              <a:rPr lang="cs-CZ" sz="1800" b="1" dirty="0" err="1" smtClean="0"/>
              <a:t>tortugas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que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hay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en</a:t>
            </a:r>
            <a:r>
              <a:rPr lang="cs-CZ" sz="1800" b="1" dirty="0" smtClean="0"/>
              <a:t> </a:t>
            </a:r>
            <a:r>
              <a:rPr lang="es-ES" sz="1800" b="1" dirty="0" smtClean="0"/>
              <a:t>el mundo, la tortuga Lora sólo se reproduce en </a:t>
            </a:r>
            <a:r>
              <a:rPr lang="cs-CZ" sz="1800" b="1" dirty="0" smtClean="0"/>
              <a:t>las </a:t>
            </a:r>
            <a:r>
              <a:rPr lang="es-ES" sz="1800" b="1" dirty="0" smtClean="0"/>
              <a:t>playas </a:t>
            </a:r>
            <a:r>
              <a:rPr lang="cs-CZ" sz="1800" b="1" dirty="0" smtClean="0"/>
              <a:t>:</a:t>
            </a:r>
            <a:endParaRPr lang="fr-FR" sz="1800" b="1" dirty="0" smtClean="0"/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Colombianas</a:t>
            </a:r>
            <a:r>
              <a:rPr lang="cs-CZ" sz="18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Peruanas</a:t>
            </a:r>
            <a:r>
              <a:rPr lang="cs-CZ" sz="18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Mexicanas</a:t>
            </a:r>
            <a:r>
              <a:rPr lang="cs-CZ" sz="1800" dirty="0" smtClean="0"/>
              <a:t>.</a:t>
            </a: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fr-FR" sz="1800" dirty="0" smtClean="0">
                <a:solidFill>
                  <a:srgbClr val="FF0000"/>
                </a:solidFill>
              </a:rPr>
              <a:t> </a:t>
            </a:r>
            <a:r>
              <a:rPr lang="fr-FR" sz="1800" dirty="0">
                <a:solidFill>
                  <a:srgbClr val="FF0000"/>
                </a:solidFill>
              </a:rPr>
              <a:t>es </a:t>
            </a:r>
            <a:r>
              <a:rPr lang="cs-CZ" sz="1800" dirty="0" smtClean="0">
                <a:solidFill>
                  <a:srgbClr val="FF0000"/>
                </a:solidFill>
              </a:rPr>
              <a:t>: </a:t>
            </a:r>
            <a:r>
              <a:rPr lang="cs-CZ" sz="1800" dirty="0" err="1" smtClean="0">
                <a:solidFill>
                  <a:srgbClr val="FF0000"/>
                </a:solidFill>
              </a:rPr>
              <a:t>Mexicanas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endParaRPr lang="fr-FR" sz="1800" dirty="0" smtClean="0"/>
          </a:p>
          <a:p>
            <a:pPr marL="0" indent="0">
              <a:buNone/>
            </a:pPr>
            <a:endParaRPr lang="fr-FR" sz="1800" dirty="0" smtClean="0"/>
          </a:p>
          <a:p>
            <a:pPr>
              <a:buNone/>
            </a:pPr>
            <a:r>
              <a:rPr lang="cs-CZ" sz="1800" b="1" dirty="0" smtClean="0"/>
              <a:t>P11</a:t>
            </a:r>
            <a:r>
              <a:rPr lang="fr-FR" sz="1800" b="1" dirty="0" smtClean="0"/>
              <a:t>. </a:t>
            </a:r>
            <a:r>
              <a:rPr lang="cs-CZ" sz="1800" b="1" dirty="0" err="1" smtClean="0"/>
              <a:t>En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uno</a:t>
            </a:r>
            <a:r>
              <a:rPr lang="cs-CZ" sz="1800" b="1" dirty="0" smtClean="0"/>
              <a:t> de </a:t>
            </a:r>
            <a:r>
              <a:rPr lang="cs-CZ" sz="1800" b="1" dirty="0" err="1" smtClean="0"/>
              <a:t>estos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paises</a:t>
            </a:r>
            <a:r>
              <a:rPr lang="cs-CZ" sz="1800" b="1" dirty="0" smtClean="0"/>
              <a:t> no se </a:t>
            </a:r>
            <a:r>
              <a:rPr lang="cs-CZ" sz="1800" b="1" dirty="0" err="1" smtClean="0"/>
              <a:t>encuentra</a:t>
            </a:r>
            <a:r>
              <a:rPr lang="cs-CZ" sz="1800" b="1" dirty="0" smtClean="0"/>
              <a:t> la </a:t>
            </a:r>
            <a:r>
              <a:rPr lang="cs-CZ" sz="1800" b="1" dirty="0" err="1" smtClean="0"/>
              <a:t>selva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amazónica</a:t>
            </a:r>
            <a:r>
              <a:rPr lang="cs-CZ" sz="1800" b="1" dirty="0" smtClean="0"/>
              <a:t>, </a:t>
            </a:r>
            <a:r>
              <a:rPr lang="fr-FR" sz="1800" b="1" dirty="0" smtClean="0"/>
              <a:t>¿</a:t>
            </a:r>
            <a:r>
              <a:rPr lang="cs-CZ" sz="1800" b="1" dirty="0" err="1" smtClean="0"/>
              <a:t>en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el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cuál</a:t>
            </a:r>
            <a:r>
              <a:rPr lang="cs-CZ" sz="1800" b="1" dirty="0" smtClean="0"/>
              <a:t>? : </a:t>
            </a:r>
            <a:r>
              <a:rPr lang="cs-CZ" sz="1800" b="1" u="sng" dirty="0" err="1" smtClean="0"/>
              <a:t>Brasil</a:t>
            </a:r>
            <a:r>
              <a:rPr lang="cs-CZ" sz="1800" b="1" u="sng" dirty="0" smtClean="0"/>
              <a:t>, </a:t>
            </a:r>
            <a:r>
              <a:rPr lang="cs-CZ" sz="1800" b="1" u="sng" dirty="0" err="1" smtClean="0"/>
              <a:t>Perú</a:t>
            </a:r>
            <a:r>
              <a:rPr lang="cs-CZ" sz="1800" b="1" u="sng" dirty="0" smtClean="0"/>
              <a:t>, </a:t>
            </a:r>
            <a:r>
              <a:rPr lang="cs-CZ" sz="1800" b="1" u="sng" dirty="0" err="1" smtClean="0"/>
              <a:t>Colombia</a:t>
            </a:r>
            <a:r>
              <a:rPr lang="cs-CZ" sz="1800" b="1" u="sng" dirty="0" smtClean="0"/>
              <a:t>, </a:t>
            </a:r>
            <a:r>
              <a:rPr lang="cs-CZ" sz="1800" b="1" u="sng" dirty="0" err="1" smtClean="0"/>
              <a:t>Bolivia</a:t>
            </a:r>
            <a:r>
              <a:rPr lang="cs-CZ" sz="1800" b="1" u="sng" dirty="0" smtClean="0"/>
              <a:t>, Ecuador,  </a:t>
            </a:r>
            <a:r>
              <a:rPr lang="cs-CZ" sz="1800" b="1" u="sng" dirty="0" err="1" smtClean="0"/>
              <a:t>México</a:t>
            </a:r>
            <a:r>
              <a:rPr lang="cs-CZ" sz="1800" b="1" u="sng" dirty="0" smtClean="0"/>
              <a:t>,Guyana, Venezuela, </a:t>
            </a:r>
            <a:r>
              <a:rPr lang="cs-CZ" sz="1800" b="1" u="sng" dirty="0" err="1" smtClean="0"/>
              <a:t>Guayana</a:t>
            </a:r>
            <a:r>
              <a:rPr lang="cs-CZ" sz="1800" b="1" u="sng" dirty="0" smtClean="0"/>
              <a:t> </a:t>
            </a:r>
            <a:r>
              <a:rPr lang="cs-CZ" sz="1800" b="1" u="sng" dirty="0" err="1" smtClean="0"/>
              <a:t>Francesa</a:t>
            </a:r>
            <a:r>
              <a:rPr lang="cs-CZ" sz="1800" b="1" u="sng" dirty="0" smtClean="0"/>
              <a:t>.</a:t>
            </a:r>
            <a:r>
              <a:rPr lang="es-ES" sz="1800" b="1" u="sng" dirty="0" smtClean="0"/>
              <a:t> </a:t>
            </a:r>
            <a:endParaRPr lang="cs-CZ" sz="1800" b="1" u="sng" dirty="0" smtClean="0"/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Perú</a:t>
            </a:r>
            <a:r>
              <a:rPr lang="cs-CZ" sz="18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Colombia</a:t>
            </a:r>
            <a:r>
              <a:rPr lang="cs-CZ" sz="18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México</a:t>
            </a:r>
            <a:r>
              <a:rPr lang="cs-CZ" sz="1800" dirty="0" smtClean="0"/>
              <a:t>.</a:t>
            </a: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fr-FR" sz="1800" dirty="0" smtClean="0">
                <a:solidFill>
                  <a:srgbClr val="FF0000"/>
                </a:solidFill>
              </a:rPr>
              <a:t> es</a:t>
            </a:r>
            <a:r>
              <a:rPr lang="cs-CZ" sz="1800" dirty="0" smtClean="0">
                <a:solidFill>
                  <a:srgbClr val="FF0000"/>
                </a:solidFill>
              </a:rPr>
              <a:t> :</a:t>
            </a:r>
            <a:r>
              <a:rPr lang="fr-FR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México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endParaRPr lang="es-ES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800" b="1" dirty="0" smtClean="0"/>
              <a:t>P12</a:t>
            </a:r>
            <a:r>
              <a:rPr lang="fr-FR" sz="1800" b="1" dirty="0" smtClean="0"/>
              <a:t>. </a:t>
            </a:r>
            <a:r>
              <a:rPr lang="cs-CZ" sz="1800" b="1" dirty="0" err="1" smtClean="0"/>
              <a:t>Qué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país</a:t>
            </a:r>
            <a:r>
              <a:rPr lang="cs-CZ" sz="1800" b="1" dirty="0" smtClean="0"/>
              <a:t> no </a:t>
            </a:r>
            <a:r>
              <a:rPr lang="cs-CZ" sz="1800" b="1" dirty="0" err="1" smtClean="0"/>
              <a:t>atraviesa</a:t>
            </a:r>
            <a:r>
              <a:rPr lang="cs-CZ" sz="1800" b="1" dirty="0" smtClean="0"/>
              <a:t> la</a:t>
            </a:r>
            <a:r>
              <a:rPr lang="es-ES" sz="1800" dirty="0" smtClean="0"/>
              <a:t> </a:t>
            </a:r>
            <a:r>
              <a:rPr lang="es-ES" sz="1800" b="1" dirty="0" smtClean="0"/>
              <a:t>cordillera de los Andes</a:t>
            </a:r>
            <a:r>
              <a:rPr lang="es-ES" sz="1800" dirty="0" smtClean="0"/>
              <a:t> </a:t>
            </a:r>
            <a:r>
              <a:rPr lang="cs-CZ" sz="1800" dirty="0" smtClean="0"/>
              <a:t> :</a:t>
            </a:r>
            <a:endParaRPr lang="fr-FR" sz="1800" b="1" dirty="0" smtClean="0"/>
          </a:p>
          <a:p>
            <a:pPr>
              <a:buFont typeface="+mj-lt"/>
              <a:buAutoNum type="arabicPeriod"/>
            </a:pPr>
            <a:r>
              <a:rPr lang="cs-CZ" sz="1800" dirty="0" smtClean="0"/>
              <a:t>Argentina.</a:t>
            </a:r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Bolivia</a:t>
            </a:r>
            <a:r>
              <a:rPr lang="cs-CZ" sz="1800" dirty="0" smtClean="0"/>
              <a:t>.</a:t>
            </a:r>
            <a:endParaRPr lang="cs-CZ" sz="1800" dirty="0" smtClean="0"/>
          </a:p>
          <a:p>
            <a:pPr>
              <a:buFont typeface="+mj-lt"/>
              <a:buAutoNum type="arabicPeriod"/>
            </a:pPr>
            <a:r>
              <a:rPr lang="cs-CZ" sz="1800" dirty="0" smtClean="0"/>
              <a:t>Uruguay.</a:t>
            </a:r>
            <a:endParaRPr lang="cs-CZ" sz="1800" dirty="0" smtClean="0"/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</a:t>
            </a:r>
            <a:r>
              <a:rPr lang="fr-FR" sz="1800" dirty="0">
                <a:solidFill>
                  <a:srgbClr val="FF0000"/>
                </a:solidFill>
              </a:rPr>
              <a:t>respuesta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fr-FR" sz="1800" dirty="0" smtClean="0">
                <a:solidFill>
                  <a:srgbClr val="FF0000"/>
                </a:solidFill>
              </a:rPr>
              <a:t>es</a:t>
            </a:r>
            <a:r>
              <a:rPr lang="cs-CZ" sz="1800" dirty="0" smtClean="0">
                <a:solidFill>
                  <a:srgbClr val="FF0000"/>
                </a:solidFill>
              </a:rPr>
              <a:t> : Uruguay.</a:t>
            </a:r>
            <a:endParaRPr lang="fr-FR" sz="2000" dirty="0" smtClean="0"/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="" xmlns:p14="http://schemas.microsoft.com/office/powerpoint/2010/main" val="3896218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995120" cy="9941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196752"/>
            <a:ext cx="8496944" cy="54726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1800" b="1" dirty="0" err="1" smtClean="0"/>
              <a:t>P13</a:t>
            </a:r>
            <a:r>
              <a:rPr lang="cs-CZ" sz="1800" b="1" dirty="0" smtClean="0"/>
              <a:t>.</a:t>
            </a:r>
            <a:r>
              <a:rPr lang="fr-FR" sz="1800" b="1" dirty="0" smtClean="0"/>
              <a:t> </a:t>
            </a:r>
            <a:r>
              <a:rPr lang="cs-CZ" sz="1800" b="1" dirty="0" smtClean="0"/>
              <a:t>L</a:t>
            </a:r>
            <a:r>
              <a:rPr lang="fr-FR" sz="1800" b="1" dirty="0" smtClean="0"/>
              <a:t>os bosques</a:t>
            </a:r>
            <a:r>
              <a:rPr lang="cs-CZ" sz="1800" b="1" dirty="0" smtClean="0"/>
              <a:t> r</a:t>
            </a:r>
            <a:r>
              <a:rPr lang="fr-FR" sz="1800" b="1" dirty="0" smtClean="0"/>
              <a:t>ecolectan y filtran </a:t>
            </a:r>
            <a:r>
              <a:rPr lang="cs-CZ" sz="1800" b="1" dirty="0" smtClean="0"/>
              <a:t>:</a:t>
            </a:r>
            <a:endParaRPr lang="fr-FR" sz="1800" b="1" dirty="0" smtClean="0"/>
          </a:p>
          <a:p>
            <a:pPr>
              <a:buFont typeface="+mj-lt"/>
              <a:buAutoNum type="arabicPeriod"/>
            </a:pPr>
            <a:r>
              <a:rPr lang="cs-CZ" sz="1800" dirty="0" smtClean="0"/>
              <a:t>El </a:t>
            </a:r>
            <a:r>
              <a:rPr lang="cs-CZ" sz="1800" dirty="0" err="1" smtClean="0"/>
              <a:t>agua</a:t>
            </a:r>
            <a:r>
              <a:rPr lang="cs-CZ" sz="18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cs-CZ" sz="1800" dirty="0" smtClean="0"/>
              <a:t>El sol.</a:t>
            </a:r>
          </a:p>
          <a:p>
            <a:pPr>
              <a:buFont typeface="+mj-lt"/>
              <a:buAutoNum type="arabicPeriod"/>
            </a:pPr>
            <a:r>
              <a:rPr lang="cs-CZ" sz="1800" dirty="0" smtClean="0"/>
              <a:t>El </a:t>
            </a:r>
            <a:r>
              <a:rPr lang="cs-CZ" sz="1800" dirty="0" err="1" smtClean="0"/>
              <a:t>viento</a:t>
            </a:r>
            <a:r>
              <a:rPr lang="cs-CZ" sz="1800" dirty="0" smtClean="0"/>
              <a:t>.</a:t>
            </a: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fr-FR" sz="1800" dirty="0" smtClean="0">
                <a:solidFill>
                  <a:srgbClr val="FF0000"/>
                </a:solidFill>
              </a:rPr>
              <a:t> </a:t>
            </a:r>
            <a:r>
              <a:rPr lang="fr-FR" sz="1800" dirty="0">
                <a:solidFill>
                  <a:srgbClr val="FF0000"/>
                </a:solidFill>
              </a:rPr>
              <a:t>es </a:t>
            </a:r>
            <a:r>
              <a:rPr lang="cs-CZ" sz="1800" dirty="0" smtClean="0">
                <a:solidFill>
                  <a:srgbClr val="FF0000"/>
                </a:solidFill>
              </a:rPr>
              <a:t>: El </a:t>
            </a:r>
            <a:r>
              <a:rPr lang="cs-CZ" sz="1800" dirty="0" err="1" smtClean="0">
                <a:solidFill>
                  <a:srgbClr val="FF0000"/>
                </a:solidFill>
              </a:rPr>
              <a:t>agua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endParaRPr lang="fr-FR" sz="1800" dirty="0" smtClean="0"/>
          </a:p>
          <a:p>
            <a:pPr marL="0" indent="0">
              <a:buNone/>
            </a:pPr>
            <a:endParaRPr lang="fr-FR" sz="1800" dirty="0" smtClean="0"/>
          </a:p>
          <a:p>
            <a:pPr>
              <a:buNone/>
            </a:pPr>
            <a:r>
              <a:rPr lang="cs-CZ" sz="1800" b="1" dirty="0" err="1" smtClean="0"/>
              <a:t>P14</a:t>
            </a:r>
            <a:r>
              <a:rPr lang="fr-FR" sz="1800" b="1" dirty="0" smtClean="0"/>
              <a:t>.</a:t>
            </a:r>
            <a:r>
              <a:rPr lang="fr-FR" sz="1800" dirty="0" smtClean="0"/>
              <a:t> </a:t>
            </a:r>
            <a:r>
              <a:rPr lang="fr-FR" sz="1800" b="1" dirty="0" smtClean="0"/>
              <a:t>Los árboles crean oxígeno</a:t>
            </a:r>
            <a:r>
              <a:rPr lang="cs-CZ" sz="1800" b="1" dirty="0" smtClean="0"/>
              <a:t> </a:t>
            </a:r>
            <a:r>
              <a:rPr lang="fr-FR" sz="1800" b="1" dirty="0" smtClean="0"/>
              <a:t>que</a:t>
            </a:r>
            <a:r>
              <a:rPr lang="cs-CZ" sz="1800" b="1" dirty="0" smtClean="0"/>
              <a:t> </a:t>
            </a:r>
            <a:r>
              <a:rPr lang="fr-FR" sz="1800" b="1" dirty="0" smtClean="0"/>
              <a:t>necesitamos para </a:t>
            </a:r>
            <a:r>
              <a:rPr lang="cs-CZ" sz="1800" b="1" dirty="0" smtClean="0"/>
              <a:t>:</a:t>
            </a:r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Respirar</a:t>
            </a:r>
            <a:r>
              <a:rPr lang="cs-CZ" sz="18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Comer</a:t>
            </a:r>
            <a:r>
              <a:rPr lang="cs-CZ" sz="1800" dirty="0" smtClean="0"/>
              <a:t>.</a:t>
            </a:r>
          </a:p>
          <a:p>
            <a:pPr>
              <a:buFont typeface="+mj-lt"/>
              <a:buAutoNum type="arabicPeriod"/>
            </a:pPr>
            <a:endParaRPr lang="cs-CZ" sz="1800" dirty="0" smtClean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fr-FR" sz="1800" dirty="0" smtClean="0">
                <a:solidFill>
                  <a:srgbClr val="FF0000"/>
                </a:solidFill>
              </a:rPr>
              <a:t>respuesta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fr-FR" sz="1800" dirty="0" smtClean="0">
                <a:solidFill>
                  <a:srgbClr val="FF0000"/>
                </a:solidFill>
              </a:rPr>
              <a:t>es</a:t>
            </a:r>
            <a:r>
              <a:rPr lang="cs-CZ" sz="1800" dirty="0" smtClean="0">
                <a:solidFill>
                  <a:srgbClr val="FF0000"/>
                </a:solidFill>
              </a:rPr>
              <a:t> :</a:t>
            </a:r>
            <a:r>
              <a:rPr lang="fr-FR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Respirar</a:t>
            </a:r>
            <a:r>
              <a:rPr lang="cs-CZ" sz="1800" smtClean="0">
                <a:solidFill>
                  <a:srgbClr val="FF0000"/>
                </a:solidFill>
              </a:rPr>
              <a:t>.</a:t>
            </a:r>
            <a:endParaRPr lang="es-ES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800" b="1" dirty="0" err="1" smtClean="0"/>
              <a:t>P15</a:t>
            </a:r>
            <a:r>
              <a:rPr lang="cs-CZ" sz="1800" b="1" dirty="0" smtClean="0"/>
              <a:t>. L</a:t>
            </a:r>
            <a:r>
              <a:rPr lang="fr-FR" sz="1800" b="1" dirty="0" smtClean="0"/>
              <a:t>os bosques </a:t>
            </a:r>
            <a:r>
              <a:rPr lang="cs-CZ" sz="1800" b="1" dirty="0" smtClean="0"/>
              <a:t> son :</a:t>
            </a:r>
            <a:endParaRPr lang="fr-FR" sz="1800" b="1" dirty="0" smtClean="0"/>
          </a:p>
          <a:p>
            <a:pPr>
              <a:buFont typeface="+mj-lt"/>
              <a:buAutoNum type="arabicPeriod"/>
            </a:pPr>
            <a:r>
              <a:rPr lang="cs-CZ" sz="1800" dirty="0" smtClean="0"/>
              <a:t>Los </a:t>
            </a:r>
            <a:r>
              <a:rPr lang="fr-FR" sz="1800" dirty="0" smtClean="0"/>
              <a:t>pulmones del planeta </a:t>
            </a:r>
            <a:r>
              <a:rPr lang="cs-CZ" sz="18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Animales</a:t>
            </a:r>
            <a:r>
              <a:rPr lang="cs-CZ" sz="18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Barcos</a:t>
            </a:r>
            <a:r>
              <a:rPr lang="cs-CZ" sz="1800" dirty="0" smtClean="0"/>
              <a:t>.</a:t>
            </a:r>
          </a:p>
          <a:p>
            <a:pPr marL="0" indent="0">
              <a:buNone/>
            </a:pPr>
            <a:r>
              <a:rPr lang="fr-FR" sz="1800" dirty="0">
                <a:solidFill>
                  <a:srgbClr val="FF0000"/>
                </a:solidFill>
              </a:rPr>
              <a:t>La </a:t>
            </a:r>
            <a:r>
              <a:rPr lang="fr-FR" sz="1800" dirty="0" smtClean="0">
                <a:solidFill>
                  <a:srgbClr val="FF0000"/>
                </a:solidFill>
              </a:rPr>
              <a:t>respuesta 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fr-FR" sz="1800" dirty="0" smtClean="0">
                <a:solidFill>
                  <a:srgbClr val="FF0000"/>
                </a:solidFill>
              </a:rPr>
              <a:t>es</a:t>
            </a:r>
            <a:r>
              <a:rPr lang="cs-CZ" sz="1800" dirty="0" smtClean="0">
                <a:solidFill>
                  <a:srgbClr val="FF0000"/>
                </a:solidFill>
              </a:rPr>
              <a:t> : Los </a:t>
            </a:r>
            <a:r>
              <a:rPr lang="fr-FR" sz="1800" dirty="0" smtClean="0">
                <a:solidFill>
                  <a:srgbClr val="FF0000"/>
                </a:solidFill>
              </a:rPr>
              <a:t>pulmones del </a:t>
            </a:r>
            <a:r>
              <a:rPr lang="fr-FR" sz="1800" dirty="0" smtClean="0">
                <a:solidFill>
                  <a:srgbClr val="FF0000"/>
                </a:solidFill>
              </a:rPr>
              <a:t>planeta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endParaRPr lang="cs-CZ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="" xmlns:p14="http://schemas.microsoft.com/office/powerpoint/2010/main" val="3896218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23728" y="274638"/>
            <a:ext cx="6563072" cy="56207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CRUCIGRAMA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076056" y="1052736"/>
            <a:ext cx="3960440" cy="55446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 smtClean="0"/>
          </a:p>
          <a:p>
            <a:pPr algn="ctr"/>
            <a:r>
              <a:rPr lang="cs-CZ" sz="1600" dirty="0" smtClean="0"/>
              <a:t>HORIZONTAL</a:t>
            </a:r>
          </a:p>
          <a:p>
            <a:pPr algn="ctr"/>
            <a:r>
              <a:rPr lang="cs-CZ" sz="1600" dirty="0" smtClean="0"/>
              <a:t>1. </a:t>
            </a:r>
            <a:r>
              <a:rPr lang="cs-CZ" sz="1600" dirty="0" err="1" smtClean="0"/>
              <a:t>Animal</a:t>
            </a:r>
            <a:r>
              <a:rPr lang="cs-CZ" sz="1600" dirty="0" smtClean="0"/>
              <a:t> marino </a:t>
            </a:r>
            <a:r>
              <a:rPr lang="cs-CZ" sz="1600" dirty="0" err="1" smtClean="0"/>
              <a:t>que</a:t>
            </a:r>
            <a:r>
              <a:rPr lang="cs-CZ" sz="1600" dirty="0" smtClean="0"/>
              <a:t> </a:t>
            </a:r>
            <a:r>
              <a:rPr lang="cs-CZ" sz="1600" dirty="0" err="1" smtClean="0"/>
              <a:t>empieza</a:t>
            </a:r>
            <a:r>
              <a:rPr lang="cs-CZ" sz="1600" dirty="0" smtClean="0"/>
              <a:t> </a:t>
            </a:r>
            <a:r>
              <a:rPr lang="cs-CZ" sz="1600" dirty="0" err="1" smtClean="0"/>
              <a:t>por</a:t>
            </a:r>
            <a:r>
              <a:rPr lang="cs-CZ" sz="1600" dirty="0" smtClean="0"/>
              <a:t> la </a:t>
            </a:r>
            <a:r>
              <a:rPr lang="cs-CZ" sz="1600" dirty="0" err="1" smtClean="0"/>
              <a:t>letra</a:t>
            </a:r>
            <a:r>
              <a:rPr lang="cs-CZ" sz="1600" dirty="0" smtClean="0"/>
              <a:t> T.</a:t>
            </a:r>
          </a:p>
          <a:p>
            <a:pPr algn="ctr"/>
            <a:endParaRPr lang="cs-CZ" sz="1600" dirty="0"/>
          </a:p>
          <a:p>
            <a:pPr algn="ctr"/>
            <a:r>
              <a:rPr lang="cs-CZ" sz="1600" dirty="0" err="1" smtClean="0"/>
              <a:t>5.La</a:t>
            </a:r>
            <a:r>
              <a:rPr lang="cs-CZ" sz="1600" dirty="0" smtClean="0"/>
              <a:t>  S……..  </a:t>
            </a:r>
            <a:r>
              <a:rPr lang="cs-CZ" sz="1600" dirty="0" err="1" smtClean="0"/>
              <a:t>amazónica</a:t>
            </a:r>
            <a:r>
              <a:rPr lang="cs-CZ" sz="1600" dirty="0" smtClean="0"/>
              <a:t>.</a:t>
            </a:r>
          </a:p>
          <a:p>
            <a:pPr algn="ctr"/>
            <a:r>
              <a:rPr lang="cs-CZ" sz="1600" dirty="0" smtClean="0"/>
              <a:t>10. </a:t>
            </a:r>
            <a:r>
              <a:rPr lang="cs-CZ" sz="1600" dirty="0" err="1" smtClean="0"/>
              <a:t>Superficie</a:t>
            </a:r>
            <a:r>
              <a:rPr lang="cs-CZ" sz="1600" dirty="0" smtClean="0"/>
              <a:t> de </a:t>
            </a:r>
            <a:r>
              <a:rPr lang="cs-CZ" sz="1600" dirty="0" err="1" smtClean="0"/>
              <a:t>tierra</a:t>
            </a:r>
            <a:r>
              <a:rPr lang="cs-CZ" sz="1600" dirty="0" smtClean="0"/>
              <a:t> </a:t>
            </a:r>
            <a:r>
              <a:rPr lang="cs-CZ" sz="1600" dirty="0" err="1" smtClean="0"/>
              <a:t>sín</a:t>
            </a:r>
            <a:r>
              <a:rPr lang="cs-CZ" sz="1600" dirty="0" smtClean="0"/>
              <a:t> </a:t>
            </a:r>
            <a:r>
              <a:rPr lang="cs-CZ" sz="1600" dirty="0" err="1" smtClean="0"/>
              <a:t>árboles</a:t>
            </a:r>
            <a:r>
              <a:rPr lang="cs-CZ" sz="1600" dirty="0" smtClean="0"/>
              <a:t> y </a:t>
            </a:r>
            <a:r>
              <a:rPr lang="cs-CZ" sz="1600" dirty="0" err="1" smtClean="0"/>
              <a:t>con</a:t>
            </a:r>
            <a:r>
              <a:rPr lang="cs-CZ" sz="1600" dirty="0" smtClean="0"/>
              <a:t> </a:t>
            </a:r>
            <a:r>
              <a:rPr lang="cs-CZ" sz="1600" dirty="0" err="1" smtClean="0"/>
              <a:t>muy</a:t>
            </a:r>
            <a:r>
              <a:rPr lang="cs-CZ" sz="1600" dirty="0" smtClean="0"/>
              <a:t> </a:t>
            </a:r>
            <a:r>
              <a:rPr lang="cs-CZ" sz="1600" dirty="0" err="1" smtClean="0"/>
              <a:t>poca</a:t>
            </a:r>
            <a:r>
              <a:rPr lang="cs-CZ" sz="1600" dirty="0" smtClean="0"/>
              <a:t> </a:t>
            </a:r>
            <a:r>
              <a:rPr lang="cs-CZ" sz="1600" dirty="0" err="1" smtClean="0"/>
              <a:t>agua</a:t>
            </a:r>
            <a:r>
              <a:rPr lang="cs-CZ" sz="1600" dirty="0" smtClean="0"/>
              <a:t>.</a:t>
            </a:r>
          </a:p>
          <a:p>
            <a:pPr algn="ctr"/>
            <a:endParaRPr lang="cs-CZ" sz="1600" dirty="0" smtClean="0"/>
          </a:p>
          <a:p>
            <a:pPr algn="ctr"/>
            <a:r>
              <a:rPr lang="cs-CZ" sz="1600" dirty="0" err="1" smtClean="0"/>
              <a:t>VERTICAL</a:t>
            </a:r>
            <a:endParaRPr lang="cs-CZ" sz="1600" dirty="0" smtClean="0"/>
          </a:p>
          <a:p>
            <a:pPr algn="ctr"/>
            <a:endParaRPr lang="cs-CZ" sz="1600" dirty="0" smtClean="0"/>
          </a:p>
          <a:p>
            <a:pPr algn="ctr"/>
            <a:endParaRPr lang="cs-CZ" sz="1600" dirty="0" smtClean="0"/>
          </a:p>
          <a:p>
            <a:pPr algn="ctr"/>
            <a:endParaRPr lang="cs-CZ" sz="1600" dirty="0" smtClean="0"/>
          </a:p>
          <a:p>
            <a:pPr algn="ctr"/>
            <a:r>
              <a:rPr lang="cs-CZ" sz="1600" dirty="0" smtClean="0"/>
              <a:t>2. </a:t>
            </a:r>
            <a:r>
              <a:rPr lang="cs-CZ" sz="1600" dirty="0" err="1" smtClean="0"/>
              <a:t>Lo</a:t>
            </a:r>
            <a:r>
              <a:rPr lang="cs-CZ" sz="1600" dirty="0" smtClean="0"/>
              <a:t> </a:t>
            </a:r>
            <a:r>
              <a:rPr lang="cs-CZ" sz="1600" dirty="0" err="1" smtClean="0"/>
              <a:t>necesitamos</a:t>
            </a:r>
            <a:r>
              <a:rPr lang="cs-CZ" sz="1600" dirty="0" smtClean="0"/>
              <a:t> para </a:t>
            </a:r>
            <a:r>
              <a:rPr lang="cs-CZ" sz="1600" dirty="0" err="1" smtClean="0"/>
              <a:t>respirar</a:t>
            </a:r>
            <a:r>
              <a:rPr lang="cs-CZ" sz="1600" dirty="0" smtClean="0"/>
              <a:t>.</a:t>
            </a:r>
          </a:p>
          <a:p>
            <a:pPr algn="ctr"/>
            <a:r>
              <a:rPr lang="cs-CZ" sz="1600" dirty="0" smtClean="0"/>
              <a:t>5. Los </a:t>
            </a:r>
            <a:r>
              <a:rPr lang="cs-CZ" sz="1600" dirty="0" err="1" smtClean="0"/>
              <a:t>mares</a:t>
            </a:r>
            <a:r>
              <a:rPr lang="cs-CZ" sz="1600" dirty="0" smtClean="0"/>
              <a:t> y los </a:t>
            </a:r>
            <a:r>
              <a:rPr lang="cs-CZ" sz="1600" dirty="0" err="1" smtClean="0"/>
              <a:t>lagos</a:t>
            </a:r>
            <a:r>
              <a:rPr lang="cs-CZ" sz="1600" dirty="0" smtClean="0"/>
              <a:t> </a:t>
            </a:r>
            <a:r>
              <a:rPr lang="cs-CZ" sz="1600" dirty="0" err="1" smtClean="0"/>
              <a:t>contienen</a:t>
            </a:r>
            <a:r>
              <a:rPr lang="cs-CZ" sz="1600" dirty="0" smtClean="0"/>
              <a:t> ….</a:t>
            </a:r>
          </a:p>
          <a:p>
            <a:pPr algn="ctr"/>
            <a:r>
              <a:rPr lang="cs-CZ" sz="1600" dirty="0" smtClean="0"/>
              <a:t>7. </a:t>
            </a:r>
            <a:r>
              <a:rPr lang="cs-CZ" sz="1600" dirty="0" err="1" smtClean="0"/>
              <a:t>En</a:t>
            </a:r>
            <a:r>
              <a:rPr lang="cs-CZ" sz="1600" dirty="0" smtClean="0"/>
              <a:t> los </a:t>
            </a:r>
            <a:r>
              <a:rPr lang="cs-CZ" sz="1600" dirty="0" err="1" smtClean="0"/>
              <a:t>bosques</a:t>
            </a:r>
            <a:r>
              <a:rPr lang="cs-CZ" sz="1600" dirty="0" smtClean="0"/>
              <a:t> </a:t>
            </a:r>
            <a:r>
              <a:rPr lang="cs-CZ" sz="1600" dirty="0" err="1" smtClean="0"/>
              <a:t>hay</a:t>
            </a:r>
            <a:r>
              <a:rPr lang="cs-CZ" sz="1600" dirty="0" smtClean="0"/>
              <a:t> ……..</a:t>
            </a:r>
          </a:p>
          <a:p>
            <a:pPr algn="ctr"/>
            <a:r>
              <a:rPr lang="cs-CZ" sz="1600" dirty="0" smtClean="0"/>
              <a:t>10. El ser </a:t>
            </a:r>
            <a:r>
              <a:rPr lang="cs-CZ" sz="1600" dirty="0" err="1" smtClean="0"/>
              <a:t>humano</a:t>
            </a:r>
            <a:r>
              <a:rPr lang="cs-CZ" sz="1600" dirty="0" smtClean="0"/>
              <a:t> </a:t>
            </a:r>
            <a:r>
              <a:rPr lang="cs-CZ" sz="1600" dirty="0" err="1" smtClean="0"/>
              <a:t>necesita</a:t>
            </a:r>
            <a:r>
              <a:rPr lang="cs-CZ" sz="1600" dirty="0" smtClean="0"/>
              <a:t> </a:t>
            </a:r>
            <a:r>
              <a:rPr lang="cs-CZ" sz="1600" dirty="0" err="1" smtClean="0"/>
              <a:t>oxígeno</a:t>
            </a:r>
            <a:r>
              <a:rPr lang="cs-CZ" sz="1600" dirty="0" smtClean="0"/>
              <a:t> para …..</a:t>
            </a:r>
            <a:endParaRPr lang="cs-CZ" sz="1600" dirty="0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02502951"/>
              </p:ext>
            </p:extLst>
          </p:nvPr>
        </p:nvGraphicFramePr>
        <p:xfrm>
          <a:off x="106753" y="1196752"/>
          <a:ext cx="4960337" cy="4525966"/>
        </p:xfrm>
        <a:graphic>
          <a:graphicData uri="http://schemas.openxmlformats.org/drawingml/2006/table">
            <a:tbl>
              <a:tblPr firstRow="1" firstCol="1" bandRow="1"/>
              <a:tblGrid>
                <a:gridCol w="511599"/>
                <a:gridCol w="447649"/>
                <a:gridCol w="447649"/>
                <a:gridCol w="447649"/>
                <a:gridCol w="447649"/>
                <a:gridCol w="447649"/>
                <a:gridCol w="447649"/>
                <a:gridCol w="447649"/>
                <a:gridCol w="447649"/>
                <a:gridCol w="447649"/>
                <a:gridCol w="419897"/>
              </a:tblGrid>
              <a:tr h="3921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8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21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8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8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8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21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8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8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418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60383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562074"/>
          </a:xfrm>
        </p:spPr>
        <p:txBody>
          <a:bodyPr>
            <a:normAutofit fontScale="90000"/>
          </a:bodyPr>
          <a:lstStyle/>
          <a:p>
            <a:r>
              <a:rPr lang="cs-CZ" dirty="0" err="1" smtClean="0"/>
              <a:t>Respuestas</a:t>
            </a:r>
            <a:endParaRPr lang="cs-CZ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092325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092325" y="1828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02502951"/>
              </p:ext>
            </p:extLst>
          </p:nvPr>
        </p:nvGraphicFramePr>
        <p:xfrm>
          <a:off x="1691680" y="1052736"/>
          <a:ext cx="6048677" cy="5184574"/>
        </p:xfrm>
        <a:graphic>
          <a:graphicData uri="http://schemas.openxmlformats.org/drawingml/2006/table">
            <a:tbl>
              <a:tblPr firstRow="1" firstCol="1" bandRow="1"/>
              <a:tblGrid>
                <a:gridCol w="623848"/>
                <a:gridCol w="545867"/>
                <a:gridCol w="545867"/>
                <a:gridCol w="545867"/>
                <a:gridCol w="545867"/>
                <a:gridCol w="545867"/>
                <a:gridCol w="545867"/>
                <a:gridCol w="545867"/>
                <a:gridCol w="545867"/>
                <a:gridCol w="545867"/>
                <a:gridCol w="512026"/>
              </a:tblGrid>
              <a:tr h="4492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9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92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9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9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9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92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9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9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479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51782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747</TotalTime>
  <Words>476</Words>
  <Application>Microsoft Office PowerPoint</Application>
  <PresentationFormat>Předvádění na obrazovce (4:3)</PresentationFormat>
  <Paragraphs>273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EL MEDIO AMBIENTE</vt:lpstr>
      <vt:lpstr>Elige la respuesta adecuada.</vt:lpstr>
      <vt:lpstr>Elige la respuesta adecuada.</vt:lpstr>
      <vt:lpstr>Elige la respuesta adecuada.</vt:lpstr>
      <vt:lpstr>Elige la respuesta adecuada.</vt:lpstr>
      <vt:lpstr>Elige la respuesta adecuada.</vt:lpstr>
      <vt:lpstr>CRUCIGRAMA</vt:lpstr>
      <vt:lpstr>Respuestas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user</cp:lastModifiedBy>
  <cp:revision>184</cp:revision>
  <dcterms:created xsi:type="dcterms:W3CDTF">2012-06-18T15:15:37Z</dcterms:created>
  <dcterms:modified xsi:type="dcterms:W3CDTF">2013-08-15T08:58:24Z</dcterms:modified>
</cp:coreProperties>
</file>