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3" r:id="rId3"/>
    <p:sldId id="270" r:id="rId4"/>
    <p:sldId id="269" r:id="rId5"/>
    <p:sldId id="272" r:id="rId6"/>
    <p:sldId id="275" r:id="rId7"/>
    <p:sldId id="276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B5069"/>
    <a:srgbClr val="3D3A37"/>
    <a:srgbClr val="32482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9371" y="191683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El </a:t>
            </a:r>
            <a:r>
              <a:rPr lang="cs-CZ" sz="3600" b="1" dirty="0" err="1" smtClean="0"/>
              <a:t>Sistema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Educativo</a:t>
            </a:r>
            <a:r>
              <a:rPr lang="cs-CZ" sz="3600" b="1" dirty="0" smtClean="0"/>
              <a:t>.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86950612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24.04.2013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Educación</a:t>
                      </a:r>
                      <a:r>
                        <a:rPr lang="cs-CZ" dirty="0" smtClean="0"/>
                        <a:t>,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SGUI16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635080" cy="634082"/>
          </a:xfrm>
        </p:spPr>
        <p:txBody>
          <a:bodyPr>
            <a:normAutofit fontScale="90000"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smtClean="0"/>
              <a:t>P</a:t>
            </a:r>
            <a:r>
              <a:rPr lang="fr-FR" sz="1600" b="1" dirty="0" smtClean="0"/>
              <a:t>1</a:t>
            </a:r>
            <a:r>
              <a:rPr lang="fr-FR" sz="1600" b="1" dirty="0"/>
              <a:t>. </a:t>
            </a:r>
            <a:r>
              <a:rPr lang="fr-FR" sz="1600" b="1" dirty="0" smtClean="0"/>
              <a:t>La educación básica comprende</a:t>
            </a:r>
            <a:r>
              <a:rPr lang="cs-CZ" sz="1600" b="1" dirty="0" smtClean="0"/>
              <a:t>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L</a:t>
            </a:r>
            <a:r>
              <a:rPr lang="fr-FR" sz="1600" dirty="0" smtClean="0"/>
              <a:t>a educación preescolar, primaria y secundaria. 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La </a:t>
            </a:r>
            <a:r>
              <a:rPr lang="cs-CZ" sz="1600" dirty="0" err="1" smtClean="0"/>
              <a:t>educación</a:t>
            </a:r>
            <a:r>
              <a:rPr lang="cs-CZ" sz="1600" dirty="0" smtClean="0"/>
              <a:t> p</a:t>
            </a:r>
            <a:r>
              <a:rPr lang="fr-FR" sz="1600" dirty="0" smtClean="0"/>
              <a:t>rimaria y secundaria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L</a:t>
            </a:r>
            <a:r>
              <a:rPr lang="fr-FR" sz="1600" dirty="0" smtClean="0"/>
              <a:t>a educación preescolar</a:t>
            </a:r>
            <a:r>
              <a:rPr lang="cs-CZ" sz="1600" dirty="0" smtClean="0"/>
              <a:t> y </a:t>
            </a:r>
            <a:r>
              <a:rPr lang="fr-FR" sz="1600" dirty="0" smtClean="0"/>
              <a:t>primaria</a:t>
            </a:r>
            <a:r>
              <a:rPr lang="fr-FR" sz="1600" b="1" dirty="0" smtClean="0"/>
              <a:t>.</a:t>
            </a:r>
            <a:endParaRPr lang="fr-FR" sz="1600" dirty="0"/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L</a:t>
            </a:r>
            <a:r>
              <a:rPr lang="fr-FR" sz="1600" dirty="0" smtClean="0">
                <a:solidFill>
                  <a:srgbClr val="FF0000"/>
                </a:solidFill>
              </a:rPr>
              <a:t>a educación preescolar, primaria y secundaria. </a:t>
            </a: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1600" dirty="0"/>
              <a:t>	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err="1" smtClean="0"/>
              <a:t>P2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Muchos</a:t>
            </a:r>
            <a:r>
              <a:rPr lang="cs-CZ" sz="1600" b="1" dirty="0" smtClean="0"/>
              <a:t> </a:t>
            </a:r>
            <a:r>
              <a:rPr lang="fr-FR" sz="1600" b="1" dirty="0" smtClean="0"/>
              <a:t>niños que entran a primaria han cursado por lo menos </a:t>
            </a:r>
            <a:r>
              <a:rPr lang="cs-CZ" sz="1600" b="1" dirty="0" smtClean="0"/>
              <a:t>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Un</a:t>
            </a:r>
            <a:r>
              <a:rPr lang="cs-CZ" sz="1600" dirty="0" smtClean="0"/>
              <a:t> a</a:t>
            </a:r>
            <a:r>
              <a:rPr lang="fr-FR" sz="1600" dirty="0" smtClean="0"/>
              <a:t>ñ</a:t>
            </a:r>
            <a:r>
              <a:rPr lang="cs-CZ" sz="1600" dirty="0" smtClean="0"/>
              <a:t>o de </a:t>
            </a:r>
            <a:r>
              <a:rPr lang="cs-CZ" sz="1600" dirty="0" err="1" smtClean="0"/>
              <a:t>preescolar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Dos</a:t>
            </a:r>
            <a:r>
              <a:rPr lang="cs-CZ" sz="1600" dirty="0" smtClean="0"/>
              <a:t> a</a:t>
            </a:r>
            <a:r>
              <a:rPr lang="fr-FR" sz="1600" dirty="0" smtClean="0"/>
              <a:t>ñ</a:t>
            </a:r>
            <a:r>
              <a:rPr lang="cs-CZ" sz="1600" dirty="0" smtClean="0"/>
              <a:t>os de </a:t>
            </a:r>
            <a:r>
              <a:rPr lang="cs-CZ" sz="1600" dirty="0" err="1" smtClean="0"/>
              <a:t>preescolar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Un</a:t>
            </a:r>
            <a:r>
              <a:rPr lang="cs-CZ" sz="1600" dirty="0" smtClean="0">
                <a:solidFill>
                  <a:srgbClr val="FF0000"/>
                </a:solidFill>
              </a:rPr>
              <a:t> a</a:t>
            </a:r>
            <a:r>
              <a:rPr lang="fr-FR" sz="1600" dirty="0" smtClean="0">
                <a:solidFill>
                  <a:srgbClr val="FF0000"/>
                </a:solidFill>
              </a:rPr>
              <a:t>ñ</a:t>
            </a:r>
            <a:r>
              <a:rPr lang="cs-CZ" sz="1600" dirty="0" smtClean="0">
                <a:solidFill>
                  <a:srgbClr val="FF0000"/>
                </a:solidFill>
              </a:rPr>
              <a:t>o de </a:t>
            </a:r>
            <a:r>
              <a:rPr lang="cs-CZ" sz="1600" dirty="0" err="1" smtClean="0">
                <a:solidFill>
                  <a:srgbClr val="FF0000"/>
                </a:solidFill>
              </a:rPr>
              <a:t>preescolar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err="1" smtClean="0"/>
              <a:t>P3</a:t>
            </a:r>
            <a:r>
              <a:rPr lang="fr-FR" sz="1600" b="1" dirty="0" smtClean="0"/>
              <a:t>. </a:t>
            </a:r>
            <a:r>
              <a:rPr lang="es-ES" sz="1600" b="1" dirty="0" smtClean="0"/>
              <a:t>La </a:t>
            </a:r>
            <a:r>
              <a:rPr lang="cs-CZ" sz="1600" b="1" dirty="0" err="1" smtClean="0"/>
              <a:t>ley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general</a:t>
            </a:r>
            <a:r>
              <a:rPr lang="cs-CZ" sz="1600" b="1" dirty="0" smtClean="0"/>
              <a:t> de </a:t>
            </a:r>
            <a:r>
              <a:rPr lang="cs-CZ" sz="1600" b="1" dirty="0" err="1" smtClean="0"/>
              <a:t>Educación</a:t>
            </a:r>
            <a:r>
              <a:rPr lang="cs-CZ" sz="1600" b="1" dirty="0" smtClean="0"/>
              <a:t> de </a:t>
            </a:r>
            <a:r>
              <a:rPr lang="cs-CZ" sz="1600" b="1" dirty="0" err="1" smtClean="0"/>
              <a:t>México</a:t>
            </a:r>
            <a:r>
              <a:rPr lang="cs-CZ" sz="1600" b="1" dirty="0" smtClean="0"/>
              <a:t> </a:t>
            </a:r>
            <a:r>
              <a:rPr lang="es-ES" sz="1600" b="1" dirty="0" smtClean="0"/>
              <a:t>obliga a </a:t>
            </a:r>
            <a:r>
              <a:rPr lang="cs-CZ" sz="1600" b="1" dirty="0" smtClean="0"/>
              <a:t>los </a:t>
            </a:r>
            <a:r>
              <a:rPr lang="cs-CZ" sz="1600" b="1" dirty="0" err="1" smtClean="0"/>
              <a:t>que</a:t>
            </a:r>
            <a:r>
              <a:rPr lang="es-ES" sz="1600" b="1" dirty="0" smtClean="0"/>
              <a:t> residen en México a cursar</a:t>
            </a:r>
            <a:r>
              <a:rPr lang="cs-CZ" sz="1600" b="1" dirty="0" smtClean="0"/>
              <a:t>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L</a:t>
            </a:r>
            <a:r>
              <a:rPr lang="es-ES" sz="1600" dirty="0" smtClean="0"/>
              <a:t> os niveles primario</a:t>
            </a:r>
            <a:r>
              <a:rPr lang="cs-CZ" sz="1600" dirty="0" smtClean="0"/>
              <a:t> y</a:t>
            </a:r>
            <a:r>
              <a:rPr lang="es-ES" sz="1600" dirty="0" smtClean="0"/>
              <a:t> secundario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L</a:t>
            </a:r>
            <a:r>
              <a:rPr lang="es-ES" sz="1600" dirty="0" smtClean="0"/>
              <a:t>os niveles primario, secundario y medio superior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L</a:t>
            </a:r>
            <a:r>
              <a:rPr lang="es-ES" sz="1600" dirty="0" smtClean="0"/>
              <a:t>os niveles secundario y medio superior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L</a:t>
            </a:r>
            <a:r>
              <a:rPr lang="es-ES" sz="1600" dirty="0" smtClean="0">
                <a:solidFill>
                  <a:srgbClr val="FF0000"/>
                </a:solidFill>
              </a:rPr>
              <a:t>os niveles primario, secundario y medio superior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635080" cy="634082"/>
          </a:xfrm>
        </p:spPr>
        <p:txBody>
          <a:bodyPr>
            <a:normAutofit fontScale="90000"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err="1" smtClean="0"/>
              <a:t>P4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México</a:t>
            </a:r>
            <a:r>
              <a:rPr lang="cs-CZ" sz="1600" b="1" dirty="0" smtClean="0"/>
              <a:t> </a:t>
            </a:r>
            <a:r>
              <a:rPr lang="es-ES" sz="1600" b="1" dirty="0" smtClean="0"/>
              <a:t>la educación impartida por el Estado debe ser </a:t>
            </a:r>
            <a:r>
              <a:rPr lang="cs-CZ" sz="1600" b="1" dirty="0" smtClean="0"/>
              <a:t>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O</a:t>
            </a:r>
            <a:r>
              <a:rPr lang="es-ES" sz="1600" dirty="0" smtClean="0"/>
              <a:t>bligatoria para todos los </a:t>
            </a:r>
            <a:r>
              <a:rPr lang="cs-CZ" sz="1600" dirty="0" err="1" smtClean="0"/>
              <a:t>extranjeros</a:t>
            </a:r>
            <a:r>
              <a:rPr lang="es-ES" sz="1600" dirty="0" smtClean="0"/>
              <a:t>. 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G</a:t>
            </a:r>
            <a:r>
              <a:rPr lang="es-ES" sz="1600" dirty="0" smtClean="0"/>
              <a:t>ratuita, laica y obligatoria </a:t>
            </a:r>
            <a:r>
              <a:rPr lang="cs-CZ" sz="1600" dirty="0" err="1" smtClean="0"/>
              <a:t>solamente</a:t>
            </a:r>
            <a:r>
              <a:rPr lang="cs-CZ" sz="1600" dirty="0" smtClean="0"/>
              <a:t> para los </a:t>
            </a:r>
            <a:r>
              <a:rPr lang="cs-CZ" sz="1600" dirty="0" err="1" smtClean="0"/>
              <a:t>pobres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G</a:t>
            </a:r>
            <a:r>
              <a:rPr lang="es-ES" sz="1600" dirty="0" smtClean="0"/>
              <a:t>ratuita, laica y obligatoria para todos los habitantes del país.</a:t>
            </a:r>
            <a:endParaRPr lang="cs-CZ" sz="1600" dirty="0" smtClean="0"/>
          </a:p>
          <a:p>
            <a:pPr marL="457200" indent="-457200">
              <a:buNone/>
            </a:pPr>
            <a:r>
              <a:rPr lang="es-ES" sz="1600" dirty="0" smtClean="0"/>
              <a:t> </a:t>
            </a: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buena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es : G</a:t>
            </a:r>
            <a:r>
              <a:rPr lang="es-ES" sz="1600" dirty="0" smtClean="0">
                <a:solidFill>
                  <a:srgbClr val="FF0000"/>
                </a:solidFill>
              </a:rPr>
              <a:t>ratuita, laica y obligatoria para todos los habitantes del país.</a:t>
            </a: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1600" dirty="0"/>
              <a:t>	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err="1" smtClean="0"/>
              <a:t>P5</a:t>
            </a:r>
            <a:r>
              <a:rPr lang="fr-FR" sz="1600" b="1" dirty="0" smtClean="0"/>
              <a:t>. </a:t>
            </a:r>
            <a:r>
              <a:rPr lang="es-ES" sz="1600" b="1" dirty="0" smtClean="0"/>
              <a:t>En México existen diferentes niveles de educación</a:t>
            </a:r>
            <a:r>
              <a:rPr lang="cs-CZ" sz="1600" b="1" dirty="0" smtClean="0"/>
              <a:t> </a:t>
            </a:r>
            <a:r>
              <a:rPr lang="es-ES" sz="1600" b="1" dirty="0" smtClean="0"/>
              <a:t>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E</a:t>
            </a:r>
            <a:r>
              <a:rPr lang="es-ES" sz="1600" dirty="0" smtClean="0"/>
              <a:t>ducación básica, media-superior y superior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E</a:t>
            </a:r>
            <a:r>
              <a:rPr lang="es-ES" sz="1600" dirty="0" smtClean="0"/>
              <a:t>ducación básica, media y superior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buena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es : E</a:t>
            </a:r>
            <a:r>
              <a:rPr lang="es-ES" sz="1600" dirty="0" smtClean="0">
                <a:solidFill>
                  <a:srgbClr val="FF0000"/>
                </a:solidFill>
              </a:rPr>
              <a:t>ducación básica, media-superior y superior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  <a:r>
              <a:rPr lang="es-ES" sz="1600" dirty="0" smtClean="0">
                <a:solidFill>
                  <a:srgbClr val="FF0000"/>
                </a:solidFill>
              </a:rPr>
              <a:t> </a:t>
            </a: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err="1" smtClean="0"/>
              <a:t>P6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Estos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tres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niveles</a:t>
            </a:r>
            <a:r>
              <a:rPr lang="cs-CZ" sz="1600" b="1" dirty="0" smtClean="0"/>
              <a:t> </a:t>
            </a:r>
            <a:r>
              <a:rPr lang="es-ES" sz="1600" b="1" dirty="0" smtClean="0"/>
              <a:t>comprenden estudios en</a:t>
            </a:r>
            <a:r>
              <a:rPr lang="cs-CZ" sz="1600" b="1" dirty="0" smtClean="0"/>
              <a:t> </a:t>
            </a:r>
            <a:r>
              <a:rPr lang="es-ES" sz="1600" b="1" dirty="0" smtClean="0"/>
              <a:t>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Preescolar</a:t>
            </a:r>
            <a:r>
              <a:rPr lang="cs-CZ" sz="1600" dirty="0" smtClean="0"/>
              <a:t>, </a:t>
            </a:r>
            <a:r>
              <a:rPr lang="cs-CZ" sz="1600" dirty="0" err="1" smtClean="0"/>
              <a:t>Primaria</a:t>
            </a:r>
            <a:r>
              <a:rPr lang="cs-CZ" sz="1600" dirty="0" smtClean="0"/>
              <a:t>, </a:t>
            </a:r>
            <a:r>
              <a:rPr lang="cs-CZ" sz="1600" dirty="0" err="1" smtClean="0"/>
              <a:t>Secundaria</a:t>
            </a:r>
            <a:r>
              <a:rPr lang="cs-CZ" sz="1600" dirty="0" smtClean="0"/>
              <a:t>, </a:t>
            </a:r>
            <a:r>
              <a:rPr lang="cs-CZ" sz="1600" dirty="0" err="1" smtClean="0"/>
              <a:t>Bachillerato</a:t>
            </a:r>
            <a:r>
              <a:rPr lang="cs-CZ" sz="1600" dirty="0" smtClean="0"/>
              <a:t>, </a:t>
            </a:r>
            <a:r>
              <a:rPr lang="cs-CZ" sz="1600" dirty="0" err="1" smtClean="0"/>
              <a:t>Licenciatura</a:t>
            </a:r>
            <a:r>
              <a:rPr lang="cs-CZ" sz="1600" dirty="0" smtClean="0"/>
              <a:t>, </a:t>
            </a:r>
            <a:r>
              <a:rPr lang="cs-CZ" sz="1600" dirty="0" err="1" smtClean="0"/>
              <a:t>Maestría</a:t>
            </a:r>
            <a:r>
              <a:rPr lang="cs-CZ" sz="1600" dirty="0" smtClean="0"/>
              <a:t> y </a:t>
            </a:r>
            <a:r>
              <a:rPr lang="cs-CZ" sz="1600" dirty="0" err="1" smtClean="0"/>
              <a:t>doctorado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Preescolar</a:t>
            </a:r>
            <a:r>
              <a:rPr lang="cs-CZ" sz="1600" dirty="0" smtClean="0"/>
              <a:t>, </a:t>
            </a:r>
            <a:r>
              <a:rPr lang="cs-CZ" sz="1600" dirty="0" err="1" smtClean="0"/>
              <a:t>Primaria</a:t>
            </a:r>
            <a:r>
              <a:rPr lang="cs-CZ" sz="1600" dirty="0" smtClean="0"/>
              <a:t>, </a:t>
            </a:r>
            <a:r>
              <a:rPr lang="cs-CZ" sz="1600" dirty="0" err="1" smtClean="0"/>
              <a:t>Secundaria</a:t>
            </a:r>
            <a:r>
              <a:rPr lang="cs-CZ" sz="1600" dirty="0" smtClean="0"/>
              <a:t>, </a:t>
            </a:r>
            <a:r>
              <a:rPr lang="cs-CZ" sz="1600" dirty="0" err="1" smtClean="0"/>
              <a:t>Licenciatura</a:t>
            </a:r>
            <a:r>
              <a:rPr lang="cs-CZ" sz="1600" dirty="0" smtClean="0"/>
              <a:t>, y </a:t>
            </a:r>
            <a:r>
              <a:rPr lang="cs-CZ" sz="1600" dirty="0" err="1" smtClean="0"/>
              <a:t>doctorado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buena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Preescolar</a:t>
            </a:r>
            <a:r>
              <a:rPr lang="cs-CZ" sz="1600" dirty="0" smtClean="0">
                <a:solidFill>
                  <a:srgbClr val="FF0000"/>
                </a:solidFill>
              </a:rPr>
              <a:t>, </a:t>
            </a:r>
            <a:r>
              <a:rPr lang="cs-CZ" sz="1600" dirty="0" err="1" smtClean="0">
                <a:solidFill>
                  <a:srgbClr val="FF0000"/>
                </a:solidFill>
              </a:rPr>
              <a:t>Primaria</a:t>
            </a:r>
            <a:r>
              <a:rPr lang="cs-CZ" sz="1600" dirty="0" smtClean="0">
                <a:solidFill>
                  <a:srgbClr val="FF0000"/>
                </a:solidFill>
              </a:rPr>
              <a:t>, </a:t>
            </a:r>
            <a:r>
              <a:rPr lang="cs-CZ" sz="1600" dirty="0" err="1" smtClean="0">
                <a:solidFill>
                  <a:srgbClr val="FF0000"/>
                </a:solidFill>
              </a:rPr>
              <a:t>Secundaria</a:t>
            </a:r>
            <a:r>
              <a:rPr lang="cs-CZ" sz="1600" dirty="0" smtClean="0">
                <a:solidFill>
                  <a:srgbClr val="FF0000"/>
                </a:solidFill>
              </a:rPr>
              <a:t>, </a:t>
            </a:r>
            <a:r>
              <a:rPr lang="cs-CZ" sz="1600" dirty="0" err="1" smtClean="0">
                <a:solidFill>
                  <a:srgbClr val="FF0000"/>
                </a:solidFill>
              </a:rPr>
              <a:t>Bachillerato</a:t>
            </a:r>
            <a:r>
              <a:rPr lang="cs-CZ" sz="1600" dirty="0" smtClean="0">
                <a:solidFill>
                  <a:srgbClr val="FF0000"/>
                </a:solidFill>
              </a:rPr>
              <a:t>, </a:t>
            </a:r>
            <a:r>
              <a:rPr lang="cs-CZ" sz="1600" dirty="0" err="1" smtClean="0">
                <a:solidFill>
                  <a:srgbClr val="FF0000"/>
                </a:solidFill>
              </a:rPr>
              <a:t>Licenciatura</a:t>
            </a:r>
            <a:r>
              <a:rPr lang="cs-CZ" sz="1600" dirty="0" smtClean="0">
                <a:solidFill>
                  <a:srgbClr val="FF0000"/>
                </a:solidFill>
              </a:rPr>
              <a:t>, </a:t>
            </a:r>
            <a:r>
              <a:rPr lang="cs-CZ" sz="1600" dirty="0" err="1" smtClean="0">
                <a:solidFill>
                  <a:srgbClr val="FF0000"/>
                </a:solidFill>
              </a:rPr>
              <a:t>Maestría</a:t>
            </a:r>
            <a:r>
              <a:rPr lang="cs-CZ" sz="1600" dirty="0" smtClean="0">
                <a:solidFill>
                  <a:srgbClr val="FF0000"/>
                </a:solidFill>
              </a:rPr>
              <a:t> y </a:t>
            </a:r>
            <a:r>
              <a:rPr lang="cs-CZ" sz="1600" dirty="0" err="1" smtClean="0">
                <a:solidFill>
                  <a:srgbClr val="FF0000"/>
                </a:solidFill>
              </a:rPr>
              <a:t>doctorado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635080" cy="634082"/>
          </a:xfrm>
        </p:spPr>
        <p:txBody>
          <a:bodyPr>
            <a:normAutofit fontScale="90000"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err="1" smtClean="0"/>
              <a:t>P7</a:t>
            </a:r>
            <a:r>
              <a:rPr lang="fr-FR" sz="1600" b="1" dirty="0" smtClean="0"/>
              <a:t>. La educación </a:t>
            </a:r>
            <a:r>
              <a:rPr lang="es-ES" sz="1600" b="1" dirty="0" smtClean="0"/>
              <a:t>Preescolar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empieza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cuando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el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alumno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tiene</a:t>
            </a:r>
            <a:r>
              <a:rPr lang="cs-CZ" sz="1600" b="1" dirty="0" smtClean="0"/>
              <a:t>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/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smtClean="0"/>
              <a:t>2</a:t>
            </a:r>
            <a:r>
              <a:rPr lang="es-ES" sz="1600" dirty="0" smtClean="0"/>
              <a:t>años</a:t>
            </a:r>
            <a:r>
              <a:rPr lang="fr-FR" sz="1600" dirty="0" smtClean="0"/>
              <a:t>. 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smtClean="0"/>
              <a:t>3 </a:t>
            </a:r>
            <a:r>
              <a:rPr lang="es-ES" sz="1600" dirty="0" smtClean="0"/>
              <a:t>años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smtClean="0"/>
              <a:t>4 </a:t>
            </a:r>
            <a:r>
              <a:rPr lang="es-ES" sz="1600" dirty="0" smtClean="0"/>
              <a:t>años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3 </a:t>
            </a:r>
            <a:r>
              <a:rPr lang="es-ES" sz="1600" dirty="0" smtClean="0">
                <a:solidFill>
                  <a:srgbClr val="FF0000"/>
                </a:solidFill>
              </a:rPr>
              <a:t>años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b="1" dirty="0" err="1" smtClean="0"/>
              <a:t>P8</a:t>
            </a:r>
            <a:r>
              <a:rPr lang="fr-FR" sz="1600" b="1" dirty="0" smtClean="0"/>
              <a:t>. </a:t>
            </a:r>
            <a:r>
              <a:rPr lang="cs-CZ" sz="1600" b="1" dirty="0" smtClean="0"/>
              <a:t>El </a:t>
            </a:r>
            <a:r>
              <a:rPr lang="cs-CZ" sz="1600" b="1" dirty="0" err="1" smtClean="0"/>
              <a:t>alumno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sale</a:t>
            </a:r>
            <a:r>
              <a:rPr lang="cs-CZ" sz="1600" b="1" dirty="0" smtClean="0"/>
              <a:t> de </a:t>
            </a:r>
            <a:r>
              <a:rPr lang="cs-CZ" sz="1600" b="1" dirty="0" err="1" smtClean="0"/>
              <a:t>Preescolar</a:t>
            </a:r>
            <a:r>
              <a:rPr lang="cs-CZ" sz="1600" b="1" dirty="0" smtClean="0"/>
              <a:t> </a:t>
            </a:r>
            <a:r>
              <a:rPr lang="es-ES" sz="1600" b="1" dirty="0" smtClean="0"/>
              <a:t>teniendo una edad de </a:t>
            </a:r>
            <a:r>
              <a:rPr lang="cs-CZ" sz="1600" b="1" dirty="0" smtClean="0"/>
              <a:t>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5 a 6 </a:t>
            </a:r>
            <a:r>
              <a:rPr lang="es-ES" sz="1600" dirty="0" smtClean="0"/>
              <a:t>años.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6 a 7 </a:t>
            </a:r>
            <a:r>
              <a:rPr lang="es-ES" sz="1600" dirty="0" smtClean="0"/>
              <a:t>años.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5 a 6 </a:t>
            </a:r>
            <a:r>
              <a:rPr lang="es-ES" sz="1600" dirty="0" smtClean="0">
                <a:solidFill>
                  <a:srgbClr val="FF0000"/>
                </a:solidFill>
              </a:rPr>
              <a:t>años.</a:t>
            </a: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err="1" smtClean="0"/>
              <a:t>P9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preescolar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el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alumno</a:t>
            </a:r>
            <a:r>
              <a:rPr lang="cs-CZ" sz="1600" b="1" dirty="0" smtClean="0"/>
              <a:t>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Solamente</a:t>
            </a:r>
            <a:r>
              <a:rPr lang="cs-CZ" sz="1600" dirty="0" smtClean="0"/>
              <a:t> </a:t>
            </a:r>
            <a:r>
              <a:rPr lang="cs-CZ" sz="1600" dirty="0" err="1" smtClean="0"/>
              <a:t>juega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Empieza</a:t>
            </a:r>
            <a:r>
              <a:rPr lang="cs-CZ" sz="1600" dirty="0" smtClean="0"/>
              <a:t> a </a:t>
            </a:r>
            <a:r>
              <a:rPr lang="cs-CZ" sz="1600" dirty="0" err="1" smtClean="0"/>
              <a:t>leer</a:t>
            </a:r>
            <a:r>
              <a:rPr lang="cs-CZ" sz="1600" dirty="0" smtClean="0"/>
              <a:t> y a </a:t>
            </a:r>
            <a:r>
              <a:rPr lang="cs-CZ" sz="1600" dirty="0" err="1" smtClean="0"/>
              <a:t>escribir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Solamente</a:t>
            </a:r>
            <a:r>
              <a:rPr lang="cs-CZ" sz="1600" dirty="0" smtClean="0"/>
              <a:t> </a:t>
            </a:r>
            <a:r>
              <a:rPr lang="cs-CZ" sz="1600" dirty="0" err="1" smtClean="0"/>
              <a:t>dibuja</a:t>
            </a:r>
            <a:r>
              <a:rPr lang="cs-CZ" sz="1600" dirty="0" smtClean="0"/>
              <a:t> y </a:t>
            </a:r>
            <a:r>
              <a:rPr lang="cs-CZ" sz="1600" dirty="0" err="1" smtClean="0"/>
              <a:t>juega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Empieza</a:t>
            </a:r>
            <a:r>
              <a:rPr lang="cs-CZ" sz="1600" dirty="0" smtClean="0">
                <a:solidFill>
                  <a:srgbClr val="FF0000"/>
                </a:solidFill>
              </a:rPr>
              <a:t> a </a:t>
            </a:r>
            <a:r>
              <a:rPr lang="cs-CZ" sz="1600" dirty="0" err="1" smtClean="0">
                <a:solidFill>
                  <a:srgbClr val="FF0000"/>
                </a:solidFill>
              </a:rPr>
              <a:t>leer</a:t>
            </a:r>
            <a:r>
              <a:rPr lang="cs-CZ" sz="1600" dirty="0" smtClean="0">
                <a:solidFill>
                  <a:srgbClr val="FF0000"/>
                </a:solidFill>
              </a:rPr>
              <a:t> y a </a:t>
            </a:r>
            <a:r>
              <a:rPr lang="cs-CZ" sz="1600" dirty="0" err="1" smtClean="0">
                <a:solidFill>
                  <a:srgbClr val="FF0000"/>
                </a:solidFill>
              </a:rPr>
              <a:t>escribir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60932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err="1" smtClean="0"/>
              <a:t>P10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México</a:t>
            </a:r>
            <a:r>
              <a:rPr lang="cs-CZ" sz="1600" b="1" dirty="0" smtClean="0"/>
              <a:t> l</a:t>
            </a:r>
            <a:r>
              <a:rPr lang="fr-FR" sz="1600" b="1" dirty="0" smtClean="0"/>
              <a:t>a educación </a:t>
            </a:r>
            <a:r>
              <a:rPr lang="cs-CZ" sz="1600" b="1" dirty="0" smtClean="0"/>
              <a:t>es </a:t>
            </a:r>
            <a:r>
              <a:rPr lang="cs-CZ" sz="1600" b="1" dirty="0" err="1" smtClean="0"/>
              <a:t>obligatoria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hasta</a:t>
            </a:r>
            <a:r>
              <a:rPr lang="cs-CZ" sz="1600" b="1" dirty="0" smtClean="0"/>
              <a:t> los :</a:t>
            </a:r>
            <a:endParaRPr lang="cs-CZ" sz="8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smtClean="0"/>
              <a:t>15</a:t>
            </a:r>
            <a:r>
              <a:rPr lang="es-ES" sz="1600" dirty="0" smtClean="0"/>
              <a:t>años</a:t>
            </a:r>
            <a:r>
              <a:rPr lang="fr-FR" sz="1600" dirty="0" smtClean="0"/>
              <a:t>. 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smtClean="0"/>
              <a:t>17 </a:t>
            </a:r>
            <a:r>
              <a:rPr lang="es-ES" sz="1600" dirty="0" smtClean="0"/>
              <a:t>años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smtClean="0"/>
              <a:t>18 </a:t>
            </a:r>
            <a:r>
              <a:rPr lang="es-ES" sz="1600" dirty="0" smtClean="0"/>
              <a:t>años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15 </a:t>
            </a:r>
            <a:r>
              <a:rPr lang="es-ES" sz="1600" dirty="0" smtClean="0">
                <a:solidFill>
                  <a:srgbClr val="FF0000"/>
                </a:solidFill>
              </a:rPr>
              <a:t>años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b="1" dirty="0" err="1" smtClean="0"/>
              <a:t>P11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Chile  l</a:t>
            </a:r>
            <a:r>
              <a:rPr lang="fr-FR" sz="1600" b="1" dirty="0" smtClean="0"/>
              <a:t>a educación </a:t>
            </a:r>
            <a:r>
              <a:rPr lang="cs-CZ" sz="1600" b="1" dirty="0" err="1" smtClean="0"/>
              <a:t>segundaria</a:t>
            </a:r>
            <a:r>
              <a:rPr lang="cs-CZ" sz="1600" b="1" dirty="0" smtClean="0"/>
              <a:t> es </a:t>
            </a:r>
            <a:r>
              <a:rPr lang="cs-CZ" sz="1600" b="1" dirty="0" err="1" smtClean="0"/>
              <a:t>obligatoria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hasta</a:t>
            </a:r>
            <a:r>
              <a:rPr lang="cs-CZ" sz="1600" b="1" dirty="0" smtClean="0"/>
              <a:t> los :</a:t>
            </a:r>
            <a:endParaRPr lang="cs-CZ" sz="8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18 </a:t>
            </a:r>
            <a:r>
              <a:rPr lang="es-ES" sz="1600" dirty="0" smtClean="0"/>
              <a:t>años.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17 </a:t>
            </a:r>
            <a:r>
              <a:rPr lang="es-ES" sz="1600" dirty="0" smtClean="0"/>
              <a:t>años.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16 </a:t>
            </a:r>
            <a:r>
              <a:rPr lang="es-ES" sz="1600" dirty="0" smtClean="0"/>
              <a:t>años.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18 </a:t>
            </a:r>
            <a:r>
              <a:rPr lang="es-ES" sz="1600" dirty="0" smtClean="0">
                <a:solidFill>
                  <a:srgbClr val="FF0000"/>
                </a:solidFill>
              </a:rPr>
              <a:t>años.</a:t>
            </a:r>
            <a:endParaRPr lang="cs-CZ" sz="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err="1" smtClean="0"/>
              <a:t>P12</a:t>
            </a:r>
            <a:r>
              <a:rPr lang="cs-CZ" sz="1600" b="1" dirty="0" smtClean="0"/>
              <a:t>.</a:t>
            </a:r>
            <a:r>
              <a:rPr lang="es-ES" sz="1600" dirty="0" smtClean="0"/>
              <a:t>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Chile l</a:t>
            </a:r>
            <a:r>
              <a:rPr lang="es-ES" sz="1600" b="1" dirty="0" smtClean="0"/>
              <a:t>a educación secundaria </a:t>
            </a:r>
            <a:r>
              <a:rPr lang="cs-CZ" sz="1600" b="1" dirty="0" smtClean="0"/>
              <a:t>se </a:t>
            </a:r>
            <a:r>
              <a:rPr lang="cs-CZ" sz="1600" b="1" dirty="0" err="1" smtClean="0"/>
              <a:t>llama</a:t>
            </a:r>
            <a:r>
              <a:rPr lang="cs-CZ" sz="1600" b="1" dirty="0" smtClean="0"/>
              <a:t> </a:t>
            </a:r>
            <a:r>
              <a:rPr lang="es-ES" sz="1600" b="1" dirty="0" smtClean="0"/>
              <a:t>enseñanza media y se compone de cuatro niveles, a los que se llaman cursos o años. Comienza con primero medio (14-15 años) y finaliza </a:t>
            </a:r>
            <a:r>
              <a:rPr lang="cs-CZ" sz="1600" b="1" dirty="0" err="1" smtClean="0"/>
              <a:t>con</a:t>
            </a:r>
            <a:r>
              <a:rPr lang="cs-CZ" sz="1600" b="1" dirty="0" smtClean="0"/>
              <a:t> :</a:t>
            </a: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Cuarteto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Cuarto</a:t>
            </a:r>
            <a:r>
              <a:rPr lang="cs-CZ" sz="1600" dirty="0" smtClean="0"/>
              <a:t> </a:t>
            </a:r>
            <a:r>
              <a:rPr lang="cs-CZ" sz="1600" dirty="0" err="1" smtClean="0"/>
              <a:t>medio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Cuarto</a:t>
            </a:r>
            <a:r>
              <a:rPr lang="cs-CZ" sz="1600" dirty="0" smtClean="0"/>
              <a:t> superior.</a:t>
            </a:r>
          </a:p>
          <a:p>
            <a:pPr marL="457200" indent="-45720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Cuarto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medio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6635080" cy="634082"/>
          </a:xfrm>
        </p:spPr>
        <p:txBody>
          <a:bodyPr>
            <a:normAutofit fontScale="90000"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60932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err="1" smtClean="0"/>
              <a:t>P13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Perú</a:t>
            </a:r>
            <a:r>
              <a:rPr lang="cs-CZ" sz="1600" b="1" dirty="0" smtClean="0"/>
              <a:t> l</a:t>
            </a:r>
            <a:r>
              <a:rPr lang="es-ES" sz="1600" b="1" dirty="0" smtClean="0"/>
              <a:t>a Educación Secundaria dura cinco años y </a:t>
            </a:r>
            <a:r>
              <a:rPr lang="cs-CZ" sz="1600" b="1" dirty="0" err="1" smtClean="0"/>
              <a:t>recibe</a:t>
            </a:r>
            <a:r>
              <a:rPr lang="cs-CZ" sz="1600" b="1" dirty="0" smtClean="0"/>
              <a:t> a ni</a:t>
            </a:r>
            <a:r>
              <a:rPr lang="es-ES" sz="1600" b="1" dirty="0" smtClean="0"/>
              <a:t>ñ</a:t>
            </a:r>
            <a:r>
              <a:rPr lang="cs-CZ" sz="1600" b="1" dirty="0" smtClean="0"/>
              <a:t>os </a:t>
            </a:r>
            <a:r>
              <a:rPr lang="es-ES" sz="1600" b="1" dirty="0" smtClean="0"/>
              <a:t>de </a:t>
            </a:r>
            <a:r>
              <a:rPr lang="cs-CZ" sz="1600" b="1" dirty="0" smtClean="0"/>
              <a:t>:</a:t>
            </a:r>
            <a:endParaRPr lang="cs-CZ" sz="1600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12 </a:t>
            </a:r>
            <a:r>
              <a:rPr lang="cs-CZ" sz="1600" dirty="0" smtClean="0"/>
              <a:t>a</a:t>
            </a:r>
            <a:r>
              <a:rPr lang="es-ES" sz="1600" dirty="0" smtClean="0"/>
              <a:t> 17 años</a:t>
            </a:r>
            <a:r>
              <a:rPr lang="cs-CZ" sz="1600" dirty="0" smtClean="0"/>
              <a:t> o de 11 a 16 </a:t>
            </a:r>
            <a:r>
              <a:rPr lang="es-ES" sz="1600" dirty="0" smtClean="0"/>
              <a:t>años</a:t>
            </a:r>
            <a:r>
              <a:rPr lang="cs-CZ" sz="1600" dirty="0" smtClean="0"/>
              <a:t>. 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1</a:t>
            </a:r>
            <a:r>
              <a:rPr lang="cs-CZ" sz="1600" dirty="0" smtClean="0"/>
              <a:t>3</a:t>
            </a:r>
            <a:r>
              <a:rPr lang="es-ES" sz="1600" dirty="0" smtClean="0"/>
              <a:t> </a:t>
            </a:r>
            <a:r>
              <a:rPr lang="cs-CZ" sz="1600" dirty="0" smtClean="0"/>
              <a:t>a</a:t>
            </a:r>
            <a:r>
              <a:rPr lang="es-ES" sz="1600" dirty="0" smtClean="0"/>
              <a:t> 1</a:t>
            </a:r>
            <a:r>
              <a:rPr lang="cs-CZ" sz="1600" dirty="0" smtClean="0"/>
              <a:t>8</a:t>
            </a:r>
            <a:r>
              <a:rPr lang="es-ES" sz="1600" dirty="0" smtClean="0"/>
              <a:t> años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1</a:t>
            </a:r>
            <a:r>
              <a:rPr lang="cs-CZ" sz="1600" dirty="0" smtClean="0"/>
              <a:t>4</a:t>
            </a:r>
            <a:r>
              <a:rPr lang="es-ES" sz="1600" dirty="0" smtClean="0"/>
              <a:t> </a:t>
            </a:r>
            <a:r>
              <a:rPr lang="cs-CZ" sz="1600" dirty="0" smtClean="0"/>
              <a:t>a</a:t>
            </a:r>
            <a:r>
              <a:rPr lang="es-ES" sz="1600" dirty="0" smtClean="0"/>
              <a:t> 1</a:t>
            </a:r>
            <a:r>
              <a:rPr lang="cs-CZ" sz="1600" dirty="0" smtClean="0"/>
              <a:t>9</a:t>
            </a:r>
            <a:r>
              <a:rPr lang="es-ES" sz="1600" dirty="0" smtClean="0"/>
              <a:t> años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es-ES" sz="1600" dirty="0" smtClean="0">
                <a:solidFill>
                  <a:srgbClr val="FF0000"/>
                </a:solidFill>
              </a:rPr>
              <a:t>12 </a:t>
            </a:r>
            <a:r>
              <a:rPr lang="cs-CZ" sz="1600" dirty="0" smtClean="0">
                <a:solidFill>
                  <a:srgbClr val="FF0000"/>
                </a:solidFill>
              </a:rPr>
              <a:t>a</a:t>
            </a:r>
            <a:r>
              <a:rPr lang="es-ES" sz="1600" dirty="0" smtClean="0">
                <a:solidFill>
                  <a:srgbClr val="FF0000"/>
                </a:solidFill>
              </a:rPr>
              <a:t> 17 años</a:t>
            </a:r>
            <a:r>
              <a:rPr lang="cs-CZ" sz="1600" dirty="0" smtClean="0">
                <a:solidFill>
                  <a:srgbClr val="FF0000"/>
                </a:solidFill>
              </a:rPr>
              <a:t> o de 11 a 16 </a:t>
            </a:r>
            <a:r>
              <a:rPr lang="es-ES" sz="1600" dirty="0" smtClean="0">
                <a:solidFill>
                  <a:srgbClr val="FF0000"/>
                </a:solidFill>
              </a:rPr>
              <a:t>años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b="1" dirty="0" err="1" smtClean="0"/>
              <a:t>P14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Durante</a:t>
            </a:r>
            <a:r>
              <a:rPr lang="cs-CZ" sz="1600" b="1" dirty="0" smtClean="0"/>
              <a:t> la </a:t>
            </a:r>
            <a:r>
              <a:rPr lang="cs-CZ" sz="1600" b="1" dirty="0" err="1" smtClean="0"/>
              <a:t>edución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segundaria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Perú</a:t>
            </a:r>
            <a:r>
              <a:rPr lang="cs-CZ" sz="1600" b="1" dirty="0" smtClean="0"/>
              <a:t> e</a:t>
            </a:r>
            <a:r>
              <a:rPr lang="es-ES" sz="1600" b="1" dirty="0" smtClean="0"/>
              <a:t>l estudiante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puede</a:t>
            </a:r>
            <a:r>
              <a:rPr lang="es-ES" sz="1600" b="1" dirty="0" smtClean="0"/>
              <a:t> acceder a conocimientos</a:t>
            </a:r>
            <a:r>
              <a:rPr lang="cs-CZ" sz="1600" b="1" dirty="0" smtClean="0"/>
              <a:t> :</a:t>
            </a:r>
            <a:r>
              <a:rPr lang="es-ES" sz="1600" b="1" dirty="0" smtClean="0"/>
              <a:t> </a:t>
            </a:r>
            <a:endParaRPr lang="cs-CZ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H</a:t>
            </a:r>
            <a:r>
              <a:rPr lang="es-ES" sz="1600" dirty="0" smtClean="0"/>
              <a:t>umanísticos, científicos y </a:t>
            </a:r>
            <a:r>
              <a:rPr lang="cs-CZ" sz="1600" dirty="0" err="1" smtClean="0"/>
              <a:t>religios</a:t>
            </a:r>
            <a:r>
              <a:rPr lang="es-ES" sz="1600" dirty="0" smtClean="0"/>
              <a:t>os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H</a:t>
            </a:r>
            <a:r>
              <a:rPr lang="es-ES" sz="1600" dirty="0" smtClean="0"/>
              <a:t>umanísticos, científicos y </a:t>
            </a:r>
            <a:r>
              <a:rPr lang="cs-CZ" sz="1600" dirty="0" err="1" smtClean="0"/>
              <a:t>eco</a:t>
            </a:r>
            <a:r>
              <a:rPr lang="es-ES" sz="1600" dirty="0" smtClean="0"/>
              <a:t>lógicos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H</a:t>
            </a:r>
            <a:r>
              <a:rPr lang="es-ES" sz="1600" dirty="0" smtClean="0"/>
              <a:t>umanísticos, científicos y tecnológicos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H</a:t>
            </a:r>
            <a:r>
              <a:rPr lang="es-ES" sz="1600" dirty="0" smtClean="0">
                <a:solidFill>
                  <a:srgbClr val="FF0000"/>
                </a:solidFill>
              </a:rPr>
              <a:t>umanísticos, científicos y tecnológicos.</a:t>
            </a:r>
            <a:endParaRPr lang="cs-CZ" sz="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err="1" smtClean="0"/>
              <a:t>P15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Argentina  l</a:t>
            </a:r>
            <a:r>
              <a:rPr lang="fr-FR" sz="1600" b="1" dirty="0" smtClean="0"/>
              <a:t>a educación </a:t>
            </a:r>
            <a:r>
              <a:rPr lang="cs-CZ" sz="1600" b="1" dirty="0" err="1" smtClean="0"/>
              <a:t>segundaria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puede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durar</a:t>
            </a:r>
            <a:r>
              <a:rPr lang="cs-CZ" sz="1600" b="1" dirty="0" smtClean="0"/>
              <a:t> 6 </a:t>
            </a:r>
            <a:r>
              <a:rPr lang="es-ES" sz="1600" b="1" dirty="0" smtClean="0"/>
              <a:t>años</a:t>
            </a:r>
            <a:r>
              <a:rPr lang="cs-CZ" sz="1600" b="1" dirty="0" smtClean="0"/>
              <a:t> y  es </a:t>
            </a:r>
            <a:r>
              <a:rPr lang="cs-CZ" sz="1600" b="1" dirty="0" err="1" smtClean="0"/>
              <a:t>obligatoria</a:t>
            </a:r>
            <a:r>
              <a:rPr lang="cs-CZ" sz="1600" b="1" dirty="0" smtClean="0"/>
              <a:t> para los </a:t>
            </a:r>
            <a:r>
              <a:rPr lang="cs-CZ" sz="1600" b="1" dirty="0" err="1" smtClean="0"/>
              <a:t>alumnos</a:t>
            </a:r>
            <a:r>
              <a:rPr lang="cs-CZ" sz="1600" b="1" dirty="0" smtClean="0"/>
              <a:t> de :</a:t>
            </a: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12 </a:t>
            </a:r>
            <a:r>
              <a:rPr lang="cs-CZ" sz="1600" dirty="0" smtClean="0"/>
              <a:t>a</a:t>
            </a:r>
            <a:r>
              <a:rPr lang="es-ES" sz="1600" dirty="0" smtClean="0"/>
              <a:t> 1</a:t>
            </a:r>
            <a:r>
              <a:rPr lang="cs-CZ" sz="1600" dirty="0" smtClean="0"/>
              <a:t>8</a:t>
            </a:r>
            <a:r>
              <a:rPr lang="es-ES" sz="1600" dirty="0" smtClean="0"/>
              <a:t> años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1</a:t>
            </a:r>
            <a:r>
              <a:rPr lang="cs-CZ" sz="1600" dirty="0" smtClean="0"/>
              <a:t>3</a:t>
            </a:r>
            <a:r>
              <a:rPr lang="es-ES" sz="1600" dirty="0" smtClean="0"/>
              <a:t> </a:t>
            </a:r>
            <a:r>
              <a:rPr lang="cs-CZ" sz="1600" dirty="0" smtClean="0"/>
              <a:t>a</a:t>
            </a:r>
            <a:r>
              <a:rPr lang="es-ES" sz="1600" dirty="0" smtClean="0"/>
              <a:t> 1</a:t>
            </a:r>
            <a:r>
              <a:rPr lang="cs-CZ" sz="1600" dirty="0" smtClean="0"/>
              <a:t>9</a:t>
            </a:r>
            <a:r>
              <a:rPr lang="es-ES" sz="1600" dirty="0" smtClean="0"/>
              <a:t> años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1</a:t>
            </a:r>
            <a:r>
              <a:rPr lang="cs-CZ" sz="1600" dirty="0" smtClean="0"/>
              <a:t>4</a:t>
            </a:r>
            <a:r>
              <a:rPr lang="es-ES" sz="1600" dirty="0" smtClean="0"/>
              <a:t> </a:t>
            </a:r>
            <a:r>
              <a:rPr lang="cs-CZ" sz="1600" dirty="0" smtClean="0"/>
              <a:t>a</a:t>
            </a:r>
            <a:r>
              <a:rPr lang="es-ES" sz="1600" dirty="0" smtClean="0"/>
              <a:t> </a:t>
            </a:r>
            <a:r>
              <a:rPr lang="cs-CZ" sz="1600" dirty="0" smtClean="0"/>
              <a:t>20</a:t>
            </a:r>
            <a:r>
              <a:rPr lang="es-ES" sz="1600" dirty="0" smtClean="0"/>
              <a:t> años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es-ES" sz="1600" dirty="0" smtClean="0">
                <a:solidFill>
                  <a:srgbClr val="FF0000"/>
                </a:solidFill>
              </a:rPr>
              <a:t>12 </a:t>
            </a:r>
            <a:r>
              <a:rPr lang="cs-CZ" sz="1600" dirty="0" smtClean="0">
                <a:solidFill>
                  <a:srgbClr val="FF0000"/>
                </a:solidFill>
              </a:rPr>
              <a:t>a</a:t>
            </a:r>
            <a:r>
              <a:rPr lang="es-ES" sz="1600" dirty="0" smtClean="0">
                <a:solidFill>
                  <a:srgbClr val="FF0000"/>
                </a:solidFill>
              </a:rPr>
              <a:t> 1</a:t>
            </a:r>
            <a:r>
              <a:rPr lang="cs-CZ" sz="1600" dirty="0" smtClean="0">
                <a:solidFill>
                  <a:srgbClr val="FF0000"/>
                </a:solidFill>
              </a:rPr>
              <a:t>8</a:t>
            </a:r>
            <a:r>
              <a:rPr lang="es-ES" sz="1600" dirty="0" smtClean="0">
                <a:solidFill>
                  <a:srgbClr val="FF0000"/>
                </a:solidFill>
              </a:rPr>
              <a:t> años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8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endParaRPr lang="cs-CZ" sz="1600" dirty="0" smtClean="0">
              <a:solidFill>
                <a:srgbClr val="FF000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6635080" cy="634082"/>
          </a:xfrm>
        </p:spPr>
        <p:txBody>
          <a:bodyPr>
            <a:normAutofit fontScale="90000"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FUENTES</a:t>
            </a:r>
            <a:r>
              <a:rPr lang="cs-CZ" dirty="0" smtClean="0"/>
              <a:t>.</a:t>
            </a:r>
            <a:endParaRPr lang="fr-FR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Roland </a:t>
            </a:r>
            <a:r>
              <a:rPr lang="cs-CZ" dirty="0" err="1" smtClean="0"/>
              <a:t>GUILLEMENOT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Cultura</a:t>
            </a:r>
            <a:r>
              <a:rPr lang="cs-CZ" dirty="0" smtClean="0"/>
              <a:t> </a:t>
            </a:r>
            <a:r>
              <a:rPr lang="cs-CZ" dirty="0" err="1" smtClean="0"/>
              <a:t>general</a:t>
            </a:r>
            <a:r>
              <a:rPr lang="cs-CZ" smtClean="0"/>
              <a:t>.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565</Words>
  <Application>Microsoft Office PowerPoint</Application>
  <PresentationFormat>Předvádění na obrazovce (4:3)</PresentationFormat>
  <Paragraphs>126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El Sistema Educativo.</vt:lpstr>
      <vt:lpstr>ELIGE LA RESPUESTA ADECUADA.</vt:lpstr>
      <vt:lpstr>ELIGE LA RESPUESTA ADECUADA.</vt:lpstr>
      <vt:lpstr>ELIGE LA RESPUESTA ADECUADA.</vt:lpstr>
      <vt:lpstr>ELIGE LA RESPUESTA ADECUADA.</vt:lpstr>
      <vt:lpstr>ELIGE LA RESPUESTA ADECUADA.</vt:lpstr>
      <vt:lpstr>FUENTES.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157</cp:revision>
  <dcterms:created xsi:type="dcterms:W3CDTF">2012-06-18T15:15:37Z</dcterms:created>
  <dcterms:modified xsi:type="dcterms:W3CDTF">2013-12-29T08:54:34Z</dcterms:modified>
</cp:coreProperties>
</file>