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3" r:id="rId3"/>
    <p:sldId id="269" r:id="rId4"/>
    <p:sldId id="264" r:id="rId5"/>
    <p:sldId id="265" r:id="rId6"/>
    <p:sldId id="270" r:id="rId7"/>
    <p:sldId id="268" r:id="rId8"/>
    <p:sldId id="267" r:id="rId9"/>
    <p:sldId id="272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9371" y="1916832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Medios</a:t>
            </a:r>
            <a:r>
              <a:rPr lang="cs-CZ" sz="3600" b="1" dirty="0" smtClean="0"/>
              <a:t> de </a:t>
            </a:r>
            <a:r>
              <a:rPr lang="cs-CZ" sz="3600" b="1" dirty="0" err="1" smtClean="0"/>
              <a:t>comunicación</a:t>
            </a:r>
            <a:r>
              <a:rPr lang="cs-CZ" sz="3600" b="1" dirty="0" smtClean="0"/>
              <a:t>.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950612"/>
              </p:ext>
            </p:extLst>
          </p:nvPr>
        </p:nvGraphicFramePr>
        <p:xfrm>
          <a:off x="738742" y="2924944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05.05.2013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Radio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cine</a:t>
                      </a:r>
                      <a:r>
                        <a:rPr lang="cs-CZ" dirty="0" smtClean="0"/>
                        <a:t> ….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SGUI17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86409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052736"/>
            <a:ext cx="8352928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1.</a:t>
            </a:r>
            <a:r>
              <a:rPr lang="cs-CZ" sz="1800" b="1" dirty="0" smtClean="0"/>
              <a:t> Luis </a:t>
            </a:r>
            <a:r>
              <a:rPr lang="cs-CZ" sz="1800" b="1" dirty="0" err="1" smtClean="0"/>
              <a:t>Buñuel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realiza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muchas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sus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películas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>
              <a:buAutoNum type="arabicPeriod"/>
            </a:pPr>
            <a:r>
              <a:rPr lang="cs-CZ" sz="1800" dirty="0" err="1" smtClean="0"/>
              <a:t>Colombia</a:t>
            </a:r>
            <a:r>
              <a:rPr lang="cs-CZ" sz="1800" dirty="0" smtClean="0"/>
              <a:t>.</a:t>
            </a:r>
          </a:p>
          <a:p>
            <a:pPr>
              <a:buAutoNum type="arabicPeriod"/>
            </a:pPr>
            <a:r>
              <a:rPr lang="cs-CZ" sz="1800" dirty="0" err="1" smtClean="0"/>
              <a:t>México</a:t>
            </a:r>
            <a:r>
              <a:rPr lang="cs-CZ" sz="1800" dirty="0" smtClean="0"/>
              <a:t>.</a:t>
            </a:r>
          </a:p>
          <a:p>
            <a:pPr>
              <a:buAutoNum type="arabicPeriod" startAt="2"/>
            </a:pPr>
            <a:r>
              <a:rPr lang="cs-CZ" sz="1800" dirty="0" smtClean="0"/>
              <a:t>Venezuela.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</a:t>
            </a:r>
            <a:r>
              <a:rPr lang="cs-CZ" sz="1800" dirty="0" err="1" smtClean="0">
                <a:solidFill>
                  <a:srgbClr val="FF0000"/>
                </a:solidFill>
              </a:rPr>
              <a:t>espuesta</a:t>
            </a:r>
            <a:r>
              <a:rPr lang="cs-CZ" sz="1800" dirty="0" smtClean="0">
                <a:solidFill>
                  <a:srgbClr val="FF0000"/>
                </a:solidFill>
              </a:rPr>
              <a:t> 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 </a:t>
            </a:r>
            <a:r>
              <a:rPr lang="cs-CZ" sz="1800" dirty="0" err="1" smtClean="0">
                <a:solidFill>
                  <a:srgbClr val="FF0000"/>
                </a:solidFill>
              </a:rPr>
              <a:t>México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r>
              <a:rPr lang="fr-FR" sz="1800" dirty="0" smtClean="0"/>
              <a:t>	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2. </a:t>
            </a:r>
            <a:r>
              <a:rPr lang="cs-CZ" sz="1800" b="1" dirty="0" smtClean="0"/>
              <a:t>Luis </a:t>
            </a:r>
            <a:r>
              <a:rPr lang="cs-CZ" sz="1800" b="1" dirty="0" err="1" smtClean="0"/>
              <a:t>Buñuel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realizó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su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película</a:t>
            </a:r>
            <a:r>
              <a:rPr lang="cs-CZ" sz="1800" b="1" dirty="0" smtClean="0"/>
              <a:t> ´´</a:t>
            </a:r>
            <a:r>
              <a:rPr lang="cs-CZ" sz="1800" b="1" dirty="0" err="1" smtClean="0"/>
              <a:t>Un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perro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Andaluz</a:t>
            </a:r>
            <a:r>
              <a:rPr lang="cs-CZ" sz="1800" b="1" dirty="0" smtClean="0"/>
              <a:t>´´ </a:t>
            </a:r>
            <a:r>
              <a:rPr lang="cs-CZ" sz="1800" b="1" dirty="0" err="1" smtClean="0"/>
              <a:t>con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Almodóvar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Hitchcock</a:t>
            </a:r>
            <a:r>
              <a:rPr lang="cs-CZ" sz="1800" dirty="0" smtClean="0"/>
              <a:t>.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Dalí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 </a:t>
            </a:r>
            <a:r>
              <a:rPr lang="cs-CZ" sz="1800" dirty="0" smtClean="0">
                <a:solidFill>
                  <a:srgbClr val="FF0000"/>
                </a:solidFill>
              </a:rPr>
              <a:t> : </a:t>
            </a:r>
            <a:r>
              <a:rPr lang="cs-CZ" sz="1800" dirty="0" err="1" smtClean="0">
                <a:solidFill>
                  <a:srgbClr val="FF0000"/>
                </a:solidFill>
              </a:rPr>
              <a:t>Dalí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3. </a:t>
            </a:r>
            <a:r>
              <a:rPr lang="cs-CZ" sz="1800" b="1" dirty="0" smtClean="0"/>
              <a:t>La </a:t>
            </a:r>
            <a:r>
              <a:rPr lang="cs-CZ" sz="1800" b="1" dirty="0" err="1" smtClean="0"/>
              <a:t>película</a:t>
            </a:r>
            <a:r>
              <a:rPr lang="cs-CZ" sz="1800" b="1" dirty="0" smtClean="0"/>
              <a:t> ´´</a:t>
            </a:r>
            <a:r>
              <a:rPr lang="cs-CZ" sz="1800" b="1" dirty="0" err="1" smtClean="0"/>
              <a:t>Un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perro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andaluz</a:t>
            </a:r>
            <a:r>
              <a:rPr lang="cs-CZ" sz="1800" b="1" dirty="0" smtClean="0"/>
              <a:t> es </a:t>
            </a:r>
            <a:r>
              <a:rPr lang="cs-CZ" sz="1800" b="1" dirty="0" err="1" smtClean="0"/>
              <a:t>una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película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 marL="0" indent="0">
              <a:buNone/>
            </a:pPr>
            <a:r>
              <a:rPr lang="fr-FR" sz="1800" dirty="0" smtClean="0"/>
              <a:t>1.</a:t>
            </a:r>
            <a:r>
              <a:rPr lang="cs-CZ" sz="1800" dirty="0" smtClean="0"/>
              <a:t>    Surrealista.</a:t>
            </a:r>
            <a:endParaRPr lang="fr-FR" sz="1800" dirty="0" smtClean="0"/>
          </a:p>
          <a:p>
            <a:pPr>
              <a:buAutoNum type="arabicPeriod" startAt="2"/>
            </a:pPr>
            <a:r>
              <a:rPr lang="cs-CZ" sz="1800" dirty="0" smtClean="0"/>
              <a:t>Realista.</a:t>
            </a:r>
          </a:p>
          <a:p>
            <a:pPr>
              <a:buAutoNum type="arabicPeriod" startAt="2"/>
            </a:pPr>
            <a:r>
              <a:rPr lang="cs-CZ" sz="1800" dirty="0" smtClean="0"/>
              <a:t>De </a:t>
            </a:r>
            <a:r>
              <a:rPr lang="cs-CZ" sz="1800" dirty="0" err="1" smtClean="0"/>
              <a:t>ciencia</a:t>
            </a:r>
            <a:r>
              <a:rPr lang="cs-CZ" sz="1800" dirty="0" smtClean="0"/>
              <a:t> </a:t>
            </a:r>
            <a:r>
              <a:rPr lang="cs-CZ" sz="1800" dirty="0" err="1" smtClean="0"/>
              <a:t>ficción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Surrealista.</a:t>
            </a: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597666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sz="3800" b="1" dirty="0" err="1" smtClean="0"/>
              <a:t>P4</a:t>
            </a:r>
            <a:r>
              <a:rPr lang="fr-FR" sz="3800" dirty="0" smtClean="0"/>
              <a:t>.</a:t>
            </a:r>
            <a:r>
              <a:rPr lang="cs-CZ" sz="3800" dirty="0" smtClean="0"/>
              <a:t> </a:t>
            </a:r>
            <a:r>
              <a:rPr lang="cs-CZ" sz="3800" b="1" dirty="0" err="1" smtClean="0"/>
              <a:t>Diaros</a:t>
            </a:r>
            <a:r>
              <a:rPr lang="cs-CZ" sz="3800" b="1" dirty="0" smtClean="0"/>
              <a:t> de </a:t>
            </a:r>
            <a:r>
              <a:rPr lang="cs-CZ" sz="3800" b="1" dirty="0" err="1" smtClean="0"/>
              <a:t>motocicleta</a:t>
            </a:r>
            <a:r>
              <a:rPr lang="cs-CZ" sz="3800" b="1" dirty="0" smtClean="0"/>
              <a:t> es la </a:t>
            </a:r>
            <a:r>
              <a:rPr lang="cs-CZ" sz="3800" b="1" dirty="0" err="1" smtClean="0"/>
              <a:t>historia</a:t>
            </a:r>
            <a:r>
              <a:rPr lang="cs-CZ" sz="3800" b="1" dirty="0" smtClean="0"/>
              <a:t> </a:t>
            </a:r>
            <a:r>
              <a:rPr lang="es-ES" sz="3800" b="1" dirty="0" smtClean="0"/>
              <a:t>del viaje </a:t>
            </a:r>
            <a:r>
              <a:rPr lang="cs-CZ" sz="3800" b="1" dirty="0" err="1" smtClean="0"/>
              <a:t>por</a:t>
            </a:r>
            <a:r>
              <a:rPr lang="cs-CZ" sz="3800" b="1" dirty="0" smtClean="0"/>
              <a:t> </a:t>
            </a:r>
            <a:r>
              <a:rPr lang="cs-CZ" sz="3800" b="1" dirty="0" err="1" smtClean="0"/>
              <a:t>América</a:t>
            </a:r>
            <a:r>
              <a:rPr lang="cs-CZ" sz="3800" b="1" dirty="0" smtClean="0"/>
              <a:t> </a:t>
            </a:r>
            <a:r>
              <a:rPr lang="cs-CZ" sz="3800" b="1" dirty="0" err="1" smtClean="0"/>
              <a:t>del</a:t>
            </a:r>
            <a:r>
              <a:rPr lang="cs-CZ" sz="3800" b="1" dirty="0" smtClean="0"/>
              <a:t> </a:t>
            </a:r>
            <a:r>
              <a:rPr lang="cs-CZ" sz="3800" b="1" dirty="0" err="1" smtClean="0"/>
              <a:t>Sur</a:t>
            </a:r>
            <a:r>
              <a:rPr lang="es-ES" sz="3800" b="1" dirty="0" smtClean="0"/>
              <a:t> </a:t>
            </a:r>
            <a:r>
              <a:rPr lang="cs-CZ" sz="3800" b="1" dirty="0" err="1" smtClean="0"/>
              <a:t>que</a:t>
            </a:r>
            <a:r>
              <a:rPr lang="cs-CZ" sz="3800" b="1" dirty="0" smtClean="0"/>
              <a:t> </a:t>
            </a:r>
            <a:r>
              <a:rPr lang="cs-CZ" sz="3800" b="1" dirty="0" err="1" smtClean="0"/>
              <a:t>hicieron</a:t>
            </a:r>
            <a:r>
              <a:rPr lang="cs-CZ" sz="3800" b="1" dirty="0" smtClean="0"/>
              <a:t> :</a:t>
            </a:r>
            <a:endParaRPr lang="fr-FR" sz="3800" b="1" dirty="0" smtClean="0"/>
          </a:p>
          <a:p>
            <a:pPr>
              <a:buAutoNum type="arabicPeriod"/>
            </a:pPr>
            <a:r>
              <a:rPr lang="cs-CZ" sz="3800" dirty="0" smtClean="0"/>
              <a:t>Luis </a:t>
            </a:r>
            <a:r>
              <a:rPr lang="cs-CZ" sz="3800" dirty="0" err="1" smtClean="0"/>
              <a:t>Buñuel</a:t>
            </a:r>
            <a:r>
              <a:rPr lang="cs-CZ" sz="3800" dirty="0" smtClean="0"/>
              <a:t> y </a:t>
            </a:r>
            <a:r>
              <a:rPr lang="cs-CZ" sz="3800" dirty="0" err="1" smtClean="0"/>
              <a:t>Dalí</a:t>
            </a:r>
            <a:r>
              <a:rPr lang="cs-CZ" sz="3800" dirty="0" smtClean="0"/>
              <a:t>.</a:t>
            </a:r>
          </a:p>
          <a:p>
            <a:pPr>
              <a:buAutoNum type="arabicPeriod"/>
            </a:pPr>
            <a:r>
              <a:rPr lang="es-ES" sz="3800" dirty="0" smtClean="0"/>
              <a:t>Ernesto Guevara y su amigo Alberto Granado </a:t>
            </a:r>
            <a:r>
              <a:rPr lang="cs-CZ" sz="3800" dirty="0" smtClean="0"/>
              <a:t>.</a:t>
            </a:r>
          </a:p>
          <a:p>
            <a:pPr>
              <a:buFont typeface="Arial" pitchFamily="34" charset="0"/>
              <a:buAutoNum type="arabicPeriod" startAt="2"/>
            </a:pPr>
            <a:r>
              <a:rPr lang="es-ES" sz="3800" dirty="0" smtClean="0"/>
              <a:t>Ernesto Guevara y </a:t>
            </a:r>
            <a:r>
              <a:rPr lang="cs-CZ" sz="3800" dirty="0" err="1" smtClean="0"/>
              <a:t>Fidel</a:t>
            </a:r>
            <a:r>
              <a:rPr lang="cs-CZ" sz="3800" dirty="0" smtClean="0"/>
              <a:t> </a:t>
            </a:r>
            <a:r>
              <a:rPr lang="cs-CZ" sz="3800" dirty="0" err="1" smtClean="0"/>
              <a:t>Castro</a:t>
            </a:r>
            <a:r>
              <a:rPr lang="cs-CZ" sz="3800" dirty="0" smtClean="0"/>
              <a:t>.</a:t>
            </a:r>
            <a:endParaRPr lang="fr-FR" sz="3800" dirty="0" smtClean="0"/>
          </a:p>
          <a:p>
            <a:pPr>
              <a:buAutoNum type="arabicPeriod" startAt="2"/>
            </a:pPr>
            <a:endParaRPr lang="fr-FR" sz="3800" dirty="0" smtClean="0"/>
          </a:p>
          <a:p>
            <a:pPr marL="0" indent="0">
              <a:buNone/>
            </a:pPr>
            <a:r>
              <a:rPr lang="fr-FR" sz="3800" dirty="0" smtClean="0">
                <a:solidFill>
                  <a:srgbClr val="FF0000"/>
                </a:solidFill>
              </a:rPr>
              <a:t>La r</a:t>
            </a:r>
            <a:r>
              <a:rPr lang="cs-CZ" sz="3800" dirty="0" err="1" smtClean="0">
                <a:solidFill>
                  <a:srgbClr val="FF0000"/>
                </a:solidFill>
              </a:rPr>
              <a:t>espuesta</a:t>
            </a:r>
            <a:r>
              <a:rPr lang="cs-CZ" sz="3800" dirty="0" smtClean="0">
                <a:solidFill>
                  <a:srgbClr val="FF0000"/>
                </a:solidFill>
              </a:rPr>
              <a:t> </a:t>
            </a:r>
            <a:r>
              <a:rPr lang="cs-CZ" sz="4000" dirty="0" err="1" smtClean="0">
                <a:solidFill>
                  <a:srgbClr val="FF0000"/>
                </a:solidFill>
              </a:rPr>
              <a:t>correcta</a:t>
            </a:r>
            <a:r>
              <a:rPr lang="cs-CZ" sz="4000" dirty="0" smtClean="0">
                <a:solidFill>
                  <a:srgbClr val="FF0000"/>
                </a:solidFill>
              </a:rPr>
              <a:t> </a:t>
            </a:r>
            <a:r>
              <a:rPr lang="cs-CZ" sz="3800" dirty="0" smtClean="0">
                <a:solidFill>
                  <a:srgbClr val="FF0000"/>
                </a:solidFill>
              </a:rPr>
              <a:t>es : </a:t>
            </a:r>
            <a:r>
              <a:rPr lang="es-ES" sz="3800" dirty="0" smtClean="0">
                <a:solidFill>
                  <a:srgbClr val="FF0000"/>
                </a:solidFill>
              </a:rPr>
              <a:t>Ernesto Guevara y su amigo Alberto Granado </a:t>
            </a:r>
            <a:r>
              <a:rPr lang="cs-CZ" sz="3800" dirty="0" smtClean="0">
                <a:solidFill>
                  <a:srgbClr val="FF0000"/>
                </a:solidFill>
              </a:rPr>
              <a:t>.</a:t>
            </a:r>
            <a:r>
              <a:rPr lang="fr-FR" sz="3800" dirty="0" smtClean="0"/>
              <a:t>	</a:t>
            </a:r>
          </a:p>
          <a:p>
            <a:pPr marL="0" indent="0">
              <a:buNone/>
            </a:pPr>
            <a:endParaRPr lang="fr-FR" sz="3800" dirty="0" smtClean="0"/>
          </a:p>
          <a:p>
            <a:pPr marL="0" indent="0">
              <a:buNone/>
            </a:pPr>
            <a:r>
              <a:rPr lang="cs-CZ" sz="3800" b="1" dirty="0" err="1" smtClean="0"/>
              <a:t>P5</a:t>
            </a:r>
            <a:r>
              <a:rPr lang="fr-FR" sz="3800" b="1" dirty="0" smtClean="0"/>
              <a:t>. </a:t>
            </a:r>
            <a:r>
              <a:rPr lang="cs-CZ" sz="3800" b="1" dirty="0" smtClean="0"/>
              <a:t>: </a:t>
            </a:r>
            <a:r>
              <a:rPr lang="es-ES" sz="3800" b="1" dirty="0" smtClean="0"/>
              <a:t>Walter Moreira Salles e</a:t>
            </a:r>
            <a:r>
              <a:rPr lang="cs-CZ" sz="3800" b="1" dirty="0" smtClean="0"/>
              <a:t>s </a:t>
            </a:r>
            <a:r>
              <a:rPr lang="cs-CZ" sz="3800" dirty="0" smtClean="0"/>
              <a:t>:</a:t>
            </a:r>
            <a:endParaRPr lang="fr-FR" sz="3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3800" dirty="0" smtClean="0"/>
              <a:t>U</a:t>
            </a:r>
            <a:r>
              <a:rPr lang="es-ES" sz="3800" dirty="0" smtClean="0"/>
              <a:t>n </a:t>
            </a:r>
            <a:r>
              <a:rPr lang="cs-CZ" sz="3800" dirty="0" err="1" smtClean="0"/>
              <a:t>director</a:t>
            </a:r>
            <a:r>
              <a:rPr lang="cs-CZ" sz="3800" dirty="0" smtClean="0"/>
              <a:t> de </a:t>
            </a:r>
            <a:r>
              <a:rPr lang="cs-CZ" sz="3800" dirty="0" err="1" smtClean="0"/>
              <a:t>cine</a:t>
            </a:r>
            <a:r>
              <a:rPr lang="cs-CZ" sz="3800" dirty="0" smtClean="0"/>
              <a:t> </a:t>
            </a:r>
            <a:r>
              <a:rPr lang="cs-CZ" sz="3800" dirty="0" err="1" smtClean="0"/>
              <a:t>cubano</a:t>
            </a:r>
            <a:r>
              <a:rPr lang="cs-CZ" sz="3800" dirty="0" smtClean="0"/>
              <a:t>.</a:t>
            </a:r>
            <a:endParaRPr lang="fr-FR" sz="3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3800" dirty="0" smtClean="0"/>
              <a:t>U</a:t>
            </a:r>
            <a:r>
              <a:rPr lang="es-ES" sz="3800" dirty="0" smtClean="0"/>
              <a:t>n </a:t>
            </a:r>
            <a:r>
              <a:rPr lang="cs-CZ" sz="3800" dirty="0" err="1" smtClean="0"/>
              <a:t>director</a:t>
            </a:r>
            <a:r>
              <a:rPr lang="cs-CZ" sz="3800" dirty="0" smtClean="0"/>
              <a:t> de </a:t>
            </a:r>
            <a:r>
              <a:rPr lang="cs-CZ" sz="3800" dirty="0" err="1" smtClean="0"/>
              <a:t>cine</a:t>
            </a:r>
            <a:r>
              <a:rPr lang="cs-CZ" sz="3800" dirty="0" smtClean="0"/>
              <a:t> </a:t>
            </a:r>
            <a:r>
              <a:rPr lang="cs-CZ" sz="3800" dirty="0" err="1" smtClean="0"/>
              <a:t>brasileño</a:t>
            </a:r>
            <a:r>
              <a:rPr lang="cs-CZ" sz="3800" dirty="0" smtClean="0"/>
              <a:t>.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3800" dirty="0" smtClean="0"/>
              <a:t>U</a:t>
            </a:r>
            <a:r>
              <a:rPr lang="es-ES" sz="3800" dirty="0" smtClean="0"/>
              <a:t>n </a:t>
            </a:r>
            <a:r>
              <a:rPr lang="cs-CZ" sz="3800" dirty="0" err="1" smtClean="0"/>
              <a:t>director</a:t>
            </a:r>
            <a:r>
              <a:rPr lang="cs-CZ" sz="3800" dirty="0" smtClean="0"/>
              <a:t> de </a:t>
            </a:r>
            <a:r>
              <a:rPr lang="cs-CZ" sz="3800" dirty="0" err="1" smtClean="0"/>
              <a:t>cine</a:t>
            </a:r>
            <a:r>
              <a:rPr lang="cs-CZ" sz="3800" dirty="0" smtClean="0"/>
              <a:t> </a:t>
            </a:r>
            <a:r>
              <a:rPr lang="cs-CZ" sz="3800" dirty="0" err="1" smtClean="0"/>
              <a:t>argentino</a:t>
            </a:r>
            <a:r>
              <a:rPr lang="cs-CZ" sz="3800" dirty="0" smtClean="0"/>
              <a:t>.</a:t>
            </a:r>
          </a:p>
          <a:p>
            <a:pPr marL="357188" indent="-357188">
              <a:buFont typeface="+mj-lt"/>
              <a:buAutoNum type="arabicPeriod"/>
            </a:pPr>
            <a:endParaRPr lang="fr-FR" sz="3800" dirty="0" smtClean="0"/>
          </a:p>
          <a:p>
            <a:pPr marL="0" indent="0">
              <a:buNone/>
            </a:pPr>
            <a:r>
              <a:rPr lang="fr-FR" sz="3800" dirty="0" smtClean="0">
                <a:solidFill>
                  <a:srgbClr val="FF0000"/>
                </a:solidFill>
              </a:rPr>
              <a:t>La respuesta </a:t>
            </a:r>
            <a:r>
              <a:rPr lang="cs-CZ" sz="4000" dirty="0" err="1" smtClean="0">
                <a:solidFill>
                  <a:srgbClr val="FF0000"/>
                </a:solidFill>
              </a:rPr>
              <a:t>correcta</a:t>
            </a:r>
            <a:r>
              <a:rPr lang="cs-CZ" sz="4000" dirty="0" smtClean="0">
                <a:solidFill>
                  <a:srgbClr val="FF0000"/>
                </a:solidFill>
              </a:rPr>
              <a:t> </a:t>
            </a:r>
            <a:r>
              <a:rPr lang="fr-FR" sz="3800" dirty="0" smtClean="0">
                <a:solidFill>
                  <a:srgbClr val="FF0000"/>
                </a:solidFill>
              </a:rPr>
              <a:t>es</a:t>
            </a:r>
            <a:r>
              <a:rPr lang="cs-CZ" sz="3800" dirty="0" smtClean="0">
                <a:solidFill>
                  <a:srgbClr val="FF0000"/>
                </a:solidFill>
              </a:rPr>
              <a:t> :</a:t>
            </a:r>
            <a:r>
              <a:rPr lang="fr-FR" sz="3800" dirty="0" smtClean="0">
                <a:solidFill>
                  <a:srgbClr val="FF0000"/>
                </a:solidFill>
              </a:rPr>
              <a:t> </a:t>
            </a:r>
            <a:r>
              <a:rPr lang="cs-CZ" sz="3800" dirty="0" smtClean="0">
                <a:solidFill>
                  <a:srgbClr val="FF0000"/>
                </a:solidFill>
              </a:rPr>
              <a:t>U</a:t>
            </a:r>
            <a:r>
              <a:rPr lang="es-ES" sz="3800" dirty="0" smtClean="0">
                <a:solidFill>
                  <a:srgbClr val="FF0000"/>
                </a:solidFill>
              </a:rPr>
              <a:t>n </a:t>
            </a:r>
            <a:r>
              <a:rPr lang="cs-CZ" sz="3800" dirty="0" err="1" smtClean="0">
                <a:solidFill>
                  <a:srgbClr val="FF0000"/>
                </a:solidFill>
              </a:rPr>
              <a:t>director</a:t>
            </a:r>
            <a:r>
              <a:rPr lang="cs-CZ" sz="3800" dirty="0" smtClean="0">
                <a:solidFill>
                  <a:srgbClr val="FF0000"/>
                </a:solidFill>
              </a:rPr>
              <a:t> de </a:t>
            </a:r>
            <a:r>
              <a:rPr lang="cs-CZ" sz="3800" dirty="0" err="1" smtClean="0">
                <a:solidFill>
                  <a:srgbClr val="FF0000"/>
                </a:solidFill>
              </a:rPr>
              <a:t>cine</a:t>
            </a:r>
            <a:r>
              <a:rPr lang="cs-CZ" sz="3800" dirty="0" smtClean="0">
                <a:solidFill>
                  <a:srgbClr val="FF0000"/>
                </a:solidFill>
              </a:rPr>
              <a:t> </a:t>
            </a:r>
            <a:r>
              <a:rPr lang="cs-CZ" sz="3800" dirty="0" err="1" smtClean="0">
                <a:solidFill>
                  <a:srgbClr val="FF0000"/>
                </a:solidFill>
              </a:rPr>
              <a:t>brasileño</a:t>
            </a:r>
            <a:r>
              <a:rPr lang="cs-CZ" sz="3800" dirty="0" smtClean="0">
                <a:solidFill>
                  <a:srgbClr val="FF0000"/>
                </a:solidFill>
              </a:rPr>
              <a:t>.</a:t>
            </a:r>
            <a:endParaRPr lang="fr-FR" sz="3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800" dirty="0" smtClean="0"/>
          </a:p>
          <a:p>
            <a:pPr marL="0" indent="0">
              <a:buNone/>
            </a:pPr>
            <a:r>
              <a:rPr lang="cs-CZ" sz="3800" b="1" dirty="0" err="1" smtClean="0"/>
              <a:t>P6</a:t>
            </a:r>
            <a:r>
              <a:rPr lang="fr-FR" sz="3800" b="1" dirty="0" smtClean="0"/>
              <a:t>. </a:t>
            </a:r>
            <a:r>
              <a:rPr lang="cs-CZ" sz="3800" b="1" dirty="0" smtClean="0"/>
              <a:t>El </a:t>
            </a:r>
            <a:r>
              <a:rPr lang="cs-CZ" sz="3800" b="1" dirty="0" err="1" smtClean="0"/>
              <a:t>director</a:t>
            </a:r>
            <a:r>
              <a:rPr lang="cs-CZ" sz="3800" b="1" dirty="0" smtClean="0"/>
              <a:t> de ´´</a:t>
            </a:r>
            <a:r>
              <a:rPr lang="cs-CZ" sz="3800" b="1" dirty="0" err="1" smtClean="0"/>
              <a:t>viajes</a:t>
            </a:r>
            <a:r>
              <a:rPr lang="cs-CZ" sz="3800" b="1" dirty="0" smtClean="0"/>
              <a:t> de </a:t>
            </a:r>
            <a:r>
              <a:rPr lang="cs-CZ" sz="3800" b="1" dirty="0" err="1" smtClean="0"/>
              <a:t>motocicleta</a:t>
            </a:r>
            <a:r>
              <a:rPr lang="cs-CZ" sz="3800" b="1" dirty="0" smtClean="0"/>
              <a:t>´´ es :</a:t>
            </a:r>
            <a:endParaRPr lang="fr-FR" sz="3800" b="1" dirty="0" smtClean="0"/>
          </a:p>
          <a:p>
            <a:pPr marL="0" indent="0">
              <a:buNone/>
            </a:pPr>
            <a:r>
              <a:rPr lang="fr-FR" sz="3800" dirty="0" smtClean="0"/>
              <a:t>1.</a:t>
            </a:r>
            <a:r>
              <a:rPr lang="cs-CZ" sz="3800" dirty="0" smtClean="0"/>
              <a:t>   Luis </a:t>
            </a:r>
            <a:r>
              <a:rPr lang="cs-CZ" sz="3800" dirty="0" err="1" smtClean="0"/>
              <a:t>Buñuel</a:t>
            </a:r>
            <a:r>
              <a:rPr lang="cs-CZ" sz="3800" dirty="0" smtClean="0"/>
              <a:t>.</a:t>
            </a:r>
            <a:endParaRPr lang="fr-FR" sz="3800" dirty="0" smtClean="0"/>
          </a:p>
          <a:p>
            <a:pPr>
              <a:buAutoNum type="arabicPeriod" startAt="2"/>
            </a:pPr>
            <a:r>
              <a:rPr lang="es-ES" sz="3800" dirty="0" smtClean="0"/>
              <a:t>Walter Moreira Salles</a:t>
            </a:r>
            <a:r>
              <a:rPr lang="cs-CZ" sz="3800" dirty="0" smtClean="0"/>
              <a:t>.</a:t>
            </a:r>
            <a:r>
              <a:rPr lang="es-ES" sz="3800" dirty="0" smtClean="0"/>
              <a:t> </a:t>
            </a:r>
            <a:endParaRPr lang="cs-CZ" sz="3800" dirty="0" smtClean="0"/>
          </a:p>
          <a:p>
            <a:pPr>
              <a:buAutoNum type="arabicPeriod" startAt="2"/>
            </a:pPr>
            <a:r>
              <a:rPr lang="cs-CZ" sz="3800" dirty="0" err="1" smtClean="0"/>
              <a:t>Pedro</a:t>
            </a:r>
            <a:r>
              <a:rPr lang="cs-CZ" sz="3800" dirty="0" smtClean="0"/>
              <a:t> </a:t>
            </a:r>
            <a:r>
              <a:rPr lang="cs-CZ" sz="3800" dirty="0" err="1" smtClean="0"/>
              <a:t>Almodóvar</a:t>
            </a:r>
            <a:r>
              <a:rPr lang="cs-CZ" sz="3800" dirty="0" smtClean="0"/>
              <a:t>.</a:t>
            </a:r>
          </a:p>
          <a:p>
            <a:pPr>
              <a:buAutoNum type="arabicPeriod" startAt="2"/>
            </a:pPr>
            <a:endParaRPr lang="cs-CZ" sz="3800" dirty="0" smtClean="0"/>
          </a:p>
          <a:p>
            <a:pPr marL="0" indent="0">
              <a:buNone/>
            </a:pPr>
            <a:r>
              <a:rPr lang="cs-CZ" sz="3800" dirty="0" smtClean="0">
                <a:solidFill>
                  <a:srgbClr val="FF0000"/>
                </a:solidFill>
              </a:rPr>
              <a:t>La </a:t>
            </a:r>
            <a:r>
              <a:rPr lang="cs-CZ" sz="3800" dirty="0" err="1" smtClean="0">
                <a:solidFill>
                  <a:srgbClr val="FF0000"/>
                </a:solidFill>
              </a:rPr>
              <a:t>respuesta</a:t>
            </a:r>
            <a:r>
              <a:rPr lang="cs-CZ" sz="3800" dirty="0" smtClean="0">
                <a:solidFill>
                  <a:srgbClr val="FF0000"/>
                </a:solidFill>
              </a:rPr>
              <a:t> </a:t>
            </a:r>
            <a:r>
              <a:rPr lang="cs-CZ" sz="4000" dirty="0" err="1" smtClean="0">
                <a:solidFill>
                  <a:srgbClr val="FF0000"/>
                </a:solidFill>
              </a:rPr>
              <a:t>correcta</a:t>
            </a:r>
            <a:r>
              <a:rPr lang="cs-CZ" sz="4000" dirty="0" smtClean="0">
                <a:solidFill>
                  <a:srgbClr val="FF0000"/>
                </a:solidFill>
              </a:rPr>
              <a:t> </a:t>
            </a:r>
            <a:r>
              <a:rPr lang="cs-CZ" sz="3800" dirty="0" smtClean="0">
                <a:solidFill>
                  <a:srgbClr val="FF0000"/>
                </a:solidFill>
              </a:rPr>
              <a:t>es : </a:t>
            </a:r>
            <a:r>
              <a:rPr lang="es-ES" sz="3800" dirty="0" smtClean="0">
                <a:solidFill>
                  <a:srgbClr val="FF0000"/>
                </a:solidFill>
              </a:rPr>
              <a:t>Walter Moreira Salles </a:t>
            </a:r>
            <a:r>
              <a:rPr lang="cs-CZ" sz="3800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96752"/>
            <a:ext cx="8496944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800" b="1" dirty="0" err="1" smtClean="0"/>
              <a:t>P7</a:t>
            </a:r>
            <a:r>
              <a:rPr lang="fr-FR" sz="1800" b="1" dirty="0" smtClean="0"/>
              <a:t>.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la </a:t>
            </a:r>
            <a:r>
              <a:rPr lang="cs-CZ" sz="1800" b="1" dirty="0" err="1" smtClean="0"/>
              <a:t>película</a:t>
            </a:r>
            <a:r>
              <a:rPr lang="cs-CZ" sz="1800" b="1" dirty="0" smtClean="0"/>
              <a:t> ´´</a:t>
            </a:r>
            <a:r>
              <a:rPr lang="cs-CZ" sz="1800" b="1" dirty="0" err="1" smtClean="0"/>
              <a:t>Diarios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motocicleta</a:t>
            </a:r>
            <a:r>
              <a:rPr lang="cs-CZ" sz="1800" b="1" dirty="0" smtClean="0"/>
              <a:t>´´ </a:t>
            </a:r>
            <a:r>
              <a:rPr lang="cs-CZ" sz="1800" b="1" dirty="0" err="1" smtClean="0"/>
              <a:t>Ernesto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Guevara</a:t>
            </a:r>
            <a:r>
              <a:rPr lang="cs-CZ" sz="1800" b="1" dirty="0" smtClean="0"/>
              <a:t> es :</a:t>
            </a:r>
            <a:endParaRPr lang="fr-FR" sz="1800" b="1" dirty="0" smtClean="0"/>
          </a:p>
          <a:p>
            <a:pPr>
              <a:buAutoNum type="arabicPeriod"/>
            </a:pPr>
            <a:r>
              <a:rPr lang="cs-CZ" sz="1800" dirty="0" err="1" smtClean="0"/>
              <a:t>Un</a:t>
            </a:r>
            <a:r>
              <a:rPr lang="cs-CZ" sz="1800" dirty="0" smtClean="0"/>
              <a:t> </a:t>
            </a:r>
            <a:r>
              <a:rPr lang="cs-CZ" sz="1800" dirty="0" err="1" smtClean="0"/>
              <a:t>soldado</a:t>
            </a:r>
            <a:r>
              <a:rPr lang="cs-CZ" sz="1800" dirty="0" smtClean="0"/>
              <a:t>.</a:t>
            </a:r>
          </a:p>
          <a:p>
            <a:pPr>
              <a:buAutoNum type="arabicPeriod"/>
            </a:pPr>
            <a:r>
              <a:rPr lang="cs-CZ" sz="1800" dirty="0" err="1" smtClean="0"/>
              <a:t>Un</a:t>
            </a:r>
            <a:r>
              <a:rPr lang="cs-CZ" sz="1800" dirty="0" smtClean="0"/>
              <a:t> </a:t>
            </a:r>
            <a:r>
              <a:rPr lang="cs-CZ" sz="1800" dirty="0" err="1" smtClean="0"/>
              <a:t>médico</a:t>
            </a:r>
            <a:r>
              <a:rPr lang="cs-CZ" sz="1800" dirty="0" smtClean="0"/>
              <a:t>.</a:t>
            </a:r>
          </a:p>
          <a:p>
            <a:pPr>
              <a:buAutoNum type="arabicPeriod" startAt="2"/>
            </a:pPr>
            <a:r>
              <a:rPr lang="cs-CZ" sz="1800" dirty="0" err="1" smtClean="0"/>
              <a:t>Un</a:t>
            </a:r>
            <a:r>
              <a:rPr lang="cs-CZ" sz="1800" dirty="0" smtClean="0"/>
              <a:t> profesor.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</a:t>
            </a:r>
            <a:r>
              <a:rPr lang="cs-CZ" sz="1800" dirty="0" err="1" smtClean="0">
                <a:solidFill>
                  <a:srgbClr val="FF0000"/>
                </a:solidFill>
              </a:rPr>
              <a:t>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</a:t>
            </a:r>
            <a:r>
              <a:rPr lang="cs-CZ" sz="1800" dirty="0" err="1" smtClean="0">
                <a:solidFill>
                  <a:srgbClr val="FF0000"/>
                </a:solidFill>
              </a:rPr>
              <a:t>Un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médico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r>
              <a:rPr lang="fr-FR" sz="1800" dirty="0" smtClean="0"/>
              <a:t>	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P8</a:t>
            </a:r>
            <a:r>
              <a:rPr lang="fr-FR" sz="1800" b="1" dirty="0" smtClean="0"/>
              <a:t>. </a:t>
            </a:r>
            <a:r>
              <a:rPr lang="cs-CZ" sz="1800" b="1" dirty="0" err="1" smtClean="0"/>
              <a:t>Fresa</a:t>
            </a:r>
            <a:r>
              <a:rPr lang="cs-CZ" sz="1800" b="1" dirty="0" smtClean="0"/>
              <a:t> y </a:t>
            </a:r>
            <a:r>
              <a:rPr lang="cs-CZ" sz="1800" b="1" dirty="0" err="1" smtClean="0"/>
              <a:t>chocolate</a:t>
            </a:r>
            <a:r>
              <a:rPr lang="cs-CZ" sz="1800" b="1" dirty="0" smtClean="0"/>
              <a:t> (1993) es </a:t>
            </a:r>
            <a:r>
              <a:rPr lang="cs-CZ" sz="1800" b="1" dirty="0" err="1" smtClean="0"/>
              <a:t>una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película</a:t>
            </a:r>
            <a:r>
              <a:rPr lang="cs-CZ" sz="1800" b="1" dirty="0" smtClean="0"/>
              <a:t> de :</a:t>
            </a:r>
            <a:endParaRPr lang="fr-FR" sz="1800" b="1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 </a:t>
            </a:r>
            <a:r>
              <a:rPr lang="cs-CZ" sz="1800" dirty="0" err="1" smtClean="0"/>
              <a:t>Almodóvar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Hitchcock</a:t>
            </a:r>
            <a:r>
              <a:rPr lang="cs-CZ" sz="1800" dirty="0" smtClean="0"/>
              <a:t>.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Tomás</a:t>
            </a:r>
            <a:r>
              <a:rPr lang="cs-CZ" sz="1800" dirty="0" smtClean="0"/>
              <a:t> </a:t>
            </a:r>
            <a:r>
              <a:rPr lang="cs-CZ" sz="1800" dirty="0" err="1" smtClean="0"/>
              <a:t>Gutiérrez</a:t>
            </a:r>
            <a:r>
              <a:rPr lang="cs-CZ" sz="1800" dirty="0" smtClean="0"/>
              <a:t> </a:t>
            </a:r>
            <a:r>
              <a:rPr lang="cs-CZ" sz="1800" dirty="0" err="1" smtClean="0"/>
              <a:t>Alea</a:t>
            </a:r>
            <a:r>
              <a:rPr lang="cs-CZ" sz="1800" dirty="0" smtClean="0"/>
              <a:t>. 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</a:t>
            </a:r>
            <a:r>
              <a:rPr lang="cs-CZ" sz="1800" dirty="0" smtClean="0">
                <a:solidFill>
                  <a:srgbClr val="FF0000"/>
                </a:solidFill>
              </a:rPr>
              <a:t> : </a:t>
            </a:r>
            <a:r>
              <a:rPr lang="cs-CZ" sz="1800" dirty="0" err="1" smtClean="0">
                <a:solidFill>
                  <a:srgbClr val="FF0000"/>
                </a:solidFill>
              </a:rPr>
              <a:t>Tomás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Gutiérrez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Alea</a:t>
            </a:r>
            <a:r>
              <a:rPr lang="cs-CZ" sz="1800" dirty="0" smtClean="0">
                <a:solidFill>
                  <a:srgbClr val="FF0000"/>
                </a:solidFill>
              </a:rPr>
              <a:t>. 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P9</a:t>
            </a:r>
            <a:r>
              <a:rPr lang="fr-FR" sz="1800" b="1" dirty="0" smtClean="0"/>
              <a:t>. </a:t>
            </a:r>
            <a:r>
              <a:rPr lang="cs-CZ" sz="1800" b="1" dirty="0" err="1" smtClean="0"/>
              <a:t>Radio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Patria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Nueva</a:t>
            </a:r>
            <a:r>
              <a:rPr lang="cs-CZ" sz="1800" b="1" dirty="0" smtClean="0"/>
              <a:t> es </a:t>
            </a:r>
            <a:r>
              <a:rPr lang="cs-CZ" sz="1800" b="1" dirty="0" err="1" smtClean="0"/>
              <a:t>una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emisora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radio</a:t>
            </a:r>
            <a:r>
              <a:rPr lang="cs-CZ" sz="1800" b="1" dirty="0" smtClean="0"/>
              <a:t> de :</a:t>
            </a:r>
            <a:endParaRPr lang="fr-FR" sz="1800" b="1" dirty="0" smtClean="0"/>
          </a:p>
          <a:p>
            <a:pPr marL="0" indent="0">
              <a:buNone/>
            </a:pPr>
            <a:r>
              <a:rPr lang="fr-FR" sz="1800" dirty="0" smtClean="0"/>
              <a:t>1.</a:t>
            </a:r>
            <a:r>
              <a:rPr lang="cs-CZ" sz="1800" dirty="0" smtClean="0"/>
              <a:t>    </a:t>
            </a:r>
            <a:r>
              <a:rPr lang="cs-CZ" sz="1800" dirty="0" err="1" smtClean="0"/>
              <a:t>Bolivia</a:t>
            </a:r>
            <a:r>
              <a:rPr lang="cs-CZ" sz="1800" dirty="0" smtClean="0"/>
              <a:t> .</a:t>
            </a:r>
            <a:endParaRPr lang="fr-FR" sz="1800" dirty="0" smtClean="0"/>
          </a:p>
          <a:p>
            <a:pPr>
              <a:buAutoNum type="arabicPeriod" startAt="2"/>
            </a:pPr>
            <a:r>
              <a:rPr lang="cs-CZ" sz="1800" dirty="0" err="1" smtClean="0"/>
              <a:t>Cuba</a:t>
            </a:r>
            <a:r>
              <a:rPr lang="cs-CZ" sz="1800" dirty="0" smtClean="0"/>
              <a:t>.</a:t>
            </a:r>
          </a:p>
          <a:p>
            <a:pPr>
              <a:buAutoNum type="arabicPeriod" startAt="2"/>
            </a:pPr>
            <a:r>
              <a:rPr lang="cs-CZ" sz="1800" dirty="0" smtClean="0"/>
              <a:t>Uruguay.</a:t>
            </a:r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</a:t>
            </a:r>
            <a:r>
              <a:rPr lang="cs-CZ" sz="1800" dirty="0" err="1" smtClean="0">
                <a:solidFill>
                  <a:srgbClr val="FF0000"/>
                </a:solidFill>
              </a:rPr>
              <a:t>Bolivia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89621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1800" b="1" dirty="0" err="1" smtClean="0"/>
              <a:t>P10</a:t>
            </a:r>
            <a:r>
              <a:rPr lang="cs-CZ" sz="1800" b="1" dirty="0" smtClean="0"/>
              <a:t> :</a:t>
            </a:r>
            <a:r>
              <a:rPr lang="es-ES" sz="1800" b="1" dirty="0" smtClean="0"/>
              <a:t> 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Como</a:t>
            </a:r>
            <a:r>
              <a:rPr lang="cs-CZ" sz="1800" b="1" dirty="0" smtClean="0"/>
              <a:t> se </a:t>
            </a:r>
            <a:r>
              <a:rPr lang="cs-CZ" sz="1800" b="1" dirty="0" err="1" smtClean="0"/>
              <a:t>llama</a:t>
            </a:r>
            <a:r>
              <a:rPr lang="cs-CZ" sz="1800" b="1" dirty="0" smtClean="0"/>
              <a:t>  EL </a:t>
            </a:r>
            <a:r>
              <a:rPr lang="es-ES" sz="1800" b="1" dirty="0" smtClean="0"/>
              <a:t>Canal venezolano que se emite a través de satélite desde Caracas</a:t>
            </a:r>
            <a:r>
              <a:rPr lang="cs-CZ" sz="1800" b="1" dirty="0" smtClean="0"/>
              <a:t> y</a:t>
            </a:r>
            <a:r>
              <a:rPr lang="es-ES" sz="1800" b="1" dirty="0" smtClean="0"/>
              <a:t> que promueve la integración entre Latinoamerica y el Carib</a:t>
            </a:r>
            <a:r>
              <a:rPr lang="cs-CZ" sz="1800" b="1" dirty="0" err="1" smtClean="0"/>
              <a:t>e</a:t>
            </a:r>
            <a:r>
              <a:rPr lang="cs-CZ" sz="1800" b="1" dirty="0" smtClean="0"/>
              <a:t>.</a:t>
            </a:r>
            <a:endParaRPr lang="fr-FR" sz="1800" b="1" dirty="0" smtClean="0"/>
          </a:p>
          <a:p>
            <a:pPr>
              <a:buAutoNum type="arabicPeriod"/>
            </a:pPr>
            <a:r>
              <a:rPr lang="cs-CZ" sz="1800" dirty="0" smtClean="0"/>
              <a:t>Tele </a:t>
            </a:r>
            <a:r>
              <a:rPr lang="cs-CZ" sz="1800" dirty="0" err="1" smtClean="0"/>
              <a:t>Sur</a:t>
            </a:r>
            <a:r>
              <a:rPr lang="cs-CZ" sz="1800" dirty="0" smtClean="0"/>
              <a:t>.</a:t>
            </a:r>
          </a:p>
          <a:p>
            <a:pPr>
              <a:buAutoNum type="arabicPeriod"/>
            </a:pPr>
            <a:r>
              <a:rPr lang="cs-CZ" sz="1800" dirty="0" err="1" smtClean="0"/>
              <a:t>Telenovelas</a:t>
            </a:r>
            <a:r>
              <a:rPr lang="cs-CZ" sz="1800" dirty="0" smtClean="0"/>
              <a:t>.</a:t>
            </a:r>
          </a:p>
          <a:p>
            <a:pPr>
              <a:buAutoNum type="arabicPeriod" startAt="2"/>
            </a:pPr>
            <a:r>
              <a:rPr lang="cs-CZ" sz="1800" dirty="0" err="1" smtClean="0"/>
              <a:t>Telediario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</a:t>
            </a:r>
            <a:r>
              <a:rPr lang="cs-CZ" sz="1800" dirty="0" err="1" smtClean="0">
                <a:solidFill>
                  <a:srgbClr val="FF0000"/>
                </a:solidFill>
              </a:rPr>
              <a:t>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Tele </a:t>
            </a:r>
            <a:r>
              <a:rPr lang="cs-CZ" sz="1800" dirty="0" err="1" smtClean="0">
                <a:solidFill>
                  <a:srgbClr val="FF0000"/>
                </a:solidFill>
              </a:rPr>
              <a:t>Sur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r>
              <a:rPr lang="fr-FR" sz="1800" dirty="0" smtClean="0"/>
              <a:t>	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P11</a:t>
            </a:r>
            <a:r>
              <a:rPr lang="fr-FR" sz="1800" b="1" dirty="0" smtClean="0"/>
              <a:t>. </a:t>
            </a:r>
            <a:r>
              <a:rPr lang="cs-CZ" sz="1800" b="1" dirty="0" err="1" smtClean="0"/>
              <a:t>Fresa</a:t>
            </a:r>
            <a:r>
              <a:rPr lang="cs-CZ" sz="1800" b="1" dirty="0" smtClean="0"/>
              <a:t> y </a:t>
            </a:r>
            <a:r>
              <a:rPr lang="cs-CZ" sz="1800" b="1" dirty="0" err="1" smtClean="0"/>
              <a:t>chocolate</a:t>
            </a:r>
            <a:r>
              <a:rPr lang="cs-CZ" sz="1800" b="1" dirty="0" smtClean="0"/>
              <a:t> (1993) es </a:t>
            </a:r>
            <a:r>
              <a:rPr lang="cs-CZ" sz="1800" b="1" dirty="0" err="1" smtClean="0"/>
              <a:t>una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película</a:t>
            </a:r>
            <a:r>
              <a:rPr lang="cs-CZ" sz="1800" b="1" dirty="0" smtClean="0"/>
              <a:t>  :</a:t>
            </a:r>
            <a:endParaRPr lang="fr-FR" sz="1800" b="1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De amor.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De </a:t>
            </a:r>
            <a:r>
              <a:rPr lang="cs-CZ" sz="1800" dirty="0" err="1" smtClean="0"/>
              <a:t>sciencia</a:t>
            </a:r>
            <a:r>
              <a:rPr lang="cs-CZ" sz="1800" dirty="0" smtClean="0"/>
              <a:t> </a:t>
            </a:r>
            <a:r>
              <a:rPr lang="cs-CZ" sz="1800" dirty="0" err="1" smtClean="0"/>
              <a:t>ficción</a:t>
            </a:r>
            <a:r>
              <a:rPr lang="cs-CZ" sz="1800" dirty="0" smtClean="0"/>
              <a:t>.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Dramática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</a:t>
            </a:r>
            <a:r>
              <a:rPr lang="cs-CZ" sz="1800" dirty="0" smtClean="0">
                <a:solidFill>
                  <a:srgbClr val="FF0000"/>
                </a:solidFill>
              </a:rPr>
              <a:t> : </a:t>
            </a:r>
            <a:r>
              <a:rPr lang="cs-CZ" sz="1800" dirty="0" err="1" smtClean="0">
                <a:solidFill>
                  <a:srgbClr val="FF0000"/>
                </a:solidFill>
              </a:rPr>
              <a:t>Dramática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P12</a:t>
            </a:r>
            <a:r>
              <a:rPr lang="fr-FR" sz="1800" b="1" dirty="0" smtClean="0"/>
              <a:t>. </a:t>
            </a:r>
            <a:r>
              <a:rPr lang="cs-CZ" sz="1800" b="1" dirty="0" smtClean="0"/>
              <a:t>Luis </a:t>
            </a:r>
            <a:r>
              <a:rPr lang="cs-CZ" sz="1800" b="1" dirty="0" err="1" smtClean="0"/>
              <a:t>Buñuel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vivió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muchos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años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 marL="0" indent="0">
              <a:buNone/>
            </a:pPr>
            <a:r>
              <a:rPr lang="fr-FR" sz="1800" dirty="0" smtClean="0"/>
              <a:t>1.</a:t>
            </a:r>
            <a:r>
              <a:rPr lang="cs-CZ" sz="1800" dirty="0" smtClean="0"/>
              <a:t>    </a:t>
            </a:r>
            <a:r>
              <a:rPr lang="cs-CZ" sz="1800" dirty="0" err="1" smtClean="0"/>
              <a:t>Colombia</a:t>
            </a:r>
            <a:r>
              <a:rPr lang="cs-CZ" sz="1800" dirty="0" smtClean="0"/>
              <a:t> .</a:t>
            </a:r>
            <a:endParaRPr lang="fr-FR" sz="1800" dirty="0" smtClean="0"/>
          </a:p>
          <a:p>
            <a:pPr>
              <a:buAutoNum type="arabicPeriod" startAt="2"/>
            </a:pPr>
            <a:r>
              <a:rPr lang="cs-CZ" sz="1800" dirty="0" smtClean="0"/>
              <a:t>Venezuela.</a:t>
            </a:r>
          </a:p>
          <a:p>
            <a:pPr>
              <a:buAutoNum type="arabicPeriod" startAt="2"/>
            </a:pPr>
            <a:r>
              <a:rPr lang="cs-CZ" sz="1800" dirty="0" err="1" smtClean="0"/>
              <a:t>México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</a:t>
            </a:r>
            <a:r>
              <a:rPr lang="cs-CZ" sz="1800" dirty="0" err="1" smtClean="0">
                <a:solidFill>
                  <a:srgbClr val="FF0000"/>
                </a:solidFill>
              </a:rPr>
              <a:t>México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2000" dirty="0" smtClean="0"/>
          </a:p>
          <a:p>
            <a:endParaRPr lang="fr-FR" sz="2000" dirty="0" smtClean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5055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80526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sz="3400" b="1" dirty="0" smtClean="0"/>
              <a:t>13</a:t>
            </a:r>
            <a:r>
              <a:rPr lang="fr-FR" sz="3400" b="1" dirty="0" smtClean="0"/>
              <a:t>.</a:t>
            </a:r>
            <a:r>
              <a:rPr lang="cs-CZ" sz="3400" b="1" dirty="0" smtClean="0"/>
              <a:t> La </a:t>
            </a:r>
            <a:r>
              <a:rPr lang="cs-CZ" sz="3400" b="1" dirty="0" err="1" smtClean="0"/>
              <a:t>radionovela</a:t>
            </a:r>
            <a:r>
              <a:rPr lang="cs-CZ" sz="3400" b="1" dirty="0" smtClean="0"/>
              <a:t> </a:t>
            </a:r>
            <a:r>
              <a:rPr lang="cs-CZ" sz="3400" b="1" dirty="0" err="1" smtClean="0"/>
              <a:t>fue</a:t>
            </a:r>
            <a:r>
              <a:rPr lang="cs-CZ" sz="3400" b="1" dirty="0" smtClean="0"/>
              <a:t> </a:t>
            </a:r>
            <a:r>
              <a:rPr lang="cs-CZ" sz="3400" b="1" dirty="0" err="1" smtClean="0"/>
              <a:t>muy</a:t>
            </a:r>
            <a:r>
              <a:rPr lang="cs-CZ" sz="3400" b="1" dirty="0" smtClean="0"/>
              <a:t> </a:t>
            </a:r>
            <a:r>
              <a:rPr lang="cs-CZ" sz="3400" b="1" dirty="0" err="1" smtClean="0"/>
              <a:t>importante</a:t>
            </a:r>
            <a:r>
              <a:rPr lang="cs-CZ" sz="3400" b="1" dirty="0" smtClean="0"/>
              <a:t> </a:t>
            </a:r>
            <a:r>
              <a:rPr lang="cs-CZ" sz="3400" b="1" dirty="0" err="1" smtClean="0"/>
              <a:t>en</a:t>
            </a:r>
            <a:r>
              <a:rPr lang="cs-CZ" sz="3400" b="1" dirty="0" smtClean="0"/>
              <a:t> </a:t>
            </a:r>
            <a:r>
              <a:rPr lang="cs-CZ" sz="3400" b="1" dirty="0" err="1" smtClean="0"/>
              <a:t>América</a:t>
            </a:r>
            <a:r>
              <a:rPr lang="cs-CZ" sz="3400" b="1" dirty="0" smtClean="0"/>
              <a:t> Latina :</a:t>
            </a:r>
            <a:endParaRPr lang="fr-FR" sz="3400" b="1" dirty="0" smtClean="0"/>
          </a:p>
          <a:p>
            <a:pPr>
              <a:buAutoNum type="arabicPeriod"/>
            </a:pPr>
            <a:r>
              <a:rPr lang="cs-CZ" sz="3400" dirty="0" err="1" smtClean="0"/>
              <a:t>Sí</a:t>
            </a:r>
            <a:r>
              <a:rPr lang="cs-CZ" sz="3400" dirty="0" smtClean="0"/>
              <a:t>.</a:t>
            </a:r>
          </a:p>
          <a:p>
            <a:pPr>
              <a:buAutoNum type="arabicPeriod"/>
            </a:pPr>
            <a:r>
              <a:rPr lang="cs-CZ" sz="3400" dirty="0" smtClean="0"/>
              <a:t>No.</a:t>
            </a:r>
            <a:endParaRPr lang="fr-FR" sz="3400" dirty="0" smtClean="0"/>
          </a:p>
          <a:p>
            <a:pPr marL="0" indent="0">
              <a:buNone/>
            </a:pPr>
            <a:r>
              <a:rPr lang="fr-FR" sz="3400" dirty="0" smtClean="0">
                <a:solidFill>
                  <a:srgbClr val="FF0000"/>
                </a:solidFill>
              </a:rPr>
              <a:t>La r</a:t>
            </a:r>
            <a:r>
              <a:rPr lang="cs-CZ" sz="3400" dirty="0" err="1" smtClean="0">
                <a:solidFill>
                  <a:srgbClr val="FF0000"/>
                </a:solidFill>
              </a:rPr>
              <a:t>espuesta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 smtClean="0">
                <a:solidFill>
                  <a:srgbClr val="FF0000"/>
                </a:solidFill>
              </a:rPr>
              <a:t>correcta</a:t>
            </a:r>
            <a:r>
              <a:rPr lang="cs-CZ" sz="3400" dirty="0" smtClean="0">
                <a:solidFill>
                  <a:srgbClr val="FF0000"/>
                </a:solidFill>
              </a:rPr>
              <a:t> es : </a:t>
            </a:r>
            <a:r>
              <a:rPr lang="cs-CZ" sz="3400" dirty="0" err="1" smtClean="0">
                <a:solidFill>
                  <a:srgbClr val="FF0000"/>
                </a:solidFill>
              </a:rPr>
              <a:t>Sí</a:t>
            </a:r>
            <a:r>
              <a:rPr lang="cs-CZ" sz="3400" dirty="0" smtClean="0">
                <a:solidFill>
                  <a:srgbClr val="FF0000"/>
                </a:solidFill>
              </a:rPr>
              <a:t>.</a:t>
            </a:r>
            <a:r>
              <a:rPr lang="fr-FR" sz="3400" dirty="0" smtClean="0"/>
              <a:t>	</a:t>
            </a:r>
          </a:p>
          <a:p>
            <a:pPr marL="0" indent="0">
              <a:buNone/>
            </a:pPr>
            <a:endParaRPr lang="fr-FR" sz="3400" dirty="0" smtClean="0"/>
          </a:p>
          <a:p>
            <a:pPr marL="0" indent="0">
              <a:buNone/>
            </a:pPr>
            <a:r>
              <a:rPr lang="cs-CZ" sz="3400" b="1" dirty="0" smtClean="0"/>
              <a:t>P14</a:t>
            </a:r>
            <a:r>
              <a:rPr lang="fr-FR" sz="3400" b="1" dirty="0" smtClean="0"/>
              <a:t>. </a:t>
            </a:r>
            <a:r>
              <a:rPr lang="cs-CZ" sz="3400" b="1" dirty="0" smtClean="0"/>
              <a:t>La </a:t>
            </a:r>
            <a:r>
              <a:rPr lang="cs-CZ" sz="3400" b="1" dirty="0" err="1" smtClean="0"/>
              <a:t>radio</a:t>
            </a:r>
            <a:r>
              <a:rPr lang="cs-CZ" sz="3400" b="1" dirty="0" smtClean="0"/>
              <a:t> novela </a:t>
            </a:r>
            <a:r>
              <a:rPr lang="cs-CZ" sz="3400" b="1" dirty="0" err="1" smtClean="0"/>
              <a:t>vuelve</a:t>
            </a:r>
            <a:r>
              <a:rPr lang="cs-CZ" sz="3400" b="1" dirty="0" smtClean="0"/>
              <a:t> a </a:t>
            </a:r>
            <a:r>
              <a:rPr lang="cs-CZ" sz="3400" b="1" dirty="0" err="1" smtClean="0"/>
              <a:t>tener</a:t>
            </a:r>
            <a:r>
              <a:rPr lang="cs-CZ" sz="3400" b="1" dirty="0" smtClean="0"/>
              <a:t> </a:t>
            </a:r>
            <a:r>
              <a:rPr lang="cs-CZ" sz="3400" b="1" dirty="0" err="1" smtClean="0"/>
              <a:t>éxito</a:t>
            </a:r>
            <a:r>
              <a:rPr lang="cs-CZ" sz="3400" b="1" dirty="0" smtClean="0"/>
              <a:t> </a:t>
            </a:r>
            <a:r>
              <a:rPr lang="cs-CZ" sz="3400" b="1" dirty="0" err="1" smtClean="0"/>
              <a:t>en</a:t>
            </a:r>
            <a:r>
              <a:rPr lang="cs-CZ" sz="3400" b="1" dirty="0" smtClean="0"/>
              <a:t> :</a:t>
            </a:r>
            <a:endParaRPr lang="fr-FR" sz="3400" b="1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3400" dirty="0" err="1" smtClean="0"/>
              <a:t>Costa</a:t>
            </a:r>
            <a:r>
              <a:rPr lang="cs-CZ" sz="3400" dirty="0" smtClean="0"/>
              <a:t> </a:t>
            </a:r>
            <a:r>
              <a:rPr lang="cs-CZ" sz="3400" dirty="0" err="1" smtClean="0"/>
              <a:t>Rica</a:t>
            </a:r>
            <a:r>
              <a:rPr lang="cs-CZ" sz="3400" dirty="0" smtClean="0"/>
              <a:t>, Ecuador y </a:t>
            </a:r>
            <a:r>
              <a:rPr lang="cs-CZ" sz="3400" dirty="0" err="1" smtClean="0"/>
              <a:t>México</a:t>
            </a:r>
            <a:r>
              <a:rPr lang="cs-CZ" sz="3400" dirty="0" smtClean="0"/>
              <a:t>.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3400" dirty="0" err="1" smtClean="0"/>
              <a:t>España</a:t>
            </a:r>
            <a:r>
              <a:rPr lang="cs-CZ" sz="3400" dirty="0" smtClean="0"/>
              <a:t>.</a:t>
            </a:r>
          </a:p>
          <a:p>
            <a:pPr marL="357188" indent="-357188">
              <a:buFont typeface="+mj-lt"/>
              <a:buAutoNum type="arabicPeriod"/>
            </a:pPr>
            <a:r>
              <a:rPr lang="cs-CZ" sz="3400" dirty="0" err="1" smtClean="0"/>
              <a:t>Brasil</a:t>
            </a:r>
            <a:r>
              <a:rPr lang="cs-CZ" sz="3400" dirty="0" smtClean="0"/>
              <a:t>.</a:t>
            </a:r>
            <a:endParaRPr lang="fr-FR" sz="3400" dirty="0" smtClean="0"/>
          </a:p>
          <a:p>
            <a:pPr marL="0" indent="0">
              <a:buNone/>
            </a:pPr>
            <a:r>
              <a:rPr lang="fr-FR" sz="3400" dirty="0" smtClean="0">
                <a:solidFill>
                  <a:srgbClr val="FF0000"/>
                </a:solidFill>
              </a:rPr>
              <a:t>La</a:t>
            </a:r>
            <a:r>
              <a:rPr lang="cs-CZ" sz="3400" dirty="0" smtClean="0">
                <a:solidFill>
                  <a:srgbClr val="FF0000"/>
                </a:solidFill>
              </a:rPr>
              <a:t> </a:t>
            </a:r>
            <a:r>
              <a:rPr lang="fr-FR" sz="3400" dirty="0" smtClean="0">
                <a:solidFill>
                  <a:srgbClr val="FF0000"/>
                </a:solidFill>
              </a:rPr>
              <a:t>respuesta </a:t>
            </a:r>
            <a:r>
              <a:rPr lang="cs-CZ" sz="3600" dirty="0" err="1" smtClean="0">
                <a:solidFill>
                  <a:srgbClr val="FF0000"/>
                </a:solidFill>
              </a:rPr>
              <a:t>correcta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fr-FR" sz="3400" dirty="0" smtClean="0">
                <a:solidFill>
                  <a:srgbClr val="FF0000"/>
                </a:solidFill>
              </a:rPr>
              <a:t>es</a:t>
            </a:r>
            <a:r>
              <a:rPr lang="cs-CZ" sz="3400" dirty="0" smtClean="0">
                <a:solidFill>
                  <a:srgbClr val="FF0000"/>
                </a:solidFill>
              </a:rPr>
              <a:t> :</a:t>
            </a:r>
            <a:r>
              <a:rPr lang="fr-FR" sz="3400" dirty="0" smtClean="0">
                <a:solidFill>
                  <a:srgbClr val="FF0000"/>
                </a:solidFill>
              </a:rPr>
              <a:t> </a:t>
            </a:r>
            <a:r>
              <a:rPr lang="cs-CZ" sz="3400" dirty="0" err="1" smtClean="0">
                <a:solidFill>
                  <a:srgbClr val="FF0000"/>
                </a:solidFill>
              </a:rPr>
              <a:t>Costa</a:t>
            </a:r>
            <a:r>
              <a:rPr lang="cs-CZ" sz="3400" dirty="0" smtClean="0">
                <a:solidFill>
                  <a:srgbClr val="FF0000"/>
                </a:solidFill>
              </a:rPr>
              <a:t> </a:t>
            </a:r>
            <a:r>
              <a:rPr lang="cs-CZ" sz="3400" dirty="0" err="1" smtClean="0">
                <a:solidFill>
                  <a:srgbClr val="FF0000"/>
                </a:solidFill>
              </a:rPr>
              <a:t>Rica</a:t>
            </a:r>
            <a:r>
              <a:rPr lang="cs-CZ" sz="3400" dirty="0" smtClean="0">
                <a:solidFill>
                  <a:srgbClr val="FF0000"/>
                </a:solidFill>
              </a:rPr>
              <a:t>, Ecuador y </a:t>
            </a:r>
            <a:r>
              <a:rPr lang="cs-CZ" sz="3400" dirty="0" err="1" smtClean="0">
                <a:solidFill>
                  <a:srgbClr val="FF0000"/>
                </a:solidFill>
              </a:rPr>
              <a:t>México</a:t>
            </a:r>
            <a:r>
              <a:rPr lang="cs-CZ" sz="34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r-FR" sz="3400" dirty="0" smtClean="0"/>
          </a:p>
          <a:p>
            <a:pPr marL="0" indent="0">
              <a:buNone/>
            </a:pPr>
            <a:r>
              <a:rPr lang="cs-CZ" sz="3400" b="1" dirty="0" smtClean="0"/>
              <a:t>P15</a:t>
            </a:r>
            <a:r>
              <a:rPr lang="fr-FR" sz="3400" b="1" dirty="0" smtClean="0"/>
              <a:t>. </a:t>
            </a:r>
            <a:r>
              <a:rPr lang="cs-CZ" sz="3400" b="1" dirty="0" smtClean="0"/>
              <a:t>Los </a:t>
            </a:r>
            <a:r>
              <a:rPr lang="cs-CZ" sz="3400" b="1" dirty="0" err="1" smtClean="0"/>
              <a:t>jóvenes</a:t>
            </a:r>
            <a:r>
              <a:rPr lang="cs-CZ" sz="3400" b="1" dirty="0" smtClean="0"/>
              <a:t> </a:t>
            </a:r>
            <a:r>
              <a:rPr lang="cs-CZ" sz="3400" b="1" dirty="0" err="1" smtClean="0"/>
              <a:t>escuchan</a:t>
            </a:r>
            <a:r>
              <a:rPr lang="cs-CZ" sz="3400" b="1" dirty="0" smtClean="0"/>
              <a:t> la </a:t>
            </a:r>
            <a:r>
              <a:rPr lang="cs-CZ" sz="3400" b="1" dirty="0" err="1" smtClean="0"/>
              <a:t>radio</a:t>
            </a:r>
            <a:r>
              <a:rPr lang="cs-CZ" sz="3400" b="1" dirty="0" smtClean="0"/>
              <a:t> :</a:t>
            </a:r>
            <a:endParaRPr lang="fr-FR" sz="3400" b="1" dirty="0" smtClean="0"/>
          </a:p>
          <a:p>
            <a:pPr marL="0" indent="0">
              <a:buNone/>
            </a:pPr>
            <a:r>
              <a:rPr lang="fr-FR" sz="3400" dirty="0" smtClean="0"/>
              <a:t>1.</a:t>
            </a:r>
            <a:r>
              <a:rPr lang="cs-CZ" sz="3400" dirty="0" smtClean="0"/>
              <a:t>    </a:t>
            </a:r>
            <a:r>
              <a:rPr lang="cs-CZ" sz="3400" dirty="0" err="1" smtClean="0"/>
              <a:t>Sí</a:t>
            </a:r>
            <a:r>
              <a:rPr lang="cs-CZ" sz="3400" dirty="0" smtClean="0"/>
              <a:t>.</a:t>
            </a:r>
            <a:endParaRPr lang="fr-FR" sz="3400" dirty="0" smtClean="0"/>
          </a:p>
          <a:p>
            <a:pPr>
              <a:buAutoNum type="arabicPeriod" startAt="2"/>
            </a:pPr>
            <a:r>
              <a:rPr lang="cs-CZ" sz="3400" dirty="0" smtClean="0"/>
              <a:t>No.</a:t>
            </a:r>
          </a:p>
          <a:p>
            <a:pPr marL="0" indent="0">
              <a:buNone/>
            </a:pPr>
            <a:r>
              <a:rPr lang="cs-CZ" sz="3400" dirty="0" smtClean="0">
                <a:solidFill>
                  <a:srgbClr val="FF0000"/>
                </a:solidFill>
              </a:rPr>
              <a:t>La </a:t>
            </a:r>
            <a:r>
              <a:rPr lang="cs-CZ" sz="3400" dirty="0" err="1" smtClean="0">
                <a:solidFill>
                  <a:srgbClr val="FF0000"/>
                </a:solidFill>
              </a:rPr>
              <a:t>respuesta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 smtClean="0">
                <a:solidFill>
                  <a:srgbClr val="FF0000"/>
                </a:solidFill>
              </a:rPr>
              <a:t>correcta</a:t>
            </a:r>
            <a:r>
              <a:rPr lang="cs-CZ" sz="3400" dirty="0" smtClean="0">
                <a:solidFill>
                  <a:srgbClr val="FF0000"/>
                </a:solidFill>
              </a:rPr>
              <a:t> es : </a:t>
            </a:r>
            <a:r>
              <a:rPr lang="cs-CZ" sz="3400" dirty="0" err="1" smtClean="0">
                <a:solidFill>
                  <a:srgbClr val="FF0000"/>
                </a:solidFill>
              </a:rPr>
              <a:t>Sí</a:t>
            </a:r>
            <a:r>
              <a:rPr lang="cs-CZ" sz="34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sz="3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3400" b="1" dirty="0" smtClean="0"/>
              <a:t>16</a:t>
            </a:r>
            <a:r>
              <a:rPr lang="fr-FR" sz="3400" b="1" dirty="0" smtClean="0"/>
              <a:t>.</a:t>
            </a:r>
            <a:r>
              <a:rPr lang="cs-CZ" sz="3400" b="1" dirty="0" smtClean="0"/>
              <a:t> La </a:t>
            </a:r>
            <a:r>
              <a:rPr lang="cs-CZ" sz="3400" b="1" dirty="0" err="1" smtClean="0"/>
              <a:t>radionovela</a:t>
            </a:r>
            <a:r>
              <a:rPr lang="cs-CZ" sz="3400" b="1" dirty="0" smtClean="0"/>
              <a:t> trata </a:t>
            </a:r>
            <a:r>
              <a:rPr lang="cs-CZ" sz="3400" b="1" dirty="0" err="1" smtClean="0"/>
              <a:t>temas</a:t>
            </a:r>
            <a:r>
              <a:rPr lang="cs-CZ" sz="3400" b="1" dirty="0" smtClean="0"/>
              <a:t> </a:t>
            </a:r>
            <a:r>
              <a:rPr lang="cs-CZ" sz="3400" b="1" dirty="0" err="1" smtClean="0"/>
              <a:t>actuales</a:t>
            </a:r>
            <a:r>
              <a:rPr lang="cs-CZ" sz="3400" b="1" dirty="0" smtClean="0"/>
              <a:t> </a:t>
            </a:r>
            <a:r>
              <a:rPr lang="cs-CZ" sz="3400" b="1" dirty="0" err="1" smtClean="0"/>
              <a:t>como</a:t>
            </a:r>
            <a:r>
              <a:rPr lang="cs-CZ" sz="3400" b="1" dirty="0" smtClean="0"/>
              <a:t> :</a:t>
            </a:r>
            <a:endParaRPr lang="fr-FR" sz="3400" b="1" dirty="0" smtClean="0"/>
          </a:p>
          <a:p>
            <a:pPr>
              <a:buAutoNum type="arabicPeriod"/>
            </a:pPr>
            <a:r>
              <a:rPr lang="cs-CZ" sz="3400" dirty="0" smtClean="0"/>
              <a:t>La </a:t>
            </a:r>
            <a:r>
              <a:rPr lang="cs-CZ" sz="3400" smtClean="0"/>
              <a:t>inmigración</a:t>
            </a:r>
            <a:r>
              <a:rPr lang="cs-CZ" sz="3400" dirty="0" smtClean="0"/>
              <a:t> </a:t>
            </a:r>
            <a:r>
              <a:rPr lang="cs-CZ" sz="3400" dirty="0" err="1" smtClean="0"/>
              <a:t>entre</a:t>
            </a:r>
            <a:r>
              <a:rPr lang="cs-CZ" sz="3400" dirty="0" smtClean="0"/>
              <a:t> </a:t>
            </a:r>
            <a:r>
              <a:rPr lang="cs-CZ" sz="3400" dirty="0" err="1" smtClean="0"/>
              <a:t>América</a:t>
            </a:r>
            <a:r>
              <a:rPr lang="cs-CZ" sz="3400" dirty="0" smtClean="0"/>
              <a:t> </a:t>
            </a:r>
            <a:r>
              <a:rPr lang="cs-CZ" sz="3400" dirty="0" err="1" smtClean="0"/>
              <a:t>del</a:t>
            </a:r>
            <a:r>
              <a:rPr lang="cs-CZ" sz="3400" dirty="0" smtClean="0"/>
              <a:t> </a:t>
            </a:r>
            <a:r>
              <a:rPr lang="cs-CZ" sz="3400" dirty="0" err="1" smtClean="0"/>
              <a:t>Norte</a:t>
            </a:r>
            <a:r>
              <a:rPr lang="cs-CZ" sz="3400" dirty="0" smtClean="0"/>
              <a:t> y </a:t>
            </a:r>
            <a:r>
              <a:rPr lang="cs-CZ" sz="3400" dirty="0" err="1" smtClean="0"/>
              <a:t>América</a:t>
            </a:r>
            <a:r>
              <a:rPr lang="cs-CZ" sz="3400" dirty="0" smtClean="0"/>
              <a:t> </a:t>
            </a:r>
            <a:r>
              <a:rPr lang="cs-CZ" sz="3400" dirty="0" err="1" smtClean="0"/>
              <a:t>del</a:t>
            </a:r>
            <a:r>
              <a:rPr lang="cs-CZ" sz="3400" dirty="0" smtClean="0"/>
              <a:t> </a:t>
            </a:r>
            <a:r>
              <a:rPr lang="cs-CZ" sz="3400" dirty="0" err="1" smtClean="0"/>
              <a:t>Sur</a:t>
            </a:r>
            <a:r>
              <a:rPr lang="cs-CZ" sz="3400" dirty="0" smtClean="0"/>
              <a:t>, el </a:t>
            </a:r>
            <a:r>
              <a:rPr lang="cs-CZ" sz="3400" dirty="0" err="1" smtClean="0"/>
              <a:t>aborto</a:t>
            </a:r>
            <a:r>
              <a:rPr lang="cs-CZ" sz="3400" dirty="0" smtClean="0"/>
              <a:t>, los </a:t>
            </a:r>
            <a:r>
              <a:rPr lang="cs-CZ" sz="3400" dirty="0" err="1" smtClean="0"/>
              <a:t>adolescentes</a:t>
            </a:r>
            <a:r>
              <a:rPr lang="cs-CZ" sz="3400" dirty="0" smtClean="0"/>
              <a:t> …..</a:t>
            </a:r>
          </a:p>
          <a:p>
            <a:pPr>
              <a:buAutoNum type="arabicPeriod"/>
            </a:pPr>
            <a:r>
              <a:rPr lang="cs-CZ" sz="3400" dirty="0" smtClean="0"/>
              <a:t>La </a:t>
            </a:r>
            <a:r>
              <a:rPr lang="cs-CZ" sz="3400" dirty="0" err="1" smtClean="0"/>
              <a:t>comida</a:t>
            </a:r>
            <a:r>
              <a:rPr lang="cs-CZ" sz="3400" dirty="0" smtClean="0"/>
              <a:t>.</a:t>
            </a:r>
          </a:p>
          <a:p>
            <a:pPr>
              <a:buAutoNum type="arabicPeriod"/>
            </a:pPr>
            <a:endParaRPr lang="fr-FR" sz="3400" dirty="0" smtClean="0"/>
          </a:p>
          <a:p>
            <a:pPr marL="0" indent="0">
              <a:buNone/>
            </a:pPr>
            <a:r>
              <a:rPr lang="fr-FR" sz="3400" dirty="0" smtClean="0">
                <a:solidFill>
                  <a:srgbClr val="FF0000"/>
                </a:solidFill>
              </a:rPr>
              <a:t>La r</a:t>
            </a:r>
            <a:r>
              <a:rPr lang="cs-CZ" sz="3400" dirty="0" err="1" smtClean="0">
                <a:solidFill>
                  <a:srgbClr val="FF0000"/>
                </a:solidFill>
              </a:rPr>
              <a:t>espuesta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 smtClean="0">
                <a:solidFill>
                  <a:srgbClr val="FF0000"/>
                </a:solidFill>
              </a:rPr>
              <a:t>correcta</a:t>
            </a:r>
            <a:r>
              <a:rPr lang="cs-CZ" sz="3400" dirty="0" smtClean="0">
                <a:solidFill>
                  <a:srgbClr val="FF0000"/>
                </a:solidFill>
              </a:rPr>
              <a:t> es : La </a:t>
            </a:r>
            <a:r>
              <a:rPr lang="cs-CZ" sz="3400" dirty="0" err="1" smtClean="0">
                <a:solidFill>
                  <a:srgbClr val="FF0000"/>
                </a:solidFill>
              </a:rPr>
              <a:t>inmigración</a:t>
            </a:r>
            <a:r>
              <a:rPr lang="cs-CZ" sz="3400" dirty="0" smtClean="0">
                <a:solidFill>
                  <a:srgbClr val="FF0000"/>
                </a:solidFill>
              </a:rPr>
              <a:t> </a:t>
            </a:r>
            <a:r>
              <a:rPr lang="cs-CZ" sz="3400" dirty="0" err="1" smtClean="0">
                <a:solidFill>
                  <a:srgbClr val="FF0000"/>
                </a:solidFill>
              </a:rPr>
              <a:t>entre</a:t>
            </a:r>
            <a:r>
              <a:rPr lang="cs-CZ" sz="3400" dirty="0" smtClean="0">
                <a:solidFill>
                  <a:srgbClr val="FF0000"/>
                </a:solidFill>
              </a:rPr>
              <a:t> </a:t>
            </a:r>
            <a:r>
              <a:rPr lang="cs-CZ" sz="3400" dirty="0" err="1" smtClean="0">
                <a:solidFill>
                  <a:srgbClr val="FF0000"/>
                </a:solidFill>
              </a:rPr>
              <a:t>América</a:t>
            </a:r>
            <a:r>
              <a:rPr lang="cs-CZ" sz="3400" dirty="0" smtClean="0">
                <a:solidFill>
                  <a:srgbClr val="FF0000"/>
                </a:solidFill>
              </a:rPr>
              <a:t> </a:t>
            </a:r>
            <a:r>
              <a:rPr lang="cs-CZ" sz="3400" dirty="0" err="1" smtClean="0">
                <a:solidFill>
                  <a:srgbClr val="FF0000"/>
                </a:solidFill>
              </a:rPr>
              <a:t>del</a:t>
            </a:r>
            <a:r>
              <a:rPr lang="cs-CZ" sz="3400" dirty="0" smtClean="0">
                <a:solidFill>
                  <a:srgbClr val="FF0000"/>
                </a:solidFill>
              </a:rPr>
              <a:t> </a:t>
            </a:r>
            <a:r>
              <a:rPr lang="cs-CZ" sz="3400" dirty="0" err="1" smtClean="0">
                <a:solidFill>
                  <a:srgbClr val="FF0000"/>
                </a:solidFill>
              </a:rPr>
              <a:t>Norte</a:t>
            </a:r>
            <a:r>
              <a:rPr lang="cs-CZ" sz="3400" dirty="0" smtClean="0">
                <a:solidFill>
                  <a:srgbClr val="FF0000"/>
                </a:solidFill>
              </a:rPr>
              <a:t> y </a:t>
            </a:r>
            <a:r>
              <a:rPr lang="cs-CZ" sz="3400" dirty="0" err="1" smtClean="0">
                <a:solidFill>
                  <a:srgbClr val="FF0000"/>
                </a:solidFill>
              </a:rPr>
              <a:t>América</a:t>
            </a:r>
            <a:r>
              <a:rPr lang="cs-CZ" sz="3400" dirty="0" smtClean="0">
                <a:solidFill>
                  <a:srgbClr val="FF0000"/>
                </a:solidFill>
              </a:rPr>
              <a:t> </a:t>
            </a:r>
            <a:r>
              <a:rPr lang="cs-CZ" sz="3400" dirty="0" err="1" smtClean="0">
                <a:solidFill>
                  <a:srgbClr val="FF0000"/>
                </a:solidFill>
              </a:rPr>
              <a:t>del</a:t>
            </a:r>
            <a:r>
              <a:rPr lang="cs-CZ" sz="3400" dirty="0" smtClean="0">
                <a:solidFill>
                  <a:srgbClr val="FF0000"/>
                </a:solidFill>
              </a:rPr>
              <a:t> </a:t>
            </a:r>
            <a:r>
              <a:rPr lang="cs-CZ" sz="3400" dirty="0" err="1" smtClean="0">
                <a:solidFill>
                  <a:srgbClr val="FF0000"/>
                </a:solidFill>
              </a:rPr>
              <a:t>Sur</a:t>
            </a:r>
            <a:r>
              <a:rPr lang="cs-CZ" sz="3400" dirty="0" smtClean="0">
                <a:solidFill>
                  <a:srgbClr val="FF0000"/>
                </a:solidFill>
              </a:rPr>
              <a:t>, el </a:t>
            </a:r>
            <a:r>
              <a:rPr lang="cs-CZ" sz="3400" dirty="0" err="1" smtClean="0">
                <a:solidFill>
                  <a:srgbClr val="FF0000"/>
                </a:solidFill>
              </a:rPr>
              <a:t>aborto</a:t>
            </a:r>
            <a:r>
              <a:rPr lang="cs-CZ" sz="3400" dirty="0" smtClean="0">
                <a:solidFill>
                  <a:srgbClr val="FF0000"/>
                </a:solidFill>
              </a:rPr>
              <a:t>, los </a:t>
            </a:r>
            <a:r>
              <a:rPr lang="cs-CZ" sz="3400" dirty="0" err="1" smtClean="0">
                <a:solidFill>
                  <a:srgbClr val="FF0000"/>
                </a:solidFill>
              </a:rPr>
              <a:t>adolescentes</a:t>
            </a:r>
            <a:r>
              <a:rPr lang="cs-CZ" sz="3400" dirty="0" smtClean="0">
                <a:solidFill>
                  <a:srgbClr val="FF0000"/>
                </a:solidFill>
              </a:rPr>
              <a:t> …</a:t>
            </a:r>
            <a:r>
              <a:rPr lang="fr-FR" sz="3400" dirty="0" smtClean="0"/>
              <a:t>	</a:t>
            </a:r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763688" y="116632"/>
            <a:ext cx="6923112" cy="7920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CRUCIGRAMA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76056" y="1052736"/>
            <a:ext cx="3960440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/>
          </a:p>
          <a:p>
            <a:pPr algn="ctr"/>
            <a:r>
              <a:rPr lang="cs-CZ" sz="1600" dirty="0" err="1" smtClean="0"/>
              <a:t>HORIZONTAL</a:t>
            </a:r>
            <a:endParaRPr lang="cs-CZ" sz="1600" dirty="0" smtClean="0"/>
          </a:p>
          <a:p>
            <a:pPr algn="ctr"/>
            <a:r>
              <a:rPr lang="cs-CZ" sz="1600" dirty="0" smtClean="0"/>
              <a:t>1. </a:t>
            </a:r>
            <a:r>
              <a:rPr lang="cs-CZ" sz="1600" dirty="0" err="1" smtClean="0"/>
              <a:t>Pintor</a:t>
            </a:r>
            <a:r>
              <a:rPr lang="cs-CZ" sz="1600" dirty="0" smtClean="0"/>
              <a:t> y </a:t>
            </a:r>
            <a:r>
              <a:rPr lang="cs-CZ" sz="1600" dirty="0" err="1" smtClean="0"/>
              <a:t>colaborador</a:t>
            </a:r>
            <a:r>
              <a:rPr lang="cs-CZ" sz="1600" dirty="0" smtClean="0"/>
              <a:t> de </a:t>
            </a:r>
            <a:r>
              <a:rPr lang="cs-CZ" sz="1600" dirty="0" err="1" smtClean="0"/>
              <a:t>Buñuel</a:t>
            </a:r>
            <a:r>
              <a:rPr lang="cs-CZ" sz="1600" dirty="0" smtClean="0"/>
              <a:t> </a:t>
            </a:r>
            <a:r>
              <a:rPr lang="cs-CZ" sz="1600" dirty="0" err="1" smtClean="0"/>
              <a:t>en</a:t>
            </a:r>
            <a:r>
              <a:rPr lang="cs-CZ" sz="1600" dirty="0" smtClean="0"/>
              <a:t> la </a:t>
            </a:r>
            <a:r>
              <a:rPr lang="cs-CZ" sz="1600" dirty="0" err="1" smtClean="0"/>
              <a:t>película</a:t>
            </a:r>
            <a:r>
              <a:rPr lang="cs-CZ" sz="1600" dirty="0" smtClean="0"/>
              <a:t> ´´</a:t>
            </a:r>
            <a:r>
              <a:rPr lang="cs-CZ" sz="1600" dirty="0" err="1" smtClean="0"/>
              <a:t>Un</a:t>
            </a:r>
            <a:r>
              <a:rPr lang="cs-CZ" sz="1600" dirty="0" smtClean="0"/>
              <a:t> </a:t>
            </a:r>
            <a:r>
              <a:rPr lang="cs-CZ" sz="1600" dirty="0" err="1" smtClean="0"/>
              <a:t>perro</a:t>
            </a:r>
            <a:r>
              <a:rPr lang="cs-CZ" sz="1600" dirty="0" smtClean="0"/>
              <a:t> </a:t>
            </a:r>
            <a:r>
              <a:rPr lang="cs-CZ" sz="1600" dirty="0" err="1" smtClean="0"/>
              <a:t>andaluz</a:t>
            </a:r>
            <a:r>
              <a:rPr lang="cs-CZ" sz="1600" dirty="0" smtClean="0"/>
              <a:t>´´</a:t>
            </a:r>
          </a:p>
          <a:p>
            <a:pPr algn="ctr"/>
            <a:endParaRPr lang="cs-CZ" sz="1600" dirty="0" smtClean="0"/>
          </a:p>
          <a:p>
            <a:pPr algn="ctr"/>
            <a:r>
              <a:rPr lang="cs-CZ" sz="1600" dirty="0" smtClean="0"/>
              <a:t>5. </a:t>
            </a:r>
            <a:r>
              <a:rPr lang="cs-CZ" sz="1600" dirty="0" err="1" smtClean="0"/>
              <a:t>Lugar</a:t>
            </a:r>
            <a:r>
              <a:rPr lang="cs-CZ" sz="1600" dirty="0" smtClean="0"/>
              <a:t> </a:t>
            </a:r>
            <a:r>
              <a:rPr lang="cs-CZ" sz="1600" dirty="0" err="1" smtClean="0"/>
              <a:t>donde</a:t>
            </a:r>
            <a:r>
              <a:rPr lang="cs-CZ" sz="1600" dirty="0" smtClean="0"/>
              <a:t> se </a:t>
            </a:r>
            <a:r>
              <a:rPr lang="cs-CZ" sz="1600" dirty="0" err="1" smtClean="0"/>
              <a:t>puede</a:t>
            </a:r>
            <a:r>
              <a:rPr lang="cs-CZ" sz="1600" dirty="0" smtClean="0"/>
              <a:t> </a:t>
            </a:r>
            <a:r>
              <a:rPr lang="cs-CZ" sz="1600" dirty="0" err="1" smtClean="0"/>
              <a:t>ir</a:t>
            </a:r>
            <a:r>
              <a:rPr lang="cs-CZ" sz="1600" dirty="0" smtClean="0"/>
              <a:t> para </a:t>
            </a:r>
            <a:r>
              <a:rPr lang="cs-CZ" sz="1600" dirty="0" err="1" smtClean="0"/>
              <a:t>ver</a:t>
            </a:r>
            <a:r>
              <a:rPr lang="cs-CZ" sz="1600" dirty="0" smtClean="0"/>
              <a:t> </a:t>
            </a:r>
            <a:r>
              <a:rPr lang="cs-CZ" sz="1600" dirty="0" err="1" smtClean="0"/>
              <a:t>películas</a:t>
            </a:r>
            <a:r>
              <a:rPr lang="cs-CZ" sz="1600" dirty="0" smtClean="0"/>
              <a:t>.</a:t>
            </a:r>
          </a:p>
          <a:p>
            <a:pPr algn="ctr"/>
            <a:endParaRPr lang="cs-CZ" sz="1600" dirty="0"/>
          </a:p>
          <a:p>
            <a:pPr algn="ctr"/>
            <a:r>
              <a:rPr lang="cs-CZ" sz="1600" dirty="0" smtClean="0"/>
              <a:t>7. </a:t>
            </a:r>
            <a:r>
              <a:rPr lang="cs-CZ" sz="1600" dirty="0" err="1" smtClean="0"/>
              <a:t>Imagen</a:t>
            </a:r>
            <a:r>
              <a:rPr lang="cs-CZ" sz="1600" dirty="0" smtClean="0"/>
              <a:t> grande.</a:t>
            </a:r>
          </a:p>
          <a:p>
            <a:pPr algn="ctr"/>
            <a:r>
              <a:rPr lang="cs-CZ" sz="1600" dirty="0" smtClean="0"/>
              <a:t> 9. </a:t>
            </a:r>
            <a:r>
              <a:rPr lang="cs-CZ" sz="1600" dirty="0" err="1" smtClean="0"/>
              <a:t>Director</a:t>
            </a:r>
            <a:r>
              <a:rPr lang="cs-CZ" sz="1600" dirty="0" smtClean="0"/>
              <a:t> de la </a:t>
            </a:r>
            <a:r>
              <a:rPr lang="cs-CZ" sz="1600" dirty="0" err="1" smtClean="0"/>
              <a:t>película</a:t>
            </a:r>
            <a:r>
              <a:rPr lang="cs-CZ" sz="1600" dirty="0" smtClean="0"/>
              <a:t> ´´</a:t>
            </a:r>
            <a:r>
              <a:rPr lang="cs-CZ" sz="1600" dirty="0" err="1" smtClean="0"/>
              <a:t>Un</a:t>
            </a:r>
            <a:r>
              <a:rPr lang="cs-CZ" sz="1600" dirty="0" smtClean="0"/>
              <a:t> </a:t>
            </a:r>
            <a:r>
              <a:rPr lang="cs-CZ" sz="1600" dirty="0" err="1" smtClean="0"/>
              <a:t>perro</a:t>
            </a:r>
            <a:r>
              <a:rPr lang="cs-CZ" sz="1600" dirty="0" smtClean="0"/>
              <a:t> </a:t>
            </a:r>
            <a:r>
              <a:rPr lang="cs-CZ" sz="1600" dirty="0" err="1" smtClean="0"/>
              <a:t>andaluz</a:t>
            </a:r>
            <a:r>
              <a:rPr lang="cs-CZ" sz="1600" dirty="0" smtClean="0"/>
              <a:t>´´.</a:t>
            </a:r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r>
              <a:rPr lang="cs-CZ" sz="1600" dirty="0" err="1" smtClean="0"/>
              <a:t>VERTICAL</a:t>
            </a:r>
            <a:endParaRPr lang="cs-CZ" sz="1600" dirty="0" smtClean="0"/>
          </a:p>
          <a:p>
            <a:pPr algn="ctr"/>
            <a:r>
              <a:rPr lang="cs-CZ" sz="1600" dirty="0" smtClean="0"/>
              <a:t>1. Libro o </a:t>
            </a:r>
            <a:r>
              <a:rPr lang="cs-CZ" sz="1600" dirty="0" err="1" smtClean="0"/>
              <a:t>cuaderno</a:t>
            </a:r>
            <a:r>
              <a:rPr lang="cs-CZ" sz="1600" dirty="0" smtClean="0"/>
              <a:t> </a:t>
            </a:r>
            <a:r>
              <a:rPr lang="cs-CZ" sz="1600" dirty="0" err="1" smtClean="0"/>
              <a:t>donde</a:t>
            </a:r>
            <a:r>
              <a:rPr lang="cs-CZ" sz="1600" dirty="0" smtClean="0"/>
              <a:t> </a:t>
            </a:r>
            <a:r>
              <a:rPr lang="cs-CZ" sz="1600" dirty="0" err="1" smtClean="0"/>
              <a:t>una</a:t>
            </a:r>
            <a:r>
              <a:rPr lang="cs-CZ" sz="1600" dirty="0" smtClean="0"/>
              <a:t> persona </a:t>
            </a:r>
            <a:r>
              <a:rPr lang="cs-CZ" sz="1600" dirty="0" err="1" smtClean="0"/>
              <a:t>escribe</a:t>
            </a:r>
            <a:r>
              <a:rPr lang="cs-CZ" sz="1600" dirty="0" smtClean="0"/>
              <a:t> </a:t>
            </a:r>
            <a:r>
              <a:rPr lang="cs-CZ" sz="1600" dirty="0" err="1" smtClean="0"/>
              <a:t>todo</a:t>
            </a:r>
            <a:r>
              <a:rPr lang="cs-CZ" sz="1600" dirty="0" smtClean="0"/>
              <a:t> </a:t>
            </a:r>
            <a:r>
              <a:rPr lang="cs-CZ" sz="1600" dirty="0" err="1" smtClean="0"/>
              <a:t>lo</a:t>
            </a:r>
            <a:r>
              <a:rPr lang="cs-CZ" sz="1600" dirty="0" smtClean="0"/>
              <a:t> </a:t>
            </a:r>
            <a:r>
              <a:rPr lang="cs-CZ" sz="1600" dirty="0" err="1" smtClean="0"/>
              <a:t>que</a:t>
            </a:r>
            <a:r>
              <a:rPr lang="cs-CZ" sz="1600" dirty="0" smtClean="0"/>
              <a:t> pasa </a:t>
            </a:r>
            <a:r>
              <a:rPr lang="cs-CZ" sz="1600" dirty="0" err="1" smtClean="0"/>
              <a:t>cada</a:t>
            </a:r>
            <a:r>
              <a:rPr lang="cs-CZ" sz="1600" dirty="0" smtClean="0"/>
              <a:t> </a:t>
            </a:r>
            <a:r>
              <a:rPr lang="cs-CZ" sz="1600" dirty="0" err="1" smtClean="0"/>
              <a:t>día</a:t>
            </a:r>
            <a:r>
              <a:rPr lang="cs-CZ" sz="1600" dirty="0" smtClean="0"/>
              <a:t>.</a:t>
            </a:r>
          </a:p>
          <a:p>
            <a:pPr algn="ctr"/>
            <a:r>
              <a:rPr lang="cs-CZ" sz="1600" smtClean="0"/>
              <a:t>8</a:t>
            </a:r>
            <a:r>
              <a:rPr lang="cs-CZ" sz="1600" dirty="0" smtClean="0"/>
              <a:t>. Persona </a:t>
            </a:r>
            <a:r>
              <a:rPr lang="cs-CZ" sz="1600" dirty="0" err="1" smtClean="0"/>
              <a:t>que</a:t>
            </a:r>
            <a:r>
              <a:rPr lang="cs-CZ" sz="1600" dirty="0" smtClean="0"/>
              <a:t> </a:t>
            </a:r>
            <a:r>
              <a:rPr lang="cs-CZ" sz="1600" dirty="0" err="1" smtClean="0"/>
              <a:t>dirije</a:t>
            </a:r>
            <a:r>
              <a:rPr lang="cs-CZ" sz="1600" dirty="0" smtClean="0"/>
              <a:t> </a:t>
            </a:r>
            <a:r>
              <a:rPr lang="cs-CZ" sz="1600" dirty="0" err="1" smtClean="0"/>
              <a:t>una</a:t>
            </a:r>
            <a:r>
              <a:rPr lang="cs-CZ" sz="1600" dirty="0" smtClean="0"/>
              <a:t> </a:t>
            </a:r>
            <a:r>
              <a:rPr lang="cs-CZ" sz="1600" dirty="0" err="1" smtClean="0"/>
              <a:t>película</a:t>
            </a:r>
            <a:r>
              <a:rPr lang="cs-CZ" sz="1600" dirty="0" smtClean="0"/>
              <a:t>.</a:t>
            </a:r>
          </a:p>
          <a:p>
            <a:pPr algn="ctr"/>
            <a:r>
              <a:rPr lang="cs-CZ" sz="1600" dirty="0" smtClean="0"/>
              <a:t>10. </a:t>
            </a:r>
            <a:r>
              <a:rPr lang="cs-CZ" sz="1600" dirty="0" err="1" smtClean="0"/>
              <a:t>Sinónimo</a:t>
            </a:r>
            <a:r>
              <a:rPr lang="cs-CZ" sz="1600" dirty="0" smtClean="0"/>
              <a:t> de ´´film´´.</a:t>
            </a:r>
          </a:p>
          <a:p>
            <a:pPr algn="ctr"/>
            <a:endParaRPr lang="cs-CZ" sz="16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078268"/>
              </p:ext>
            </p:extLst>
          </p:nvPr>
        </p:nvGraphicFramePr>
        <p:xfrm>
          <a:off x="179512" y="1196752"/>
          <a:ext cx="4680522" cy="4752528"/>
        </p:xfrm>
        <a:graphic>
          <a:graphicData uri="http://schemas.openxmlformats.org/drawingml/2006/table">
            <a:tbl>
              <a:tblPr firstRow="1" firstCol="1" bandRow="1"/>
              <a:tblGrid>
                <a:gridCol w="482739"/>
                <a:gridCol w="422397"/>
                <a:gridCol w="422397"/>
                <a:gridCol w="422397"/>
                <a:gridCol w="422397"/>
                <a:gridCol w="422397"/>
                <a:gridCol w="422397"/>
                <a:gridCol w="422397"/>
                <a:gridCol w="422397"/>
                <a:gridCol w="422397"/>
                <a:gridCol w="396210"/>
              </a:tblGrid>
              <a:tr h="411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1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 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1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83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562074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Respuestas</a:t>
            </a:r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923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491880" y="314096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078268"/>
              </p:ext>
            </p:extLst>
          </p:nvPr>
        </p:nvGraphicFramePr>
        <p:xfrm>
          <a:off x="179512" y="1196752"/>
          <a:ext cx="4680522" cy="4752528"/>
        </p:xfrm>
        <a:graphic>
          <a:graphicData uri="http://schemas.openxmlformats.org/drawingml/2006/table">
            <a:tbl>
              <a:tblPr firstRow="1" firstCol="1" bandRow="1"/>
              <a:tblGrid>
                <a:gridCol w="482739"/>
                <a:gridCol w="422397"/>
                <a:gridCol w="422397"/>
                <a:gridCol w="422397"/>
                <a:gridCol w="422397"/>
                <a:gridCol w="422397"/>
                <a:gridCol w="422397"/>
                <a:gridCol w="422397"/>
                <a:gridCol w="422397"/>
                <a:gridCol w="422397"/>
                <a:gridCol w="396210"/>
              </a:tblGrid>
              <a:tr h="411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3A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902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1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 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1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</a:tr>
              <a:tr h="439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82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FUENTES</a:t>
            </a:r>
            <a:endParaRPr lang="fr-FR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ROLAND </a:t>
            </a:r>
            <a:r>
              <a:rPr lang="cs-CZ" smtClean="0"/>
              <a:t>GUILLEMENOT</a:t>
            </a:r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449</Words>
  <Application>Microsoft Office PowerPoint</Application>
  <PresentationFormat>Předvádění na obrazovce (4:3)</PresentationFormat>
  <Paragraphs>263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Medios de comunicación.</vt:lpstr>
      <vt:lpstr>Elige la respuesta adecuada.</vt:lpstr>
      <vt:lpstr>Elige la respuesta adecuada.</vt:lpstr>
      <vt:lpstr>Elige la respuesta adecuada.</vt:lpstr>
      <vt:lpstr>Elige la respuesta adecuada.</vt:lpstr>
      <vt:lpstr>Elige la respuesta adecuada.</vt:lpstr>
      <vt:lpstr>CRUCIGRAMA</vt:lpstr>
      <vt:lpstr>Respuestas</vt:lpstr>
      <vt:lpstr>FUENTES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204</cp:revision>
  <dcterms:created xsi:type="dcterms:W3CDTF">2012-06-18T15:15:37Z</dcterms:created>
  <dcterms:modified xsi:type="dcterms:W3CDTF">2013-12-02T14:02:30Z</dcterms:modified>
</cp:coreProperties>
</file>