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3" r:id="rId3"/>
    <p:sldId id="269" r:id="rId4"/>
    <p:sldId id="270" r:id="rId5"/>
    <p:sldId id="271" r:id="rId6"/>
    <p:sldId id="268" r:id="rId7"/>
    <p:sldId id="273" r:id="rId8"/>
    <p:sldId id="27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66"/>
    <a:srgbClr val="FF9999"/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9371" y="191683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Problemas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en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América</a:t>
            </a:r>
            <a:r>
              <a:rPr lang="cs-CZ" sz="3600" b="1" dirty="0" smtClean="0"/>
              <a:t> Latina.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86950612"/>
              </p:ext>
            </p:extLst>
          </p:nvPr>
        </p:nvGraphicFramePr>
        <p:xfrm>
          <a:off x="738742" y="2924944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05.06.2013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Inundaciones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huracanes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pobreza</a:t>
                      </a:r>
                      <a:r>
                        <a:rPr lang="cs-CZ" smtClean="0"/>
                        <a:t>…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SGUI19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1.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Muchos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mexicanos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cruzan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nadando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río</a:t>
            </a:r>
            <a:r>
              <a:rPr lang="cs-CZ" sz="1800" b="1" dirty="0" smtClean="0"/>
              <a:t> de la Plata para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Hacer</a:t>
            </a:r>
            <a:r>
              <a:rPr lang="cs-CZ" sz="1800" dirty="0" smtClean="0"/>
              <a:t> </a:t>
            </a:r>
            <a:r>
              <a:rPr lang="cs-CZ" sz="1800" dirty="0" err="1" smtClean="0"/>
              <a:t>deporte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Bañarse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Encontrar</a:t>
            </a:r>
            <a:r>
              <a:rPr lang="cs-CZ" sz="1800" dirty="0" smtClean="0"/>
              <a:t> </a:t>
            </a:r>
            <a:r>
              <a:rPr lang="cs-CZ" sz="1800" dirty="0" err="1" smtClean="0"/>
              <a:t>una</a:t>
            </a:r>
            <a:r>
              <a:rPr lang="cs-CZ" sz="1800" dirty="0" smtClean="0"/>
              <a:t> vida </a:t>
            </a:r>
            <a:r>
              <a:rPr lang="cs-CZ" sz="1800" dirty="0" err="1" smtClean="0"/>
              <a:t>mejor</a:t>
            </a:r>
            <a:r>
              <a:rPr lang="cs-CZ" sz="1800" dirty="0" smtClean="0"/>
              <a:t> </a:t>
            </a:r>
            <a:r>
              <a:rPr lang="cs-CZ" sz="1800" dirty="0" err="1" smtClean="0"/>
              <a:t>en</a:t>
            </a:r>
            <a:r>
              <a:rPr lang="cs-CZ" sz="1800" dirty="0" smtClean="0"/>
              <a:t> </a:t>
            </a:r>
            <a:r>
              <a:rPr lang="cs-CZ" sz="1800" dirty="0" err="1" smtClean="0"/>
              <a:t>Estados</a:t>
            </a:r>
            <a:r>
              <a:rPr lang="cs-CZ" sz="1800" dirty="0" smtClean="0"/>
              <a:t> </a:t>
            </a:r>
            <a:r>
              <a:rPr lang="cs-CZ" sz="1800" dirty="0" err="1" smtClean="0"/>
              <a:t>Unidos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cs-CZ" sz="1800" dirty="0" err="1" smtClean="0">
                <a:solidFill>
                  <a:srgbClr val="FF0000"/>
                </a:solidFill>
              </a:rPr>
              <a:t>Encontrar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una</a:t>
            </a:r>
            <a:r>
              <a:rPr lang="cs-CZ" sz="1800" dirty="0" smtClean="0">
                <a:solidFill>
                  <a:srgbClr val="FF0000"/>
                </a:solidFill>
              </a:rPr>
              <a:t> vida </a:t>
            </a:r>
            <a:r>
              <a:rPr lang="cs-CZ" sz="1800" dirty="0" err="1" smtClean="0">
                <a:solidFill>
                  <a:srgbClr val="FF0000"/>
                </a:solidFill>
              </a:rPr>
              <a:t>mejor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en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Estados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Unidos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2. </a:t>
            </a:r>
            <a:r>
              <a:rPr lang="cs-CZ" sz="1800" b="1" dirty="0" smtClean="0"/>
              <a:t>A los </a:t>
            </a:r>
            <a:r>
              <a:rPr lang="cs-CZ" sz="1800" b="1" dirty="0" err="1" smtClean="0"/>
              <a:t>que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cruzan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río</a:t>
            </a:r>
            <a:r>
              <a:rPr lang="cs-CZ" sz="1800" b="1" dirty="0" smtClean="0"/>
              <a:t> de la plata para </a:t>
            </a:r>
            <a:r>
              <a:rPr lang="cs-CZ" sz="1800" b="1" dirty="0" err="1" smtClean="0"/>
              <a:t>ir</a:t>
            </a:r>
            <a:r>
              <a:rPr lang="cs-CZ" sz="1800" b="1" dirty="0" smtClean="0"/>
              <a:t> a </a:t>
            </a:r>
            <a:r>
              <a:rPr lang="cs-CZ" sz="1800" b="1" dirty="0" err="1" smtClean="0"/>
              <a:t>Estados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Unidos</a:t>
            </a:r>
            <a:r>
              <a:rPr lang="cs-CZ" sz="1800" b="1" dirty="0" smtClean="0"/>
              <a:t> se les </a:t>
            </a:r>
            <a:r>
              <a:rPr lang="cs-CZ" sz="1800" b="1" dirty="0" err="1" smtClean="0"/>
              <a:t>llaman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Las </a:t>
            </a:r>
            <a:r>
              <a:rPr lang="cs-CZ" sz="1800" dirty="0" err="1" smtClean="0"/>
              <a:t>espaldas</a:t>
            </a:r>
            <a:r>
              <a:rPr lang="cs-CZ" sz="1800" dirty="0" smtClean="0"/>
              <a:t> </a:t>
            </a:r>
            <a:r>
              <a:rPr lang="cs-CZ" sz="1800" dirty="0" err="1" smtClean="0"/>
              <a:t>mojadas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Las </a:t>
            </a:r>
            <a:r>
              <a:rPr lang="cs-CZ" sz="1800" dirty="0" err="1" smtClean="0"/>
              <a:t>espaldas</a:t>
            </a:r>
            <a:r>
              <a:rPr lang="cs-CZ" sz="1800" dirty="0" smtClean="0"/>
              <a:t> </a:t>
            </a:r>
            <a:r>
              <a:rPr lang="cs-CZ" sz="1800" dirty="0" err="1" smtClean="0"/>
              <a:t>doradas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Los </a:t>
            </a:r>
            <a:r>
              <a:rPr lang="cs-CZ" sz="1800" dirty="0" err="1" smtClean="0"/>
              <a:t>nadadores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 </a:t>
            </a:r>
            <a:r>
              <a:rPr lang="cs-CZ" sz="1800" dirty="0" smtClean="0">
                <a:solidFill>
                  <a:srgbClr val="FF0000"/>
                </a:solidFill>
              </a:rPr>
              <a:t> : Las </a:t>
            </a:r>
            <a:r>
              <a:rPr lang="cs-CZ" sz="1800" dirty="0" err="1" smtClean="0">
                <a:solidFill>
                  <a:srgbClr val="FF0000"/>
                </a:solidFill>
              </a:rPr>
              <a:t>espaldas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mojadas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3.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México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mucha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gente</a:t>
            </a:r>
            <a:r>
              <a:rPr lang="cs-CZ" sz="1800" b="1" dirty="0" smtClean="0"/>
              <a:t> es :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Muy</a:t>
            </a:r>
            <a:r>
              <a:rPr lang="cs-CZ" sz="1800" dirty="0" smtClean="0"/>
              <a:t> </a:t>
            </a:r>
            <a:r>
              <a:rPr lang="cs-CZ" sz="1800" dirty="0" err="1" smtClean="0"/>
              <a:t>rica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Muy</a:t>
            </a:r>
            <a:r>
              <a:rPr lang="cs-CZ" sz="1800" dirty="0" smtClean="0"/>
              <a:t> </a:t>
            </a:r>
            <a:r>
              <a:rPr lang="cs-CZ" sz="1800" dirty="0" err="1" smtClean="0"/>
              <a:t>pobre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cs-CZ" sz="1800" dirty="0" err="1" smtClean="0">
                <a:solidFill>
                  <a:srgbClr val="FF0000"/>
                </a:solidFill>
              </a:rPr>
              <a:t>muy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pobre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800" b="1" dirty="0" err="1" smtClean="0"/>
              <a:t>P4</a:t>
            </a:r>
            <a:r>
              <a:rPr lang="fr-FR" sz="1800" b="1" dirty="0" smtClean="0"/>
              <a:t>.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México</a:t>
            </a:r>
            <a:r>
              <a:rPr lang="cs-CZ" sz="1800" b="1" dirty="0" smtClean="0"/>
              <a:t>, </a:t>
            </a:r>
            <a:r>
              <a:rPr lang="cs-CZ" sz="1800" b="1" dirty="0" err="1" smtClean="0"/>
              <a:t>mucha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gente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Es </a:t>
            </a:r>
            <a:r>
              <a:rPr lang="cs-CZ" sz="1800" dirty="0" err="1" smtClean="0"/>
              <a:t>cantante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No </a:t>
            </a:r>
            <a:r>
              <a:rPr lang="cs-CZ" sz="1800" dirty="0" err="1" smtClean="0"/>
              <a:t>sabe</a:t>
            </a:r>
            <a:r>
              <a:rPr lang="cs-CZ" sz="1800" dirty="0" smtClean="0"/>
              <a:t> </a:t>
            </a:r>
            <a:r>
              <a:rPr lang="cs-CZ" sz="1800" dirty="0" err="1" smtClean="0"/>
              <a:t>leer</a:t>
            </a:r>
            <a:r>
              <a:rPr lang="cs-CZ" sz="1800" dirty="0" smtClean="0"/>
              <a:t> y </a:t>
            </a:r>
            <a:r>
              <a:rPr lang="cs-CZ" sz="1800" dirty="0" err="1" smtClean="0"/>
              <a:t>escribir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Habla</a:t>
            </a:r>
            <a:r>
              <a:rPr lang="cs-CZ" sz="1800" dirty="0" smtClean="0"/>
              <a:t> 5 </a:t>
            </a:r>
            <a:r>
              <a:rPr lang="cs-CZ" sz="1800" dirty="0" err="1" smtClean="0"/>
              <a:t>idomas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No </a:t>
            </a:r>
            <a:r>
              <a:rPr lang="cs-CZ" sz="1800" dirty="0" err="1" smtClean="0">
                <a:solidFill>
                  <a:srgbClr val="FF0000"/>
                </a:solidFill>
              </a:rPr>
              <a:t>sabe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leer</a:t>
            </a:r>
            <a:r>
              <a:rPr lang="cs-CZ" sz="1800" dirty="0" smtClean="0">
                <a:solidFill>
                  <a:srgbClr val="FF0000"/>
                </a:solidFill>
              </a:rPr>
              <a:t> y </a:t>
            </a:r>
            <a:r>
              <a:rPr lang="cs-CZ" sz="1800" dirty="0" err="1" smtClean="0">
                <a:solidFill>
                  <a:srgbClr val="FF0000"/>
                </a:solidFill>
              </a:rPr>
              <a:t>escribir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P5</a:t>
            </a:r>
            <a:r>
              <a:rPr lang="fr-FR" sz="1800" b="1" dirty="0" smtClean="0"/>
              <a:t>. ¿</a:t>
            </a:r>
            <a:r>
              <a:rPr lang="cs-CZ" sz="1800" b="1" dirty="0" err="1" smtClean="0"/>
              <a:t>Uno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esos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paises</a:t>
            </a:r>
            <a:r>
              <a:rPr lang="cs-CZ" sz="1800" b="1" dirty="0" smtClean="0"/>
              <a:t> es </a:t>
            </a:r>
            <a:r>
              <a:rPr lang="cs-CZ" sz="1800" b="1" dirty="0" err="1" smtClean="0"/>
              <a:t>un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país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pobre</a:t>
            </a:r>
            <a:r>
              <a:rPr lang="cs-CZ" sz="1800" b="1" dirty="0" smtClean="0"/>
              <a:t>, </a:t>
            </a:r>
            <a:r>
              <a:rPr lang="cs-CZ" sz="1800" b="1" dirty="0" err="1" smtClean="0"/>
              <a:t>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cuál</a:t>
            </a:r>
            <a:r>
              <a:rPr lang="fr-FR" sz="1800" b="1" dirty="0" smtClean="0"/>
              <a:t>? 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México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Nicaragua.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Colombia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 </a:t>
            </a:r>
            <a:r>
              <a:rPr lang="cs-CZ" sz="1800" dirty="0" smtClean="0">
                <a:solidFill>
                  <a:srgbClr val="FF0000"/>
                </a:solidFill>
              </a:rPr>
              <a:t> : Nicaragua.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P6</a:t>
            </a:r>
            <a:r>
              <a:rPr lang="fr-FR" sz="1800" b="1" dirty="0" smtClean="0"/>
              <a:t>.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México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mucha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gente</a:t>
            </a:r>
            <a:r>
              <a:rPr lang="cs-CZ" sz="1800" b="1" dirty="0" smtClean="0"/>
              <a:t> es :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Obesa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Alta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</a:t>
            </a:r>
            <a:r>
              <a:rPr lang="cs-CZ" sz="1800" dirty="0" err="1" smtClean="0">
                <a:solidFill>
                  <a:srgbClr val="FF0000"/>
                </a:solidFill>
              </a:rPr>
              <a:t>Obesa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800" b="1" dirty="0" err="1" smtClean="0"/>
              <a:t>P7</a:t>
            </a:r>
            <a:r>
              <a:rPr lang="cs-CZ" sz="1800" b="1" dirty="0" smtClean="0"/>
              <a:t>. </a:t>
            </a:r>
            <a:r>
              <a:rPr lang="fr-FR" sz="1800" b="1" dirty="0" smtClean="0"/>
              <a:t>¿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qué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año</a:t>
            </a:r>
            <a:r>
              <a:rPr lang="cs-CZ" sz="1800" b="1" dirty="0" smtClean="0"/>
              <a:t> hubo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Colombia</a:t>
            </a:r>
            <a:r>
              <a:rPr lang="cs-CZ" sz="1800" b="1" dirty="0" smtClean="0"/>
              <a:t> </a:t>
            </a:r>
            <a:r>
              <a:rPr lang="es-ES" sz="1800" b="1" dirty="0" smtClean="0"/>
              <a:t> las peores 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inundaciones</a:t>
            </a:r>
            <a:r>
              <a:rPr lang="cs-CZ" sz="1800" b="1" dirty="0" smtClean="0"/>
              <a:t> </a:t>
            </a:r>
            <a:r>
              <a:rPr lang="es-ES" sz="1800" b="1" dirty="0" smtClean="0"/>
              <a:t>de la historia del país</a:t>
            </a:r>
            <a:r>
              <a:rPr lang="fr-FR" sz="1800" b="1" dirty="0" smtClean="0"/>
              <a:t> ?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En</a:t>
            </a:r>
            <a:r>
              <a:rPr lang="cs-CZ" sz="1800" dirty="0" smtClean="0"/>
              <a:t> 2010.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En</a:t>
            </a:r>
            <a:r>
              <a:rPr lang="cs-CZ" sz="1800" dirty="0" smtClean="0"/>
              <a:t> 2013.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En</a:t>
            </a:r>
            <a:r>
              <a:rPr lang="cs-CZ" sz="1800" dirty="0" smtClean="0"/>
              <a:t> 2011.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cs-CZ" sz="1800" dirty="0" err="1" smtClean="0">
                <a:solidFill>
                  <a:srgbClr val="FF0000"/>
                </a:solidFill>
              </a:rPr>
              <a:t>En</a:t>
            </a:r>
            <a:r>
              <a:rPr lang="cs-CZ" sz="1800" dirty="0" smtClean="0">
                <a:solidFill>
                  <a:srgbClr val="FF0000"/>
                </a:solidFill>
              </a:rPr>
              <a:t> 2011.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P8</a:t>
            </a:r>
            <a:r>
              <a:rPr lang="fr-FR" sz="1800" b="1" dirty="0" smtClean="0"/>
              <a:t>. </a:t>
            </a:r>
            <a:r>
              <a:rPr lang="cs-CZ" sz="1800" b="1" dirty="0" smtClean="0"/>
              <a:t>V</a:t>
            </a:r>
            <a:r>
              <a:rPr lang="es-ES" sz="1800" b="1" dirty="0" smtClean="0"/>
              <a:t>ientos </a:t>
            </a:r>
            <a:r>
              <a:rPr lang="cs-CZ" sz="1800" b="1" dirty="0" err="1" smtClean="0"/>
              <a:t>muy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fuertes</a:t>
            </a:r>
            <a:r>
              <a:rPr lang="cs-CZ" sz="1800" b="1" dirty="0" smtClean="0"/>
              <a:t> </a:t>
            </a:r>
            <a:r>
              <a:rPr lang="es-ES" sz="1800" b="1" dirty="0" smtClean="0"/>
              <a:t>que </a:t>
            </a:r>
            <a:r>
              <a:rPr lang="cs-CZ" sz="1800" b="1" dirty="0" err="1" smtClean="0"/>
              <a:t>destruyen</a:t>
            </a:r>
            <a:r>
              <a:rPr lang="cs-CZ" sz="1800" b="1" dirty="0" smtClean="0"/>
              <a:t> </a:t>
            </a:r>
            <a:r>
              <a:rPr lang="es-ES" sz="1800" b="1" dirty="0" smtClean="0"/>
              <a:t>todo lo que encuentran</a:t>
            </a:r>
            <a:r>
              <a:rPr lang="cs-CZ" sz="1800" b="1" dirty="0" smtClean="0"/>
              <a:t>, se </a:t>
            </a:r>
            <a:r>
              <a:rPr lang="cs-CZ" sz="1800" b="1" dirty="0" err="1" smtClean="0"/>
              <a:t>llaman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Hurracas</a:t>
            </a:r>
            <a:r>
              <a:rPr lang="cs-CZ" sz="18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Huracanes</a:t>
            </a:r>
            <a:r>
              <a:rPr lang="cs-CZ" sz="18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Hurocanes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 : </a:t>
            </a:r>
            <a:r>
              <a:rPr lang="cs-CZ" sz="1800" dirty="0" err="1" smtClean="0">
                <a:solidFill>
                  <a:srgbClr val="FF0000"/>
                </a:solidFill>
              </a:rPr>
              <a:t>Huracanes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P9</a:t>
            </a:r>
            <a:r>
              <a:rPr lang="fr-FR" sz="1800" b="1" dirty="0" smtClean="0"/>
              <a:t>. ¿ </a:t>
            </a:r>
            <a:r>
              <a:rPr lang="cs-CZ" sz="1800" b="1" dirty="0" err="1" smtClean="0"/>
              <a:t>Cuáles</a:t>
            </a:r>
            <a:r>
              <a:rPr lang="cs-CZ" sz="1800" b="1" dirty="0" smtClean="0"/>
              <a:t> son los </a:t>
            </a:r>
            <a:r>
              <a:rPr lang="cs-CZ" sz="1800" b="1" dirty="0" err="1" smtClean="0"/>
              <a:t>sinónimos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huracanes</a:t>
            </a:r>
            <a:r>
              <a:rPr lang="cs-CZ" sz="1800" b="1" dirty="0" smtClean="0"/>
              <a:t> </a:t>
            </a:r>
            <a:r>
              <a:rPr lang="fr-FR" sz="1800" b="1" dirty="0" smtClean="0"/>
              <a:t>?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Rifones</a:t>
            </a:r>
            <a:r>
              <a:rPr lang="cs-CZ" sz="1800" dirty="0" smtClean="0"/>
              <a:t>, </a:t>
            </a:r>
            <a:r>
              <a:rPr lang="cs-CZ" sz="1800" dirty="0" err="1" smtClean="0"/>
              <a:t>tiburones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smtClean="0"/>
              <a:t>T</a:t>
            </a:r>
            <a:r>
              <a:rPr lang="fr-FR" sz="1800" dirty="0" smtClean="0"/>
              <a:t>ifones, ciclones</a:t>
            </a:r>
            <a:r>
              <a:rPr lang="cs-CZ" sz="1800" dirty="0" smtClean="0"/>
              <a:t>.</a:t>
            </a:r>
            <a:r>
              <a:rPr lang="fr-FR" sz="1800" dirty="0" smtClean="0"/>
              <a:t> </a:t>
            </a:r>
            <a:endParaRPr lang="cs-CZ" sz="1800" dirty="0" smtClean="0"/>
          </a:p>
          <a:p>
            <a:pPr>
              <a:buFont typeface="+mj-lt"/>
              <a:buAutoNum type="arabicPeriod"/>
            </a:pPr>
            <a:endParaRPr lang="cs-CZ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T</a:t>
            </a:r>
            <a:r>
              <a:rPr lang="fr-FR" sz="1800" dirty="0" smtClean="0">
                <a:solidFill>
                  <a:srgbClr val="FF0000"/>
                </a:solidFill>
              </a:rPr>
              <a:t>ifones, ciclones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cs-CZ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1</a:t>
            </a:r>
            <a:r>
              <a:rPr lang="cs-CZ" sz="1800" b="1" dirty="0" smtClean="0"/>
              <a:t>0</a:t>
            </a:r>
            <a:r>
              <a:rPr lang="fr-FR" sz="1800" b="1" dirty="0" smtClean="0"/>
              <a:t>. ¿</a:t>
            </a:r>
            <a:r>
              <a:rPr lang="cs-CZ" sz="1800" b="1" dirty="0" err="1" smtClean="0"/>
              <a:t>Qué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países</a:t>
            </a:r>
            <a:r>
              <a:rPr lang="cs-CZ" sz="1800" b="1" dirty="0" smtClean="0"/>
              <a:t> son </a:t>
            </a:r>
            <a:r>
              <a:rPr lang="cs-CZ" sz="1800" b="1" dirty="0" err="1" smtClean="0"/>
              <a:t>pacíficos</a:t>
            </a:r>
            <a:r>
              <a:rPr lang="fr-FR" sz="1800" b="1" dirty="0" smtClean="0"/>
              <a:t>? </a:t>
            </a:r>
            <a:r>
              <a:rPr lang="cs-CZ" sz="1800" b="1" dirty="0" smtClean="0"/>
              <a:t>(</a:t>
            </a:r>
            <a:r>
              <a:rPr lang="cs-CZ" sz="1800" b="1" dirty="0" err="1" smtClean="0"/>
              <a:t>que</a:t>
            </a:r>
            <a:r>
              <a:rPr lang="cs-CZ" sz="1800" b="1" dirty="0" smtClean="0"/>
              <a:t> no </a:t>
            </a:r>
            <a:r>
              <a:rPr lang="cs-CZ" sz="1800" b="1" dirty="0" err="1" smtClean="0"/>
              <a:t>hacen</a:t>
            </a:r>
            <a:r>
              <a:rPr lang="cs-CZ" sz="1800" b="1" dirty="0" smtClean="0"/>
              <a:t> la </a:t>
            </a:r>
            <a:r>
              <a:rPr lang="cs-CZ" sz="1800" b="1" dirty="0" err="1" smtClean="0"/>
              <a:t>guerra</a:t>
            </a:r>
            <a:r>
              <a:rPr lang="cs-CZ" sz="1800" b="1" dirty="0" smtClean="0"/>
              <a:t>, </a:t>
            </a:r>
            <a:r>
              <a:rPr lang="cs-CZ" sz="1800" b="1" dirty="0" err="1" smtClean="0"/>
              <a:t>que</a:t>
            </a:r>
            <a:r>
              <a:rPr lang="cs-CZ" sz="1800" b="1" dirty="0" smtClean="0"/>
              <a:t> no son </a:t>
            </a:r>
            <a:r>
              <a:rPr lang="cs-CZ" sz="1800" b="1" smtClean="0"/>
              <a:t>violentos) </a:t>
            </a:r>
            <a:r>
              <a:rPr lang="cs-CZ" sz="1800" b="1" dirty="0" smtClean="0"/>
              <a:t>:</a:t>
            </a:r>
            <a:endParaRPr lang="fr-FR" sz="1800" b="1" dirty="0" smtClean="0"/>
          </a:p>
          <a:p>
            <a:pPr marL="0" indent="0">
              <a:buNone/>
            </a:pP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Uruguay y Paraguay.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México</a:t>
            </a:r>
            <a:r>
              <a:rPr lang="cs-CZ" sz="1800" dirty="0" smtClean="0"/>
              <a:t>, Honduras, Venezuela.</a:t>
            </a:r>
          </a:p>
          <a:p>
            <a:pPr>
              <a:buFont typeface="+mj-lt"/>
              <a:buAutoNum type="arabicPeriod"/>
            </a:pPr>
            <a:r>
              <a:rPr lang="cs-CZ" sz="1800" dirty="0" smtClean="0"/>
              <a:t>Chile, Argentina, </a:t>
            </a:r>
            <a:r>
              <a:rPr lang="cs-CZ" sz="1800" dirty="0" err="1" smtClean="0"/>
              <a:t>Panamá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</a:t>
            </a:r>
            <a:r>
              <a:rPr lang="cs-CZ" sz="1800" dirty="0" smtClean="0">
                <a:solidFill>
                  <a:srgbClr val="FF0000"/>
                </a:solidFill>
              </a:rPr>
              <a:t>s</a:t>
            </a:r>
            <a:r>
              <a:rPr lang="fr-FR" sz="1800" dirty="0" smtClean="0">
                <a:solidFill>
                  <a:srgbClr val="FF0000"/>
                </a:solidFill>
              </a:rPr>
              <a:t> respuesta</a:t>
            </a:r>
            <a:r>
              <a:rPr lang="cs-CZ" sz="1800" dirty="0" smtClean="0">
                <a:solidFill>
                  <a:srgbClr val="FF0000"/>
                </a:solidFill>
              </a:rPr>
              <a:t>s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correctas</a:t>
            </a:r>
            <a:r>
              <a:rPr lang="cs-CZ" sz="1800" dirty="0" smtClean="0">
                <a:solidFill>
                  <a:srgbClr val="FF0000"/>
                </a:solidFill>
              </a:rPr>
              <a:t> son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smtClean="0">
                <a:solidFill>
                  <a:srgbClr val="FF0000"/>
                </a:solidFill>
              </a:rPr>
              <a:t> :</a:t>
            </a:r>
            <a:r>
              <a:rPr lang="cs-CZ" sz="1800" u="sng" dirty="0" smtClean="0">
                <a:solidFill>
                  <a:srgbClr val="FF0000"/>
                </a:solidFill>
              </a:rPr>
              <a:t>1</a:t>
            </a:r>
            <a:r>
              <a:rPr lang="cs-CZ" sz="1800" dirty="0" smtClean="0">
                <a:solidFill>
                  <a:srgbClr val="FF0000"/>
                </a:solidFill>
              </a:rPr>
              <a:t> Uruguay y Paraguay,</a:t>
            </a:r>
            <a:r>
              <a:rPr lang="cs-CZ" sz="1800" u="sng" dirty="0" smtClean="0">
                <a:solidFill>
                  <a:srgbClr val="FF0000"/>
                </a:solidFill>
              </a:rPr>
              <a:t> 3 </a:t>
            </a:r>
            <a:r>
              <a:rPr lang="cs-CZ" sz="1800" dirty="0" smtClean="0">
                <a:solidFill>
                  <a:srgbClr val="FF0000"/>
                </a:solidFill>
              </a:rPr>
              <a:t>Chile, Argentina, Panama.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P11</a:t>
            </a:r>
            <a:r>
              <a:rPr lang="fr-FR" sz="1800" b="1" dirty="0" smtClean="0"/>
              <a:t>. ¿ </a:t>
            </a:r>
            <a:r>
              <a:rPr lang="cs-CZ" sz="1800" b="1" dirty="0" err="1" smtClean="0"/>
              <a:t>Qué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país</a:t>
            </a:r>
            <a:r>
              <a:rPr lang="cs-CZ" sz="1800" b="1" dirty="0" smtClean="0"/>
              <a:t> es </a:t>
            </a:r>
            <a:r>
              <a:rPr lang="cs-CZ" sz="1800" b="1" dirty="0" err="1" smtClean="0"/>
              <a:t>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más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pacífico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esos</a:t>
            </a:r>
            <a:r>
              <a:rPr lang="cs-CZ" sz="1800" b="1" dirty="0" smtClean="0"/>
              <a:t> 3 </a:t>
            </a:r>
            <a:r>
              <a:rPr lang="cs-CZ" sz="1800" b="1" dirty="0" err="1" smtClean="0"/>
              <a:t>países</a:t>
            </a:r>
            <a:r>
              <a:rPr lang="fr-FR" sz="1800" b="1" dirty="0" smtClean="0"/>
              <a:t> ?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Colombia</a:t>
            </a:r>
            <a:r>
              <a:rPr lang="cs-CZ" sz="18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Uruguay.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Cuba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</a:t>
            </a:r>
            <a:r>
              <a:rPr lang="cs-CZ" sz="1800" dirty="0" smtClean="0">
                <a:solidFill>
                  <a:srgbClr val="FF0000"/>
                </a:solidFill>
              </a:rPr>
              <a:t> : Uruguay.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P12</a:t>
            </a:r>
            <a:r>
              <a:rPr lang="cs-CZ" sz="1800" b="1" dirty="0" smtClean="0"/>
              <a:t>. </a:t>
            </a:r>
            <a:r>
              <a:rPr lang="cs-CZ" sz="1800" b="1" dirty="0" err="1" smtClean="0"/>
              <a:t>Un</a:t>
            </a:r>
            <a:r>
              <a:rPr lang="cs-CZ" sz="1800" b="1" dirty="0" smtClean="0"/>
              <a:t> gran </a:t>
            </a:r>
            <a:r>
              <a:rPr lang="cs-CZ" sz="1800" b="1" dirty="0" err="1" smtClean="0"/>
              <a:t>problema</a:t>
            </a:r>
            <a:r>
              <a:rPr lang="cs-CZ" sz="1800" b="1" dirty="0" smtClean="0"/>
              <a:t> para los </a:t>
            </a:r>
            <a:r>
              <a:rPr lang="cs-CZ" sz="1800" b="1" dirty="0" err="1" smtClean="0"/>
              <a:t>pueblos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indígenas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América</a:t>
            </a:r>
            <a:r>
              <a:rPr lang="cs-CZ" sz="1800" b="1" dirty="0" smtClean="0"/>
              <a:t> Latina es :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Que</a:t>
            </a:r>
            <a:r>
              <a:rPr lang="cs-CZ" sz="1800" dirty="0" smtClean="0"/>
              <a:t> no </a:t>
            </a:r>
            <a:r>
              <a:rPr lang="cs-CZ" sz="1800" dirty="0" err="1" smtClean="0"/>
              <a:t>tienen</a:t>
            </a:r>
            <a:r>
              <a:rPr lang="cs-CZ" sz="1800" dirty="0" smtClean="0"/>
              <a:t> </a:t>
            </a:r>
            <a:r>
              <a:rPr lang="cs-CZ" sz="1800" dirty="0" err="1" smtClean="0"/>
              <a:t>comida</a:t>
            </a:r>
            <a:r>
              <a:rPr lang="cs-CZ" sz="18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Que</a:t>
            </a:r>
            <a:r>
              <a:rPr lang="cs-CZ" sz="1800" dirty="0" smtClean="0"/>
              <a:t> </a:t>
            </a:r>
            <a:r>
              <a:rPr lang="cs-CZ" sz="1800" dirty="0" err="1" smtClean="0"/>
              <a:t>pierden</a:t>
            </a:r>
            <a:r>
              <a:rPr lang="cs-CZ" sz="1800" dirty="0" smtClean="0"/>
              <a:t> </a:t>
            </a:r>
            <a:r>
              <a:rPr lang="cs-CZ" sz="1800" dirty="0" err="1" smtClean="0"/>
              <a:t>su</a:t>
            </a:r>
            <a:r>
              <a:rPr lang="cs-CZ" sz="1800" dirty="0" smtClean="0"/>
              <a:t> </a:t>
            </a:r>
            <a:r>
              <a:rPr lang="cs-CZ" sz="1800" dirty="0" err="1" smtClean="0"/>
              <a:t>tierra</a:t>
            </a:r>
            <a:r>
              <a:rPr lang="cs-CZ" sz="18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Que</a:t>
            </a:r>
            <a:r>
              <a:rPr lang="cs-CZ" sz="1800" dirty="0" smtClean="0"/>
              <a:t> no </a:t>
            </a:r>
            <a:r>
              <a:rPr lang="cs-CZ" sz="1800" dirty="0" err="1" smtClean="0"/>
              <a:t>pueden</a:t>
            </a:r>
            <a:r>
              <a:rPr lang="cs-CZ" sz="1800" dirty="0" smtClean="0"/>
              <a:t> </a:t>
            </a:r>
            <a:r>
              <a:rPr lang="cs-CZ" sz="1800" dirty="0" err="1" smtClean="0"/>
              <a:t>trabajar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cs-CZ" sz="1800" dirty="0" err="1" smtClean="0">
                <a:solidFill>
                  <a:srgbClr val="FF0000"/>
                </a:solidFill>
              </a:rPr>
              <a:t>Que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pierden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su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tierra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CRUCIGRAMA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1052736"/>
            <a:ext cx="3960440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/>
          </a:p>
          <a:p>
            <a:pPr algn="ctr"/>
            <a:r>
              <a:rPr lang="cs-CZ" sz="1600" dirty="0" err="1" smtClean="0"/>
              <a:t>HORIZONTAL</a:t>
            </a:r>
            <a:endParaRPr lang="cs-CZ" sz="1600" dirty="0" smtClean="0"/>
          </a:p>
          <a:p>
            <a:pPr algn="ctr"/>
            <a:endParaRPr lang="cs-CZ" sz="1600" dirty="0" smtClean="0"/>
          </a:p>
          <a:p>
            <a:pPr marL="342900" indent="-342900" algn="ctr">
              <a:buAutoNum type="arabicPeriod"/>
            </a:pPr>
            <a:r>
              <a:rPr lang="cs-CZ" sz="1600" dirty="0" err="1" smtClean="0"/>
              <a:t>CONTRARIO</a:t>
            </a:r>
            <a:r>
              <a:rPr lang="cs-CZ" sz="1600" dirty="0" smtClean="0"/>
              <a:t> DE </a:t>
            </a:r>
            <a:r>
              <a:rPr lang="cs-CZ" sz="1600" dirty="0" err="1" smtClean="0"/>
              <a:t>VIOLENTO</a:t>
            </a:r>
            <a:r>
              <a:rPr lang="cs-CZ" sz="1600" dirty="0" smtClean="0"/>
              <a:t>.</a:t>
            </a:r>
          </a:p>
          <a:p>
            <a:pPr marL="342900" indent="-342900" algn="ctr"/>
            <a:r>
              <a:rPr lang="cs-CZ" sz="1600" dirty="0" smtClean="0"/>
              <a:t>4. </a:t>
            </a:r>
            <a:r>
              <a:rPr lang="cs-CZ" sz="1600" dirty="0" err="1" smtClean="0"/>
              <a:t>CONTRARIO</a:t>
            </a:r>
            <a:r>
              <a:rPr lang="cs-CZ" sz="1600" dirty="0" smtClean="0"/>
              <a:t> DE </a:t>
            </a:r>
            <a:r>
              <a:rPr lang="cs-CZ" sz="1600" dirty="0" err="1" smtClean="0"/>
              <a:t>POBRE</a:t>
            </a:r>
            <a:r>
              <a:rPr lang="cs-CZ" sz="1600" dirty="0" smtClean="0"/>
              <a:t>. </a:t>
            </a:r>
          </a:p>
          <a:p>
            <a:pPr algn="ctr"/>
            <a:endParaRPr lang="cs-CZ" sz="1600" dirty="0"/>
          </a:p>
          <a:p>
            <a:pPr algn="ctr"/>
            <a:r>
              <a:rPr lang="cs-CZ" sz="1600" dirty="0"/>
              <a:t>7</a:t>
            </a:r>
            <a:r>
              <a:rPr lang="cs-CZ" sz="1600" dirty="0" smtClean="0"/>
              <a:t>. </a:t>
            </a:r>
            <a:r>
              <a:rPr lang="cs-CZ" sz="1600" dirty="0" err="1" smtClean="0"/>
              <a:t>VIENTO</a:t>
            </a:r>
            <a:r>
              <a:rPr lang="cs-CZ" sz="1600" dirty="0" smtClean="0"/>
              <a:t> </a:t>
            </a:r>
            <a:r>
              <a:rPr lang="cs-CZ" sz="1600" dirty="0" err="1" smtClean="0"/>
              <a:t>MUY</a:t>
            </a:r>
            <a:r>
              <a:rPr lang="cs-CZ" sz="1600" dirty="0" smtClean="0"/>
              <a:t> </a:t>
            </a:r>
            <a:r>
              <a:rPr lang="cs-CZ" sz="1600" dirty="0" err="1" smtClean="0"/>
              <a:t>FUERTE</a:t>
            </a:r>
            <a:r>
              <a:rPr lang="cs-CZ" sz="1600" dirty="0" smtClean="0"/>
              <a:t> </a:t>
            </a:r>
            <a:r>
              <a:rPr lang="cs-CZ" sz="1600" dirty="0" err="1" smtClean="0"/>
              <a:t>QUE</a:t>
            </a:r>
            <a:r>
              <a:rPr lang="cs-CZ" sz="1600" dirty="0" smtClean="0"/>
              <a:t> </a:t>
            </a:r>
            <a:r>
              <a:rPr lang="cs-CZ" sz="1600" dirty="0" err="1" smtClean="0"/>
              <a:t>DESTRUYE</a:t>
            </a:r>
            <a:r>
              <a:rPr lang="cs-CZ" sz="1600" dirty="0" smtClean="0"/>
              <a:t> </a:t>
            </a:r>
            <a:r>
              <a:rPr lang="cs-CZ" sz="1600" dirty="0" err="1" smtClean="0"/>
              <a:t>TODO</a:t>
            </a:r>
            <a:r>
              <a:rPr lang="cs-CZ" sz="1600" dirty="0" smtClean="0"/>
              <a:t>.</a:t>
            </a:r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r>
              <a:rPr lang="cs-CZ" sz="1600" dirty="0" err="1" smtClean="0"/>
              <a:t>VERTICAL</a:t>
            </a:r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r>
              <a:rPr lang="cs-CZ" sz="1600" dirty="0"/>
              <a:t>3</a:t>
            </a:r>
            <a:r>
              <a:rPr lang="cs-CZ" sz="1600" dirty="0" smtClean="0"/>
              <a:t>. </a:t>
            </a:r>
            <a:r>
              <a:rPr lang="cs-CZ" sz="1600" dirty="0" err="1" smtClean="0"/>
              <a:t>QUE</a:t>
            </a:r>
            <a:r>
              <a:rPr lang="cs-CZ" sz="1600" dirty="0" smtClean="0"/>
              <a:t> NO </a:t>
            </a:r>
            <a:r>
              <a:rPr lang="cs-CZ" sz="1600" dirty="0" err="1" smtClean="0"/>
              <a:t>TIENEN</a:t>
            </a:r>
            <a:r>
              <a:rPr lang="cs-CZ" sz="1600" dirty="0" smtClean="0"/>
              <a:t> </a:t>
            </a:r>
            <a:r>
              <a:rPr lang="cs-CZ" sz="1600" dirty="0" err="1" smtClean="0"/>
              <a:t>DINERO</a:t>
            </a:r>
            <a:r>
              <a:rPr lang="cs-CZ" sz="1600" dirty="0" smtClean="0"/>
              <a:t>…..…</a:t>
            </a:r>
          </a:p>
          <a:p>
            <a:pPr algn="ctr"/>
            <a:r>
              <a:rPr lang="cs-CZ" sz="1600" dirty="0"/>
              <a:t>7</a:t>
            </a:r>
            <a:r>
              <a:rPr lang="cs-CZ" sz="1600" dirty="0" smtClean="0"/>
              <a:t>. MUCHA </a:t>
            </a:r>
            <a:r>
              <a:rPr lang="cs-CZ" sz="1600" dirty="0" err="1" smtClean="0"/>
              <a:t>AGUA</a:t>
            </a:r>
            <a:r>
              <a:rPr lang="cs-CZ" sz="1600" dirty="0" smtClean="0"/>
              <a:t>……….…..………….</a:t>
            </a:r>
          </a:p>
          <a:p>
            <a:pPr algn="ctr"/>
            <a:r>
              <a:rPr lang="cs-CZ" sz="1600" dirty="0" smtClean="0"/>
              <a:t>9. </a:t>
            </a:r>
            <a:r>
              <a:rPr lang="cs-CZ" sz="1600" dirty="0" err="1" smtClean="0"/>
              <a:t>MUY</a:t>
            </a:r>
            <a:r>
              <a:rPr lang="cs-CZ" sz="1600" dirty="0" smtClean="0"/>
              <a:t> </a:t>
            </a:r>
            <a:r>
              <a:rPr lang="cs-CZ" sz="1600" dirty="0" err="1" smtClean="0"/>
              <a:t>GORDO</a:t>
            </a:r>
            <a:r>
              <a:rPr lang="cs-CZ" sz="1600" dirty="0" smtClean="0"/>
              <a:t>.</a:t>
            </a:r>
          </a:p>
          <a:p>
            <a:pPr algn="ctr"/>
            <a:endParaRPr lang="cs-CZ" sz="16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02502951"/>
              </p:ext>
            </p:extLst>
          </p:nvPr>
        </p:nvGraphicFramePr>
        <p:xfrm>
          <a:off x="106753" y="1268757"/>
          <a:ext cx="4609262" cy="4453961"/>
        </p:xfrm>
        <a:graphic>
          <a:graphicData uri="http://schemas.openxmlformats.org/drawingml/2006/table">
            <a:tbl>
              <a:tblPr firstRow="1" firstCol="1" bandRow="1"/>
              <a:tblGrid>
                <a:gridCol w="475390"/>
                <a:gridCol w="415966"/>
                <a:gridCol w="415966"/>
                <a:gridCol w="415966"/>
                <a:gridCol w="415966"/>
                <a:gridCol w="415966"/>
                <a:gridCol w="415966"/>
                <a:gridCol w="415966"/>
                <a:gridCol w="415966"/>
                <a:gridCol w="415966"/>
                <a:gridCol w="390178"/>
              </a:tblGrid>
              <a:tr h="385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2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0383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RESPUESTAS</a:t>
            </a:r>
            <a:endParaRPr lang="fr-FR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02502951"/>
              </p:ext>
            </p:extLst>
          </p:nvPr>
        </p:nvGraphicFramePr>
        <p:xfrm>
          <a:off x="1691680" y="1340768"/>
          <a:ext cx="5112566" cy="5040556"/>
        </p:xfrm>
        <a:graphic>
          <a:graphicData uri="http://schemas.openxmlformats.org/drawingml/2006/table">
            <a:tbl>
              <a:tblPr firstRow="1" firstCol="1" bandRow="1"/>
              <a:tblGrid>
                <a:gridCol w="527300"/>
                <a:gridCol w="461387"/>
                <a:gridCol w="461387"/>
                <a:gridCol w="461387"/>
                <a:gridCol w="461387"/>
                <a:gridCol w="461387"/>
                <a:gridCol w="461387"/>
                <a:gridCol w="461387"/>
                <a:gridCol w="461387"/>
                <a:gridCol w="461387"/>
                <a:gridCol w="432783"/>
              </a:tblGrid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FUENTES</a:t>
            </a:r>
            <a:endParaRPr lang="fr-FR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ROLAND </a:t>
            </a:r>
            <a:r>
              <a:rPr lang="cs-CZ" smtClean="0"/>
              <a:t>GUILLEMENOT</a:t>
            </a:r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593</Words>
  <Application>Microsoft Office PowerPoint</Application>
  <PresentationFormat>Předvádění na obrazovce (4:3)</PresentationFormat>
  <Paragraphs>198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Problemas en América Latina.</vt:lpstr>
      <vt:lpstr>Elige la respuesta adecuada.</vt:lpstr>
      <vt:lpstr>Elige la respuesta adecuada.</vt:lpstr>
      <vt:lpstr>Elige la respuesta adecuada.</vt:lpstr>
      <vt:lpstr>Elige la respuesta adecuada.</vt:lpstr>
      <vt:lpstr>CRUCIGRAMA</vt:lpstr>
      <vt:lpstr>RESPUESTAS</vt:lpstr>
      <vt:lpstr>FUENTES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182</cp:revision>
  <dcterms:created xsi:type="dcterms:W3CDTF">2012-06-18T15:15:37Z</dcterms:created>
  <dcterms:modified xsi:type="dcterms:W3CDTF">2013-12-29T09:01:55Z</dcterms:modified>
</cp:coreProperties>
</file>