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5" r:id="rId2"/>
    <p:sldId id="267" r:id="rId3"/>
    <p:sldId id="272" r:id="rId4"/>
    <p:sldId id="273" r:id="rId5"/>
    <p:sldId id="274" r:id="rId6"/>
    <p:sldId id="284" r:id="rId7"/>
    <p:sldId id="271" r:id="rId8"/>
    <p:sldId id="270" r:id="rId9"/>
    <p:sldId id="28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CB005-6FC6-4F11-AC98-030CEF4294DA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65AA5-6215-4B7F-BCF8-E84C82D0C40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55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65AA5-6215-4B7F-BCF8-E84C82D0C40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81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TURISMO</a:t>
            </a:r>
            <a:r>
              <a:rPr lang="cs-CZ" sz="3600" b="1" dirty="0" smtClean="0"/>
              <a:t>.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18.06.2013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Veraneo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zonas</a:t>
                      </a:r>
                      <a:r>
                        <a:rPr lang="cs-CZ" dirty="0" smtClean="0"/>
                        <a:t> </a:t>
                      </a:r>
                      <a:r>
                        <a:rPr lang="cs-CZ" smtClean="0"/>
                        <a:t>turísticas.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SGUI20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turismo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interior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practicado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por</a:t>
            </a:r>
            <a:r>
              <a:rPr lang="cs-CZ" sz="2000" b="1" dirty="0" smtClean="0"/>
              <a:t> los </a:t>
            </a:r>
            <a:r>
              <a:rPr lang="cs-CZ" sz="2000" b="1" dirty="0" err="1" smtClean="0"/>
              <a:t>nacionalistas</a:t>
            </a:r>
            <a:r>
              <a:rPr lang="cs-CZ" sz="2000" b="1" dirty="0" smtClean="0"/>
              <a:t> y los </a:t>
            </a:r>
            <a:r>
              <a:rPr lang="cs-CZ" sz="2000" b="1" dirty="0" err="1" smtClean="0"/>
              <a:t>fronterizos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Aporta</a:t>
            </a:r>
            <a:r>
              <a:rPr lang="cs-CZ" sz="2000" dirty="0" smtClean="0"/>
              <a:t> </a:t>
            </a:r>
            <a:r>
              <a:rPr lang="cs-CZ" sz="2000" dirty="0" err="1" smtClean="0"/>
              <a:t>mucho</a:t>
            </a:r>
            <a:r>
              <a:rPr lang="cs-CZ" sz="2000" dirty="0" smtClean="0"/>
              <a:t> </a:t>
            </a:r>
            <a:r>
              <a:rPr lang="cs-CZ" sz="2000" dirty="0" err="1" smtClean="0"/>
              <a:t>dinero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Aporta</a:t>
            </a:r>
            <a:r>
              <a:rPr lang="cs-CZ" sz="2000" dirty="0" smtClean="0"/>
              <a:t> </a:t>
            </a:r>
            <a:r>
              <a:rPr lang="cs-CZ" sz="2000" dirty="0" err="1" smtClean="0"/>
              <a:t>poco</a:t>
            </a:r>
            <a:r>
              <a:rPr lang="cs-CZ" sz="2000" dirty="0" smtClean="0"/>
              <a:t> </a:t>
            </a:r>
            <a:r>
              <a:rPr lang="cs-CZ" sz="2000" dirty="0" err="1" smtClean="0"/>
              <a:t>dinero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cs-CZ" sz="2000" dirty="0" err="1" smtClean="0">
                <a:solidFill>
                  <a:srgbClr val="FF0000"/>
                </a:solidFill>
              </a:rPr>
              <a:t>Aporta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poco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dinero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turismo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exterior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proviene</a:t>
            </a:r>
            <a:r>
              <a:rPr lang="cs-CZ" sz="2000" b="1" dirty="0" smtClean="0"/>
              <a:t> de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América</a:t>
            </a:r>
            <a:r>
              <a:rPr lang="cs-CZ" sz="2000" dirty="0" smtClean="0"/>
              <a:t> </a:t>
            </a:r>
            <a:r>
              <a:rPr lang="cs-CZ" sz="2000" dirty="0" err="1" smtClean="0"/>
              <a:t>del</a:t>
            </a:r>
            <a:r>
              <a:rPr lang="cs-CZ" sz="2000" dirty="0" smtClean="0"/>
              <a:t> </a:t>
            </a:r>
            <a:r>
              <a:rPr lang="cs-CZ" sz="2000" dirty="0" err="1" smtClean="0"/>
              <a:t>Norte</a:t>
            </a:r>
            <a:r>
              <a:rPr lang="cs-CZ" sz="2000" dirty="0" smtClean="0"/>
              <a:t> y </a:t>
            </a:r>
            <a:r>
              <a:rPr lang="cs-CZ" sz="2000" dirty="0" err="1" smtClean="0"/>
              <a:t>Europa</a:t>
            </a:r>
            <a:r>
              <a:rPr lang="cs-CZ" sz="2000" dirty="0" smtClean="0"/>
              <a:t>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África</a:t>
            </a:r>
            <a:r>
              <a:rPr lang="cs-CZ" sz="2000" dirty="0" smtClean="0"/>
              <a:t>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Asia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es-ES" sz="2000" dirty="0" smtClean="0">
                <a:solidFill>
                  <a:srgbClr val="FF0000"/>
                </a:solidFill>
              </a:rPr>
              <a:t>América </a:t>
            </a:r>
            <a:r>
              <a:rPr lang="es-ES" sz="2000" dirty="0">
                <a:solidFill>
                  <a:srgbClr val="FF0000"/>
                </a:solidFill>
              </a:rPr>
              <a:t>del </a:t>
            </a:r>
            <a:r>
              <a:rPr lang="cs-CZ" sz="2000" dirty="0" smtClean="0">
                <a:solidFill>
                  <a:srgbClr val="FF0000"/>
                </a:solidFill>
              </a:rPr>
              <a:t>N</a:t>
            </a:r>
            <a:r>
              <a:rPr lang="es-ES" sz="2000" dirty="0" smtClean="0">
                <a:solidFill>
                  <a:srgbClr val="FF0000"/>
                </a:solidFill>
              </a:rPr>
              <a:t>orte </a:t>
            </a:r>
            <a:r>
              <a:rPr lang="es-ES" sz="2000" dirty="0">
                <a:solidFill>
                  <a:srgbClr val="FF0000"/>
                </a:solidFill>
              </a:rPr>
              <a:t>y </a:t>
            </a:r>
            <a:r>
              <a:rPr lang="es-ES" sz="2000" dirty="0" smtClean="0">
                <a:solidFill>
                  <a:srgbClr val="FF0000"/>
                </a:solidFill>
              </a:rPr>
              <a:t>Europa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/>
              <a:t>3</a:t>
            </a:r>
            <a:r>
              <a:rPr lang="fr-FR" sz="2000" b="1" dirty="0"/>
              <a:t>. </a:t>
            </a:r>
            <a:r>
              <a:rPr lang="cs-CZ" sz="2000" b="1" dirty="0" err="1" smtClean="0"/>
              <a:t>Cancún</a:t>
            </a:r>
            <a:r>
              <a:rPr lang="cs-CZ" sz="2000" b="1" dirty="0" smtClean="0"/>
              <a:t> (</a:t>
            </a:r>
            <a:r>
              <a:rPr lang="cs-CZ" sz="2000" b="1" dirty="0" err="1" smtClean="0"/>
              <a:t>Yucatán</a:t>
            </a:r>
            <a:r>
              <a:rPr lang="cs-CZ" sz="2000" b="1" dirty="0" smtClean="0"/>
              <a:t>, </a:t>
            </a:r>
            <a:r>
              <a:rPr lang="cs-CZ" sz="2000" b="1" dirty="0" err="1" smtClean="0"/>
              <a:t>México</a:t>
            </a:r>
            <a:r>
              <a:rPr lang="cs-CZ" sz="2000" b="1" dirty="0" smtClean="0"/>
              <a:t>) es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centro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turístico</a:t>
            </a:r>
            <a:r>
              <a:rPr lang="cs-CZ" sz="2000" b="1" dirty="0" smtClean="0"/>
              <a:t> para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Los </a:t>
            </a:r>
            <a:r>
              <a:rPr lang="cs-CZ" sz="2000" dirty="0" err="1" smtClean="0"/>
              <a:t>ricos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/>
              <a:t>L</a:t>
            </a:r>
            <a:r>
              <a:rPr lang="cs-CZ" sz="2000" dirty="0" smtClean="0"/>
              <a:t>as </a:t>
            </a:r>
            <a:r>
              <a:rPr lang="cs-CZ" sz="2000" dirty="0" err="1" smtClean="0"/>
              <a:t>personas</a:t>
            </a:r>
            <a:r>
              <a:rPr lang="cs-CZ" sz="2000" dirty="0" smtClean="0"/>
              <a:t> </a:t>
            </a:r>
            <a:r>
              <a:rPr lang="cs-CZ" sz="2000" dirty="0" err="1" smtClean="0"/>
              <a:t>humildes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T</a:t>
            </a:r>
            <a:r>
              <a:rPr lang="cs-CZ" sz="2000" dirty="0" err="1" smtClean="0"/>
              <a:t>odas</a:t>
            </a:r>
            <a:r>
              <a:rPr lang="cs-CZ" sz="2000" dirty="0" smtClean="0"/>
              <a:t> las </a:t>
            </a:r>
            <a:r>
              <a:rPr lang="cs-CZ" sz="2000" dirty="0" err="1" smtClean="0"/>
              <a:t>clases</a:t>
            </a:r>
            <a:r>
              <a:rPr lang="cs-CZ" sz="2000" dirty="0" smtClean="0"/>
              <a:t> </a:t>
            </a:r>
            <a:r>
              <a:rPr lang="cs-CZ" sz="2000" dirty="0" err="1" smtClean="0"/>
              <a:t>sociales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Los </a:t>
            </a:r>
            <a:r>
              <a:rPr lang="cs-CZ" sz="2000" dirty="0" err="1" smtClean="0">
                <a:solidFill>
                  <a:srgbClr val="FF0000"/>
                </a:solidFill>
              </a:rPr>
              <a:t>ricos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4</a:t>
            </a:r>
            <a:r>
              <a:rPr lang="fr-FR" sz="2000" b="1" dirty="0"/>
              <a:t>. </a:t>
            </a:r>
            <a:r>
              <a:rPr lang="cs-CZ" sz="2000" b="1" dirty="0" err="1" smtClean="0"/>
              <a:t>Panamá</a:t>
            </a:r>
            <a:r>
              <a:rPr lang="cs-CZ" sz="2000" b="1" dirty="0" smtClean="0"/>
              <a:t> es </a:t>
            </a:r>
            <a:r>
              <a:rPr lang="cs-CZ" sz="2000" b="1" dirty="0" err="1" smtClean="0"/>
              <a:t>conocido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por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Sus</a:t>
            </a:r>
            <a:r>
              <a:rPr lang="cs-CZ" sz="2000" dirty="0" smtClean="0"/>
              <a:t> </a:t>
            </a:r>
            <a:r>
              <a:rPr lang="cs-CZ" sz="2000" dirty="0" err="1" smtClean="0"/>
              <a:t>famosas</a:t>
            </a:r>
            <a:r>
              <a:rPr lang="cs-CZ" sz="2000" dirty="0" smtClean="0"/>
              <a:t> </a:t>
            </a:r>
            <a:r>
              <a:rPr lang="cs-CZ" sz="2000" dirty="0" err="1" smtClean="0"/>
              <a:t>mariposas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Sus</a:t>
            </a:r>
            <a:r>
              <a:rPr lang="cs-CZ" sz="2000" dirty="0" smtClean="0"/>
              <a:t> </a:t>
            </a:r>
            <a:r>
              <a:rPr lang="cs-CZ" sz="2000" dirty="0" err="1" smtClean="0"/>
              <a:t>arrecifes</a:t>
            </a:r>
            <a:r>
              <a:rPr lang="cs-CZ" sz="2000" dirty="0" smtClean="0"/>
              <a:t> </a:t>
            </a:r>
            <a:r>
              <a:rPr lang="cs-CZ" sz="2000" dirty="0" err="1" smtClean="0"/>
              <a:t>vivos</a:t>
            </a:r>
            <a:r>
              <a:rPr lang="cs-CZ" sz="2000" dirty="0" smtClean="0"/>
              <a:t> de </a:t>
            </a:r>
            <a:r>
              <a:rPr lang="cs-CZ" sz="2000" dirty="0" err="1" smtClean="0"/>
              <a:t>coral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Sus</a:t>
            </a:r>
            <a:r>
              <a:rPr lang="cs-CZ" sz="2000" dirty="0" smtClean="0"/>
              <a:t> </a:t>
            </a:r>
            <a:r>
              <a:rPr lang="cs-CZ" sz="2000" dirty="0" err="1" smtClean="0"/>
              <a:t>flores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</a:t>
            </a:r>
            <a:r>
              <a:rPr lang="cs-CZ" sz="2000" dirty="0">
                <a:solidFill>
                  <a:srgbClr val="FF0000"/>
                </a:solidFill>
              </a:rPr>
              <a:t>: </a:t>
            </a:r>
            <a:r>
              <a:rPr lang="cs-CZ" sz="2000" dirty="0" err="1" smtClean="0">
                <a:solidFill>
                  <a:srgbClr val="FF0000"/>
                </a:solidFill>
              </a:rPr>
              <a:t>Sus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>
                <a:solidFill>
                  <a:srgbClr val="FF0000"/>
                </a:solidFill>
              </a:rPr>
              <a:t>arrecifes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err="1">
                <a:solidFill>
                  <a:srgbClr val="FF0000"/>
                </a:solidFill>
              </a:rPr>
              <a:t>vivos</a:t>
            </a:r>
            <a:r>
              <a:rPr lang="cs-CZ" sz="2000" dirty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coral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fr-FR" sz="2000" b="1" dirty="0"/>
              <a:t>5. </a:t>
            </a:r>
            <a:r>
              <a:rPr lang="cs-CZ" sz="2000" b="1" dirty="0" err="1" smtClean="0"/>
              <a:t>Costa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Rica</a:t>
            </a:r>
            <a:r>
              <a:rPr lang="cs-CZ" sz="2000" b="1" dirty="0" smtClean="0"/>
              <a:t> es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Rica</a:t>
            </a:r>
            <a:r>
              <a:rPr lang="cs-CZ" sz="2000" dirty="0" smtClean="0"/>
              <a:t> </a:t>
            </a:r>
            <a:r>
              <a:rPr lang="cs-CZ" sz="2000" dirty="0" err="1" smtClean="0"/>
              <a:t>por</a:t>
            </a:r>
            <a:r>
              <a:rPr lang="cs-CZ" sz="2000" dirty="0" smtClean="0"/>
              <a:t> </a:t>
            </a:r>
            <a:r>
              <a:rPr lang="cs-CZ" sz="2000" dirty="0" err="1" smtClean="0"/>
              <a:t>su</a:t>
            </a:r>
            <a:r>
              <a:rPr lang="cs-CZ" sz="2000" dirty="0" smtClean="0"/>
              <a:t> </a:t>
            </a:r>
            <a:r>
              <a:rPr lang="cs-CZ" sz="2000" dirty="0" err="1" smtClean="0"/>
              <a:t>belleza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Pobre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Fea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cs-CZ" sz="2000" dirty="0" err="1" smtClean="0">
                <a:solidFill>
                  <a:srgbClr val="FF0000"/>
                </a:solidFill>
              </a:rPr>
              <a:t>Rica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por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su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belleza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6. </a:t>
            </a:r>
            <a:r>
              <a:rPr lang="cs-CZ" sz="2100" b="1" dirty="0" err="1" smtClean="0"/>
              <a:t>Valparaíso</a:t>
            </a:r>
            <a:r>
              <a:rPr lang="cs-CZ" sz="2100" b="1" dirty="0" smtClean="0"/>
              <a:t> es el </a:t>
            </a:r>
            <a:r>
              <a:rPr lang="cs-CZ" sz="2100" b="1" dirty="0" err="1" smtClean="0"/>
              <a:t>lugar</a:t>
            </a:r>
            <a:r>
              <a:rPr lang="cs-CZ" sz="2100" b="1" dirty="0" smtClean="0"/>
              <a:t> </a:t>
            </a:r>
            <a:r>
              <a:rPr lang="cs-CZ" sz="2100" b="1" dirty="0" err="1" smtClean="0"/>
              <a:t>predilecto</a:t>
            </a:r>
            <a:r>
              <a:rPr lang="cs-CZ" sz="2100" b="1" dirty="0" smtClean="0"/>
              <a:t> de </a:t>
            </a:r>
            <a:r>
              <a:rPr lang="cs-CZ" sz="2100" b="1" dirty="0" err="1" smtClean="0"/>
              <a:t>veraneo</a:t>
            </a:r>
            <a:r>
              <a:rPr lang="cs-CZ" sz="2100" b="1" dirty="0" smtClean="0"/>
              <a:t> de :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/>
              <a:t>L</a:t>
            </a:r>
            <a:r>
              <a:rPr lang="cs-CZ" sz="2000" dirty="0" smtClean="0"/>
              <a:t>os </a:t>
            </a:r>
            <a:r>
              <a:rPr lang="cs-CZ" sz="2000" dirty="0" err="1" smtClean="0"/>
              <a:t>mexicanos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Los  </a:t>
            </a:r>
            <a:r>
              <a:rPr lang="cs-CZ" sz="2000" dirty="0" err="1" smtClean="0"/>
              <a:t>chilenos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Los </a:t>
            </a:r>
            <a:r>
              <a:rPr lang="cs-CZ" sz="2000" dirty="0" err="1" smtClean="0">
                <a:solidFill>
                  <a:srgbClr val="FF0000"/>
                </a:solidFill>
              </a:rPr>
              <a:t>chilenos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3282" y="116632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712968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/>
              <a:t>7</a:t>
            </a:r>
            <a:r>
              <a:rPr lang="fr-FR" sz="2000" b="1" dirty="0" smtClean="0"/>
              <a:t>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bahía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Acapulco</a:t>
            </a:r>
            <a:r>
              <a:rPr lang="cs-CZ" sz="2000" b="1" dirty="0" smtClean="0"/>
              <a:t> con </a:t>
            </a:r>
            <a:r>
              <a:rPr lang="cs-CZ" sz="2000" b="1" dirty="0" err="1" smtClean="0"/>
              <a:t>sus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montañas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cubiertas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vegetación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tropical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está</a:t>
            </a:r>
            <a:r>
              <a:rPr lang="cs-CZ" sz="2000" b="1" dirty="0" smtClean="0"/>
              <a:t> en</a:t>
            </a:r>
            <a:r>
              <a:rPr lang="cs-CZ" sz="2000" b="1" dirty="0"/>
              <a:t> </a:t>
            </a:r>
            <a:r>
              <a:rPr lang="cs-CZ" sz="2000" b="1" dirty="0" smtClean="0"/>
              <a:t>:</a:t>
            </a:r>
            <a:endParaRPr lang="fr-FR" sz="12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México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Perú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Bolivia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cs-CZ" sz="2000" dirty="0" err="1" smtClean="0">
                <a:solidFill>
                  <a:srgbClr val="FF0000"/>
                </a:solidFill>
              </a:rPr>
              <a:t>México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8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Existe</a:t>
            </a:r>
            <a:r>
              <a:rPr lang="cs-CZ" sz="2000" b="1" dirty="0" smtClean="0"/>
              <a:t> el </a:t>
            </a:r>
            <a:r>
              <a:rPr lang="cs-CZ" sz="2000" b="1" dirty="0" err="1" smtClean="0"/>
              <a:t>turismo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cultural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que</a:t>
            </a:r>
            <a:r>
              <a:rPr lang="cs-CZ" sz="2000" b="1" dirty="0" smtClean="0"/>
              <a:t> se </a:t>
            </a:r>
            <a:r>
              <a:rPr lang="cs-CZ" sz="2000" b="1" dirty="0" err="1" smtClean="0"/>
              <a:t>interesa</a:t>
            </a:r>
            <a:r>
              <a:rPr lang="cs-CZ" sz="2000" b="1" dirty="0" smtClean="0"/>
              <a:t> a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        </a:t>
            </a:r>
            <a:r>
              <a:rPr lang="cs-CZ" sz="2000" dirty="0"/>
              <a:t>L</a:t>
            </a:r>
            <a:r>
              <a:rPr lang="cs-CZ" sz="2000" dirty="0" smtClean="0"/>
              <a:t>as </a:t>
            </a:r>
            <a:r>
              <a:rPr lang="cs-CZ" sz="2000" dirty="0" err="1" smtClean="0"/>
              <a:t>civilizaciones</a:t>
            </a:r>
            <a:r>
              <a:rPr lang="cs-CZ" sz="2000" dirty="0" smtClean="0"/>
              <a:t> </a:t>
            </a:r>
            <a:r>
              <a:rPr lang="cs-CZ" sz="2000" dirty="0" err="1" smtClean="0"/>
              <a:t>precolombinas</a:t>
            </a:r>
            <a:r>
              <a:rPr lang="cs-CZ" sz="2000" dirty="0" smtClean="0"/>
              <a:t> : </a:t>
            </a:r>
            <a:r>
              <a:rPr lang="cs-CZ" sz="2000" dirty="0" err="1" smtClean="0"/>
              <a:t>Azteca</a:t>
            </a:r>
            <a:r>
              <a:rPr lang="cs-CZ" sz="2000" dirty="0" smtClean="0"/>
              <a:t>, </a:t>
            </a:r>
            <a:r>
              <a:rPr lang="cs-CZ" sz="2000" dirty="0" err="1" smtClean="0"/>
              <a:t>maya</a:t>
            </a:r>
            <a:r>
              <a:rPr lang="cs-CZ" sz="2000" dirty="0" smtClean="0"/>
              <a:t>…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cs-CZ" sz="2000" dirty="0" smtClean="0"/>
              <a:t>Las </a:t>
            </a:r>
            <a:r>
              <a:rPr lang="cs-CZ" sz="2000" dirty="0" err="1" smtClean="0"/>
              <a:t>grandes</a:t>
            </a:r>
            <a:r>
              <a:rPr lang="cs-CZ" sz="2000" dirty="0" smtClean="0"/>
              <a:t> </a:t>
            </a:r>
            <a:r>
              <a:rPr lang="cs-CZ" sz="2000" dirty="0" err="1" smtClean="0"/>
              <a:t>ciudades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cs-CZ" sz="2000" dirty="0" smtClean="0"/>
              <a:t>Las </a:t>
            </a:r>
            <a:r>
              <a:rPr lang="cs-CZ" sz="2000" dirty="0" err="1" smtClean="0"/>
              <a:t>playas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La </a:t>
            </a:r>
            <a:r>
              <a:rPr lang="es-ES" sz="2000" dirty="0" smtClean="0">
                <a:solidFill>
                  <a:srgbClr val="FF0000"/>
                </a:solidFill>
              </a:rPr>
              <a:t>respuesta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es :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 Las </a:t>
            </a:r>
            <a:r>
              <a:rPr lang="es-ES" sz="2000" dirty="0" smtClean="0">
                <a:solidFill>
                  <a:srgbClr val="FF0000"/>
                </a:solidFill>
              </a:rPr>
              <a:t>ci</a:t>
            </a:r>
            <a:r>
              <a:rPr lang="cs-CZ" sz="2000" dirty="0" smtClean="0">
                <a:solidFill>
                  <a:srgbClr val="FF0000"/>
                </a:solidFill>
              </a:rPr>
              <a:t>v</a:t>
            </a:r>
            <a:r>
              <a:rPr lang="es-ES" sz="2000" dirty="0" smtClean="0">
                <a:solidFill>
                  <a:srgbClr val="FF0000"/>
                </a:solidFill>
              </a:rPr>
              <a:t>ilizaciones </a:t>
            </a:r>
            <a:r>
              <a:rPr lang="es-ES" sz="2000" dirty="0">
                <a:solidFill>
                  <a:srgbClr val="FF0000"/>
                </a:solidFill>
              </a:rPr>
              <a:t>precolombinas : </a:t>
            </a:r>
            <a:r>
              <a:rPr lang="es-ES" sz="2000" dirty="0" smtClean="0">
                <a:solidFill>
                  <a:srgbClr val="FF0000"/>
                </a:solidFill>
              </a:rPr>
              <a:t>A</a:t>
            </a:r>
            <a:r>
              <a:rPr lang="cs-CZ" sz="2000" dirty="0" smtClean="0">
                <a:solidFill>
                  <a:srgbClr val="FF0000"/>
                </a:solidFill>
              </a:rPr>
              <a:t>z</a:t>
            </a:r>
            <a:r>
              <a:rPr lang="es-ES" sz="2000" dirty="0" smtClean="0">
                <a:solidFill>
                  <a:srgbClr val="FF0000"/>
                </a:solidFill>
              </a:rPr>
              <a:t>teca</a:t>
            </a:r>
            <a:r>
              <a:rPr lang="es-ES" sz="2000" dirty="0">
                <a:solidFill>
                  <a:srgbClr val="FF0000"/>
                </a:solidFill>
              </a:rPr>
              <a:t>, </a:t>
            </a:r>
            <a:r>
              <a:rPr lang="cs-CZ" sz="2000" dirty="0" smtClean="0">
                <a:solidFill>
                  <a:srgbClr val="FF0000"/>
                </a:solidFill>
              </a:rPr>
              <a:t>M</a:t>
            </a:r>
            <a:r>
              <a:rPr lang="es-ES" sz="2000" dirty="0" smtClean="0">
                <a:solidFill>
                  <a:srgbClr val="FF0000"/>
                </a:solidFill>
              </a:rPr>
              <a:t>aya</a:t>
            </a:r>
            <a:r>
              <a:rPr lang="es-ES" sz="2000" dirty="0">
                <a:solidFill>
                  <a:srgbClr val="FF0000"/>
                </a:solidFill>
              </a:rPr>
              <a:t>…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9</a:t>
            </a:r>
            <a:r>
              <a:rPr lang="fr-FR" sz="2000" b="1" dirty="0"/>
              <a:t>. </a:t>
            </a:r>
            <a:r>
              <a:rPr lang="cs-CZ" sz="2000" b="1" dirty="0" smtClean="0"/>
              <a:t>En </a:t>
            </a:r>
            <a:r>
              <a:rPr lang="cs-CZ" sz="2000" b="1" dirty="0" err="1" smtClean="0"/>
              <a:t>Perú</a:t>
            </a:r>
            <a:r>
              <a:rPr lang="cs-CZ" sz="2000" b="1" dirty="0" smtClean="0"/>
              <a:t> y </a:t>
            </a:r>
            <a:r>
              <a:rPr lang="cs-CZ" sz="2000" b="1" dirty="0" err="1" smtClean="0"/>
              <a:t>Bolivia</a:t>
            </a:r>
            <a:r>
              <a:rPr lang="cs-CZ" sz="2000" b="1" dirty="0" smtClean="0"/>
              <a:t> los </a:t>
            </a:r>
            <a:r>
              <a:rPr lang="cs-CZ" sz="2000" b="1" dirty="0" err="1" smtClean="0"/>
              <a:t>turistas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pueden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descubrir</a:t>
            </a:r>
            <a:r>
              <a:rPr lang="cs-CZ" sz="2000" b="1" dirty="0" smtClean="0"/>
              <a:t> la </a:t>
            </a:r>
            <a:r>
              <a:rPr lang="cs-CZ" sz="2000" b="1" dirty="0" err="1" smtClean="0"/>
              <a:t>civilización</a:t>
            </a:r>
            <a:r>
              <a:rPr lang="cs-CZ" sz="2000" b="1" dirty="0" smtClean="0"/>
              <a:t> : </a:t>
            </a:r>
          </a:p>
          <a:p>
            <a:pPr marL="0" indent="0">
              <a:buNone/>
            </a:pPr>
            <a:r>
              <a:rPr lang="cs-CZ" sz="2000" dirty="0" smtClean="0"/>
              <a:t>a)	</a:t>
            </a:r>
            <a:r>
              <a:rPr lang="cs-CZ" sz="2000" dirty="0" err="1" smtClean="0"/>
              <a:t>Maya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 smtClean="0"/>
              <a:t>b)	</a:t>
            </a:r>
            <a:r>
              <a:rPr lang="cs-CZ" sz="2000" dirty="0" err="1" smtClean="0"/>
              <a:t>Inca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 smtClean="0"/>
              <a:t>c)	</a:t>
            </a:r>
            <a:r>
              <a:rPr lang="cs-CZ" sz="2000" dirty="0" err="1" smtClean="0"/>
              <a:t>Azteca</a:t>
            </a:r>
            <a:r>
              <a:rPr lang="cs-CZ" sz="2000" dirty="0" smtClean="0"/>
              <a:t>.</a:t>
            </a:r>
            <a:endParaRPr lang="cs-CZ" sz="2000" dirty="0"/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000" dirty="0" smtClean="0">
                <a:solidFill>
                  <a:srgbClr val="FF0000"/>
                </a:solidFill>
              </a:rPr>
              <a:t>La 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es :  Las </a:t>
            </a:r>
            <a:r>
              <a:rPr lang="es-ES" sz="2000" dirty="0" smtClean="0">
                <a:solidFill>
                  <a:srgbClr val="FF0000"/>
                </a:solidFill>
              </a:rPr>
              <a:t>civilización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Inca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/>
              <a:t>10.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turismo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ecológico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busca</a:t>
            </a:r>
            <a:r>
              <a:rPr lang="cs-CZ" sz="2000" b="1" dirty="0" smtClean="0"/>
              <a:t>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	</a:t>
            </a:r>
            <a:r>
              <a:rPr lang="fr-FR" sz="2000" dirty="0" smtClean="0"/>
              <a:t> </a:t>
            </a:r>
            <a:r>
              <a:rPr lang="cs-CZ" sz="2000" dirty="0" smtClean="0"/>
              <a:t>La fauna, la flora (</a:t>
            </a:r>
            <a:r>
              <a:rPr lang="cs-CZ" sz="2000" dirty="0" err="1" smtClean="0"/>
              <a:t>Tierra</a:t>
            </a:r>
            <a:r>
              <a:rPr lang="cs-CZ" sz="2000" dirty="0" smtClean="0"/>
              <a:t> de </a:t>
            </a:r>
            <a:r>
              <a:rPr lang="cs-CZ" sz="2000" dirty="0" err="1" smtClean="0"/>
              <a:t>fuego</a:t>
            </a:r>
            <a:r>
              <a:rPr lang="cs-CZ" sz="2000" dirty="0" smtClean="0"/>
              <a:t> en </a:t>
            </a:r>
            <a:r>
              <a:rPr lang="cs-CZ" sz="2000" dirty="0" err="1" smtClean="0"/>
              <a:t>Patagonia</a:t>
            </a:r>
            <a:r>
              <a:rPr lang="cs-CZ" sz="2000" dirty="0" smtClean="0"/>
              <a:t>, </a:t>
            </a:r>
            <a:r>
              <a:rPr lang="cs-CZ" sz="2000" dirty="0" err="1" smtClean="0"/>
              <a:t>Costa</a:t>
            </a:r>
            <a:r>
              <a:rPr lang="cs-CZ" sz="2000" dirty="0" smtClean="0"/>
              <a:t> </a:t>
            </a:r>
            <a:r>
              <a:rPr lang="cs-CZ" sz="2000" dirty="0" err="1" smtClean="0"/>
              <a:t>Rica</a:t>
            </a:r>
            <a:r>
              <a:rPr lang="cs-CZ" sz="2000" dirty="0" smtClean="0"/>
              <a:t> …)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Los </a:t>
            </a:r>
            <a:r>
              <a:rPr lang="cs-CZ" sz="2000" dirty="0" err="1" smtClean="0"/>
              <a:t>hoteles</a:t>
            </a:r>
            <a:r>
              <a:rPr lang="cs-CZ" sz="2000" dirty="0" smtClean="0"/>
              <a:t> de </a:t>
            </a:r>
            <a:r>
              <a:rPr lang="cs-CZ" sz="2000" dirty="0" err="1" smtClean="0"/>
              <a:t>lujo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Los </a:t>
            </a:r>
            <a:r>
              <a:rPr lang="cs-CZ" sz="2000" dirty="0" err="1" smtClean="0"/>
              <a:t>parque</a:t>
            </a:r>
            <a:r>
              <a:rPr lang="cs-CZ" sz="2000" dirty="0" smtClean="0"/>
              <a:t> </a:t>
            </a:r>
            <a:r>
              <a:rPr lang="cs-CZ" sz="2000" dirty="0" err="1" smtClean="0"/>
              <a:t>zoológicos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es-ES" sz="2000" dirty="0">
                <a:solidFill>
                  <a:srgbClr val="FF0000"/>
                </a:solidFill>
              </a:rPr>
              <a:t>La fauna, </a:t>
            </a:r>
            <a:r>
              <a:rPr lang="es-ES" sz="2000" dirty="0" smtClean="0">
                <a:solidFill>
                  <a:srgbClr val="FF0000"/>
                </a:solidFill>
              </a:rPr>
              <a:t>la </a:t>
            </a:r>
            <a:r>
              <a:rPr lang="es-ES" sz="2000" dirty="0">
                <a:solidFill>
                  <a:srgbClr val="FF0000"/>
                </a:solidFill>
              </a:rPr>
              <a:t>flora (Tierra de fuego en Patagonia, Costa Rica </a:t>
            </a:r>
            <a:r>
              <a:rPr lang="es-ES" sz="2000" dirty="0" smtClean="0">
                <a:solidFill>
                  <a:srgbClr val="FF0000"/>
                </a:solidFill>
              </a:rPr>
              <a:t>…)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cs-CZ" sz="2000" b="1" dirty="0" smtClean="0"/>
              <a:t>En </a:t>
            </a:r>
            <a:r>
              <a:rPr lang="cs-CZ" sz="2000" b="1" dirty="0" err="1" smtClean="0"/>
              <a:t>Costa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Rica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hay</a:t>
            </a:r>
            <a:r>
              <a:rPr lang="cs-CZ" sz="2000" b="1" dirty="0" smtClean="0"/>
              <a:t> :</a:t>
            </a:r>
            <a:endParaRPr lang="fr-FR" sz="20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	 </a:t>
            </a:r>
            <a:r>
              <a:rPr lang="cs-CZ" sz="2000" dirty="0" err="1" smtClean="0"/>
              <a:t>Volcanes</a:t>
            </a:r>
            <a:r>
              <a:rPr lang="cs-CZ" sz="2000" dirty="0" smtClean="0"/>
              <a:t>.</a:t>
            </a:r>
            <a:endParaRPr lang="cs-CZ" sz="22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Parques</a:t>
            </a:r>
            <a:r>
              <a:rPr lang="cs-CZ" sz="2000" dirty="0" smtClean="0"/>
              <a:t> </a:t>
            </a:r>
            <a:r>
              <a:rPr lang="cs-CZ" sz="2000" dirty="0" err="1" smtClean="0"/>
              <a:t>naturales</a:t>
            </a:r>
            <a:r>
              <a:rPr lang="cs-CZ" sz="2000" dirty="0" smtClean="0"/>
              <a:t> </a:t>
            </a:r>
            <a:r>
              <a:rPr lang="cs-CZ" sz="2000" dirty="0" err="1" smtClean="0"/>
              <a:t>muy</a:t>
            </a:r>
            <a:r>
              <a:rPr lang="cs-CZ" sz="2000" dirty="0" smtClean="0"/>
              <a:t> </a:t>
            </a:r>
            <a:r>
              <a:rPr lang="cs-CZ" sz="2000" dirty="0" err="1" smtClean="0"/>
              <a:t>bonitos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Pirámides</a:t>
            </a:r>
            <a:r>
              <a:rPr lang="cs-CZ" sz="2000" dirty="0" smtClean="0"/>
              <a:t>  </a:t>
            </a:r>
            <a:r>
              <a:rPr lang="cs-CZ" sz="2000" dirty="0" err="1" smtClean="0"/>
              <a:t>Incas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</a:t>
            </a:r>
            <a:r>
              <a:rPr lang="cs-CZ" sz="2000" dirty="0">
                <a:solidFill>
                  <a:srgbClr val="FF0000"/>
                </a:solidFill>
              </a:rPr>
              <a:t>:  </a:t>
            </a:r>
            <a:r>
              <a:rPr lang="cs-CZ" sz="2000" dirty="0" err="1" smtClean="0">
                <a:solidFill>
                  <a:srgbClr val="FF0000"/>
                </a:solidFill>
              </a:rPr>
              <a:t>Parques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>
                <a:solidFill>
                  <a:srgbClr val="FF0000"/>
                </a:solidFill>
              </a:rPr>
              <a:t>naturales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err="1">
                <a:solidFill>
                  <a:srgbClr val="FF0000"/>
                </a:solidFill>
              </a:rPr>
              <a:t>muy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err="1">
                <a:solidFill>
                  <a:srgbClr val="FF0000"/>
                </a:solidFill>
              </a:rPr>
              <a:t>bonitos</a:t>
            </a:r>
            <a:r>
              <a:rPr lang="cs-CZ" sz="2000" dirty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/>
              <a:t>	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1</a:t>
            </a:r>
            <a:r>
              <a:rPr lang="fr-FR" sz="2000" b="1" dirty="0" smtClean="0"/>
              <a:t>2</a:t>
            </a:r>
            <a:r>
              <a:rPr lang="fr-FR" sz="2000" b="1" dirty="0"/>
              <a:t>. </a:t>
            </a:r>
            <a:r>
              <a:rPr lang="cs-CZ" sz="2000" b="1" dirty="0" smtClean="0"/>
              <a:t>En Cuzco y en Machu Pichu </a:t>
            </a:r>
            <a:r>
              <a:rPr lang="cs-CZ" sz="2000" b="1" dirty="0" err="1" smtClean="0"/>
              <a:t>existen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	</a:t>
            </a:r>
            <a:r>
              <a:rPr lang="cs-CZ" sz="2000" dirty="0" err="1" smtClean="0"/>
              <a:t>Muchos</a:t>
            </a:r>
            <a:r>
              <a:rPr lang="cs-CZ" sz="2000" dirty="0" smtClean="0"/>
              <a:t> </a:t>
            </a:r>
            <a:r>
              <a:rPr lang="cs-CZ" sz="2000" dirty="0" err="1" smtClean="0"/>
              <a:t>animales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Muchos</a:t>
            </a:r>
            <a:r>
              <a:rPr lang="cs-CZ" sz="2000" dirty="0" smtClean="0"/>
              <a:t> </a:t>
            </a:r>
            <a:r>
              <a:rPr lang="cs-CZ" sz="2000" dirty="0" err="1" smtClean="0"/>
              <a:t>restos</a:t>
            </a:r>
            <a:r>
              <a:rPr lang="cs-CZ" sz="2000" dirty="0" smtClean="0"/>
              <a:t> de la </a:t>
            </a:r>
            <a:r>
              <a:rPr lang="cs-CZ" sz="2000" dirty="0" err="1" smtClean="0"/>
              <a:t>cultura</a:t>
            </a:r>
            <a:r>
              <a:rPr lang="cs-CZ" sz="2000" dirty="0" smtClean="0"/>
              <a:t> </a:t>
            </a:r>
            <a:r>
              <a:rPr lang="cs-CZ" sz="2000" dirty="0" err="1" smtClean="0"/>
              <a:t>Inca</a:t>
            </a:r>
            <a:r>
              <a:rPr lang="cs-CZ" sz="2000" dirty="0" smtClean="0"/>
              <a:t> </a:t>
            </a:r>
            <a:r>
              <a:rPr lang="cs-CZ" sz="2000" dirty="0" err="1" smtClean="0"/>
              <a:t>como</a:t>
            </a:r>
            <a:r>
              <a:rPr lang="cs-CZ" sz="2000" dirty="0" smtClean="0"/>
              <a:t> </a:t>
            </a:r>
            <a:r>
              <a:rPr lang="cs-CZ" sz="2000" dirty="0" err="1" smtClean="0"/>
              <a:t>palacios</a:t>
            </a:r>
            <a:r>
              <a:rPr lang="cs-CZ" sz="2000" dirty="0" smtClean="0"/>
              <a:t> y </a:t>
            </a:r>
            <a:r>
              <a:rPr lang="cs-CZ" sz="2000" dirty="0" err="1" smtClean="0"/>
              <a:t>templos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es-ES" sz="2000" dirty="0">
                <a:solidFill>
                  <a:srgbClr val="FF0000"/>
                </a:solidFill>
              </a:rPr>
              <a:t>Muchos restos de la cultura Inca como palacios </a:t>
            </a:r>
            <a:r>
              <a:rPr lang="es-ES" sz="2000">
                <a:solidFill>
                  <a:srgbClr val="FF0000"/>
                </a:solidFill>
              </a:rPr>
              <a:t>y </a:t>
            </a:r>
            <a:r>
              <a:rPr lang="es-ES" sz="2000" smtClean="0">
                <a:solidFill>
                  <a:srgbClr val="FF0000"/>
                </a:solidFill>
              </a:rPr>
              <a:t>templos.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995120" cy="864096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300" b="1" dirty="0" smtClean="0"/>
              <a:t>1</a:t>
            </a:r>
            <a:r>
              <a:rPr lang="cs-CZ" sz="2300" b="1" dirty="0" smtClean="0"/>
              <a:t>3</a:t>
            </a:r>
            <a:r>
              <a:rPr lang="fr-FR" sz="2300" b="1" dirty="0" smtClean="0"/>
              <a:t>. </a:t>
            </a:r>
            <a:r>
              <a:rPr lang="cs-CZ" sz="2300" b="1" dirty="0" smtClean="0"/>
              <a:t>La </a:t>
            </a:r>
            <a:r>
              <a:rPr lang="cs-CZ" sz="2300" b="1" dirty="0"/>
              <a:t>reserva </a:t>
            </a:r>
            <a:r>
              <a:rPr lang="cs-CZ" sz="2300" b="1" dirty="0" err="1" smtClean="0"/>
              <a:t>ecológica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del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archipiélago</a:t>
            </a:r>
            <a:r>
              <a:rPr lang="cs-CZ" sz="2300" b="1" dirty="0" smtClean="0"/>
              <a:t> de las </a:t>
            </a:r>
            <a:r>
              <a:rPr lang="cs-CZ" sz="2300" b="1" dirty="0" err="1" smtClean="0"/>
              <a:t>Galápagos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está</a:t>
            </a:r>
            <a:r>
              <a:rPr lang="cs-CZ" sz="2300" b="1" dirty="0" smtClean="0"/>
              <a:t> en :</a:t>
            </a:r>
            <a:endParaRPr lang="fr-FR" sz="2300" b="1" dirty="0"/>
          </a:p>
          <a:p>
            <a:pPr marL="457200" indent="-457200">
              <a:buFont typeface="+mj-lt"/>
              <a:buAutoNum type="alphaLcParenR"/>
            </a:pPr>
            <a:r>
              <a:rPr lang="fr-FR" sz="2300" dirty="0"/>
              <a:t> </a:t>
            </a:r>
            <a:r>
              <a:rPr lang="cs-CZ" sz="2300" dirty="0" smtClean="0"/>
              <a:t>	</a:t>
            </a:r>
            <a:r>
              <a:rPr lang="fr-FR" sz="2300" dirty="0" smtClean="0"/>
              <a:t> </a:t>
            </a:r>
            <a:r>
              <a:rPr lang="cs-CZ" sz="2300" dirty="0" err="1" smtClean="0"/>
              <a:t>Colombia</a:t>
            </a:r>
            <a:r>
              <a:rPr lang="cs-CZ" sz="2300" dirty="0" smtClean="0"/>
              <a:t>.</a:t>
            </a:r>
            <a:endParaRPr lang="fr-FR" sz="2300" dirty="0"/>
          </a:p>
          <a:p>
            <a:pPr marL="457200" indent="-457200">
              <a:buFont typeface="+mj-lt"/>
              <a:buAutoNum type="alphaLcParenR"/>
            </a:pPr>
            <a:r>
              <a:rPr lang="fr-FR" sz="2300" dirty="0"/>
              <a:t>           </a:t>
            </a:r>
            <a:r>
              <a:rPr lang="cs-CZ" sz="2300" dirty="0" err="1" smtClean="0"/>
              <a:t>Perú</a:t>
            </a:r>
            <a:r>
              <a:rPr lang="cs-CZ" sz="2300" dirty="0" smtClean="0"/>
              <a:t>.</a:t>
            </a:r>
            <a:endParaRPr lang="fr-FR" sz="2300" dirty="0"/>
          </a:p>
          <a:p>
            <a:pPr marL="457200" indent="-457200">
              <a:buFont typeface="+mj-lt"/>
              <a:buAutoNum type="alphaLcParenR"/>
            </a:pPr>
            <a:r>
              <a:rPr lang="fr-FR" sz="2300" dirty="0"/>
              <a:t>           </a:t>
            </a:r>
            <a:r>
              <a:rPr lang="cs-CZ" sz="2300" dirty="0" smtClean="0"/>
              <a:t>Ecuador.</a:t>
            </a:r>
          </a:p>
          <a:p>
            <a:pPr marL="457200" indent="-457200">
              <a:buFont typeface="+mj-lt"/>
              <a:buAutoNum type="alphaLcParenR"/>
            </a:pPr>
            <a:endParaRPr lang="fr-FR" sz="2300" dirty="0"/>
          </a:p>
          <a:p>
            <a:pPr marL="0" indent="0">
              <a:buNone/>
            </a:pPr>
            <a:r>
              <a:rPr lang="fr-FR" sz="2300" dirty="0">
                <a:solidFill>
                  <a:srgbClr val="FF0000"/>
                </a:solidFill>
              </a:rPr>
              <a:t>La </a:t>
            </a:r>
            <a:r>
              <a:rPr lang="cs-CZ" sz="2300" dirty="0" err="1" smtClean="0">
                <a:solidFill>
                  <a:srgbClr val="FF0000"/>
                </a:solidFill>
              </a:rPr>
              <a:t>respuesta</a:t>
            </a:r>
            <a:r>
              <a:rPr lang="cs-CZ" sz="2300" dirty="0" smtClean="0">
                <a:solidFill>
                  <a:srgbClr val="FF0000"/>
                </a:solidFill>
              </a:rPr>
              <a:t> </a:t>
            </a:r>
            <a:r>
              <a:rPr lang="cs-CZ" sz="2300" dirty="0" err="1" smtClean="0">
                <a:solidFill>
                  <a:srgbClr val="FF0000"/>
                </a:solidFill>
              </a:rPr>
              <a:t>correcta</a:t>
            </a:r>
            <a:r>
              <a:rPr lang="cs-CZ" sz="2300" dirty="0" smtClean="0">
                <a:solidFill>
                  <a:srgbClr val="FF0000"/>
                </a:solidFill>
              </a:rPr>
              <a:t> es : Ecuador.</a:t>
            </a:r>
            <a:endParaRPr lang="fr-FR" sz="23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300" b="1" dirty="0" smtClean="0"/>
          </a:p>
          <a:p>
            <a:pPr marL="0" indent="0">
              <a:buNone/>
            </a:pPr>
            <a:r>
              <a:rPr lang="cs-CZ" sz="2300" b="1" dirty="0" smtClean="0"/>
              <a:t>14</a:t>
            </a:r>
            <a:r>
              <a:rPr lang="fr-FR" sz="2300" b="1" dirty="0" smtClean="0"/>
              <a:t>. </a:t>
            </a:r>
            <a:r>
              <a:rPr lang="cs-CZ" sz="2300" b="1" dirty="0" smtClean="0"/>
              <a:t>La </a:t>
            </a:r>
            <a:r>
              <a:rPr lang="cs-CZ" sz="2300" b="1" dirty="0" err="1" smtClean="0"/>
              <a:t>isla</a:t>
            </a:r>
            <a:r>
              <a:rPr lang="cs-CZ" sz="2300" b="1" dirty="0" smtClean="0"/>
              <a:t> de </a:t>
            </a:r>
            <a:r>
              <a:rPr lang="cs-CZ" sz="2300" b="1" dirty="0" err="1" smtClean="0"/>
              <a:t>Pascuas</a:t>
            </a:r>
            <a:r>
              <a:rPr lang="cs-CZ" sz="2300" b="1" dirty="0" smtClean="0"/>
              <a:t> con </a:t>
            </a:r>
            <a:r>
              <a:rPr lang="cs-CZ" sz="2300" b="1" dirty="0" err="1" smtClean="0"/>
              <a:t>sus</a:t>
            </a:r>
            <a:r>
              <a:rPr lang="cs-CZ" sz="2300" b="1" dirty="0" smtClean="0"/>
              <a:t> </a:t>
            </a:r>
            <a:r>
              <a:rPr lang="cs-CZ" sz="2300" b="1" dirty="0" err="1"/>
              <a:t>c</a:t>
            </a:r>
            <a:r>
              <a:rPr lang="cs-CZ" sz="2300" b="1" dirty="0" err="1" smtClean="0"/>
              <a:t>olosales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estatuas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está</a:t>
            </a:r>
            <a:r>
              <a:rPr lang="cs-CZ" sz="2300" b="1" dirty="0" smtClean="0"/>
              <a:t> en :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300" dirty="0" smtClean="0"/>
              <a:t>         </a:t>
            </a:r>
            <a:r>
              <a:rPr lang="fr-FR" sz="2300" dirty="0" smtClean="0"/>
              <a:t> Colombia</a:t>
            </a:r>
            <a:r>
              <a:rPr lang="cs-CZ" sz="2300" dirty="0" smtClean="0"/>
              <a:t>.</a:t>
            </a:r>
            <a:endParaRPr lang="fr-FR" sz="2300" dirty="0"/>
          </a:p>
          <a:p>
            <a:pPr marL="457200" indent="-457200">
              <a:buFont typeface="+mj-lt"/>
              <a:buAutoNum type="alphaLcParenR"/>
            </a:pPr>
            <a:r>
              <a:rPr lang="fr-FR" sz="2300" dirty="0"/>
              <a:t>          </a:t>
            </a:r>
            <a:r>
              <a:rPr lang="cs-CZ" sz="2300" dirty="0" smtClean="0"/>
              <a:t>Chile.</a:t>
            </a:r>
            <a:endParaRPr lang="fr-FR" sz="2300" dirty="0"/>
          </a:p>
          <a:p>
            <a:pPr marL="457200" indent="-457200">
              <a:buFont typeface="+mj-lt"/>
              <a:buAutoNum type="alphaLcParenR"/>
            </a:pPr>
            <a:r>
              <a:rPr lang="fr-FR" sz="2300" dirty="0"/>
              <a:t>          </a:t>
            </a:r>
            <a:r>
              <a:rPr lang="fr-FR" sz="2300" dirty="0" smtClean="0"/>
              <a:t>Ecuador</a:t>
            </a:r>
            <a:r>
              <a:rPr lang="cs-CZ" sz="2300" dirty="0" smtClean="0"/>
              <a:t>.</a:t>
            </a:r>
            <a:endParaRPr lang="fr-FR" sz="2300" dirty="0"/>
          </a:p>
          <a:p>
            <a:pPr marL="0" indent="0">
              <a:buNone/>
            </a:pPr>
            <a:endParaRPr lang="fr-FR" sz="2300" dirty="0"/>
          </a:p>
          <a:p>
            <a:pPr marL="0" indent="0">
              <a:buNone/>
            </a:pPr>
            <a:r>
              <a:rPr lang="fr-FR" sz="2300" dirty="0">
                <a:solidFill>
                  <a:srgbClr val="FF0000"/>
                </a:solidFill>
              </a:rPr>
              <a:t>La </a:t>
            </a:r>
            <a:r>
              <a:rPr lang="cs-CZ" sz="2300" dirty="0" err="1" smtClean="0">
                <a:solidFill>
                  <a:srgbClr val="FF0000"/>
                </a:solidFill>
              </a:rPr>
              <a:t>respuesta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300" dirty="0" err="1" smtClean="0">
                <a:solidFill>
                  <a:srgbClr val="FF0000"/>
                </a:solidFill>
              </a:rPr>
              <a:t>correcta</a:t>
            </a:r>
            <a:r>
              <a:rPr lang="cs-CZ" sz="2300" dirty="0" smtClean="0">
                <a:solidFill>
                  <a:srgbClr val="FF0000"/>
                </a:solidFill>
              </a:rPr>
              <a:t> </a:t>
            </a:r>
            <a:r>
              <a:rPr lang="cs-CZ" sz="2300" dirty="0">
                <a:solidFill>
                  <a:srgbClr val="FF0000"/>
                </a:solidFill>
              </a:rPr>
              <a:t>es :  </a:t>
            </a:r>
            <a:r>
              <a:rPr lang="cs-CZ" sz="2300" dirty="0" smtClean="0">
                <a:solidFill>
                  <a:srgbClr val="FF0000"/>
                </a:solidFill>
              </a:rPr>
              <a:t>Chile.</a:t>
            </a:r>
          </a:p>
          <a:p>
            <a:pPr marL="0" indent="0">
              <a:buNone/>
            </a:pPr>
            <a:endParaRPr lang="cs-CZ" sz="2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300" dirty="0"/>
              <a:t>14. </a:t>
            </a:r>
            <a:r>
              <a:rPr lang="cs-CZ" sz="2300" b="1" dirty="0" err="1" smtClean="0"/>
              <a:t>Elige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un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ejemplo</a:t>
            </a:r>
            <a:r>
              <a:rPr lang="cs-CZ" sz="2300" b="1" dirty="0" smtClean="0"/>
              <a:t> de </a:t>
            </a:r>
            <a:r>
              <a:rPr lang="cs-CZ" sz="2300" b="1" dirty="0" err="1" smtClean="0"/>
              <a:t>turismo</a:t>
            </a:r>
            <a:r>
              <a:rPr lang="cs-CZ" sz="2300" b="1" dirty="0" smtClean="0"/>
              <a:t> </a:t>
            </a:r>
            <a:r>
              <a:rPr lang="cs-CZ" sz="2300" b="1" dirty="0" err="1" smtClean="0"/>
              <a:t>placentero</a:t>
            </a:r>
            <a:r>
              <a:rPr lang="es-ES" sz="2300" b="1" dirty="0" smtClean="0"/>
              <a:t>:</a:t>
            </a:r>
            <a:endParaRPr lang="es-ES" sz="2300" b="1" dirty="0"/>
          </a:p>
          <a:p>
            <a:pPr marL="457200" indent="-457200">
              <a:buFont typeface="+mj-lt"/>
              <a:buAutoNum type="alphaLcParenR"/>
            </a:pPr>
            <a:r>
              <a:rPr lang="es-ES" sz="2300" dirty="0"/>
              <a:t>          </a:t>
            </a:r>
            <a:r>
              <a:rPr lang="cs-CZ" sz="2300" dirty="0" smtClean="0"/>
              <a:t> </a:t>
            </a:r>
            <a:r>
              <a:rPr lang="es-ES" sz="2300" dirty="0" smtClean="0"/>
              <a:t>C</a:t>
            </a:r>
            <a:r>
              <a:rPr lang="cs-CZ" sz="2300" dirty="0" err="1" smtClean="0"/>
              <a:t>rucero</a:t>
            </a:r>
            <a:r>
              <a:rPr lang="cs-CZ" sz="2300" dirty="0" smtClean="0"/>
              <a:t>.</a:t>
            </a:r>
            <a:endParaRPr lang="es-ES" sz="2300" dirty="0"/>
          </a:p>
          <a:p>
            <a:pPr marL="457200" indent="-457200">
              <a:buFont typeface="+mj-lt"/>
              <a:buAutoNum type="alphaLcParenR"/>
            </a:pPr>
            <a:r>
              <a:rPr lang="es-ES" sz="2300" dirty="0"/>
              <a:t>           </a:t>
            </a:r>
            <a:r>
              <a:rPr lang="cs-CZ" sz="2300" dirty="0" err="1" smtClean="0"/>
              <a:t>Aventuras</a:t>
            </a:r>
            <a:r>
              <a:rPr lang="cs-CZ" sz="2300" dirty="0" smtClean="0"/>
              <a:t>.</a:t>
            </a:r>
            <a:endParaRPr lang="es-ES" sz="2300" dirty="0"/>
          </a:p>
          <a:p>
            <a:pPr marL="457200" indent="-457200">
              <a:buFont typeface="+mj-lt"/>
              <a:buAutoNum type="alphaLcParenR"/>
            </a:pPr>
            <a:r>
              <a:rPr lang="es-ES" sz="2300" dirty="0"/>
              <a:t>           </a:t>
            </a:r>
            <a:r>
              <a:rPr lang="cs-CZ" sz="2300" dirty="0" err="1"/>
              <a:t>D</a:t>
            </a:r>
            <a:r>
              <a:rPr lang="cs-CZ" sz="2300" dirty="0" err="1" smtClean="0"/>
              <a:t>escubrir</a:t>
            </a:r>
            <a:r>
              <a:rPr lang="cs-CZ" sz="2300" dirty="0" smtClean="0"/>
              <a:t> la </a:t>
            </a:r>
            <a:r>
              <a:rPr lang="cs-CZ" sz="2300" dirty="0" err="1" smtClean="0"/>
              <a:t>cultura</a:t>
            </a:r>
            <a:r>
              <a:rPr lang="cs-CZ" sz="2300" dirty="0" smtClean="0"/>
              <a:t> </a:t>
            </a:r>
            <a:r>
              <a:rPr lang="cs-CZ" sz="2300" dirty="0" err="1" smtClean="0"/>
              <a:t>precolombina</a:t>
            </a:r>
            <a:r>
              <a:rPr lang="cs-CZ" sz="2300" dirty="0" smtClean="0"/>
              <a:t>.</a:t>
            </a:r>
            <a:endParaRPr lang="es-ES" sz="2300" dirty="0"/>
          </a:p>
          <a:p>
            <a:pPr marL="0" indent="0">
              <a:buNone/>
            </a:pPr>
            <a:endParaRPr lang="es-ES" sz="2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300" dirty="0">
                <a:solidFill>
                  <a:srgbClr val="FF0000"/>
                </a:solidFill>
              </a:rPr>
              <a:t>La </a:t>
            </a:r>
            <a:r>
              <a:rPr lang="es-ES" sz="2300" dirty="0" smtClean="0">
                <a:solidFill>
                  <a:srgbClr val="FF0000"/>
                </a:solidFill>
              </a:rPr>
              <a:t>respuesta</a:t>
            </a:r>
            <a:r>
              <a:rPr lang="cs-CZ" sz="2300" dirty="0" smtClean="0">
                <a:solidFill>
                  <a:srgbClr val="FF0000"/>
                </a:solidFill>
              </a:rPr>
              <a:t> </a:t>
            </a:r>
            <a:r>
              <a:rPr lang="cs-CZ" sz="2300" dirty="0" err="1" smtClean="0">
                <a:solidFill>
                  <a:srgbClr val="FF0000"/>
                </a:solidFill>
              </a:rPr>
              <a:t>correcta</a:t>
            </a:r>
            <a:r>
              <a:rPr lang="es-ES" sz="2300" dirty="0" smtClean="0">
                <a:solidFill>
                  <a:srgbClr val="FF0000"/>
                </a:solidFill>
              </a:rPr>
              <a:t> </a:t>
            </a:r>
            <a:r>
              <a:rPr lang="es-ES" sz="2300" dirty="0">
                <a:solidFill>
                  <a:srgbClr val="FF0000"/>
                </a:solidFill>
              </a:rPr>
              <a:t>es :  </a:t>
            </a:r>
            <a:r>
              <a:rPr lang="cs-CZ" sz="2300" dirty="0" err="1" smtClean="0">
                <a:solidFill>
                  <a:srgbClr val="FF0000"/>
                </a:solidFill>
              </a:rPr>
              <a:t>Crucero</a:t>
            </a:r>
            <a:r>
              <a:rPr lang="cs-CZ" sz="2300" dirty="0" smtClean="0">
                <a:solidFill>
                  <a:srgbClr val="FF0000"/>
                </a:solidFill>
              </a:rPr>
              <a:t>.</a:t>
            </a:r>
            <a:endParaRPr lang="fr-FR" sz="23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7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concierne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naturaleza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lo</a:t>
            </a:r>
            <a:r>
              <a:rPr lang="cs-CZ" sz="1600" dirty="0" smtClean="0">
                <a:solidFill>
                  <a:prstClr val="white"/>
                </a:solidFill>
              </a:rPr>
              <a:t> natural,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preserva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naturaleza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Civilización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precolombina</a:t>
            </a:r>
            <a:r>
              <a:rPr lang="cs-CZ" sz="1600" dirty="0" smtClean="0">
                <a:solidFill>
                  <a:prstClr val="white"/>
                </a:solidFill>
              </a:rPr>
              <a:t> en </a:t>
            </a:r>
            <a:r>
              <a:rPr lang="cs-CZ" sz="1600" dirty="0" err="1" smtClean="0">
                <a:solidFill>
                  <a:prstClr val="white"/>
                </a:solidFill>
              </a:rPr>
              <a:t>México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concierne</a:t>
            </a:r>
            <a:r>
              <a:rPr lang="cs-CZ" sz="1600" dirty="0" smtClean="0">
                <a:solidFill>
                  <a:prstClr val="white"/>
                </a:solidFill>
              </a:rPr>
              <a:t> los </a:t>
            </a:r>
            <a:r>
              <a:rPr lang="cs-CZ" sz="1600" dirty="0" err="1" smtClean="0">
                <a:solidFill>
                  <a:prstClr val="white"/>
                </a:solidFill>
              </a:rPr>
              <a:t>animales</a:t>
            </a:r>
            <a:r>
              <a:rPr lang="cs-CZ" sz="1600" dirty="0" smtClean="0">
                <a:solidFill>
                  <a:prstClr val="white"/>
                </a:solidFill>
              </a:rPr>
              <a:t>, contrario de flora. 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marL="342900" indent="-342900" algn="ctr"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Esculturas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representan</a:t>
            </a:r>
            <a:r>
              <a:rPr lang="cs-CZ" sz="1600" dirty="0" smtClean="0">
                <a:solidFill>
                  <a:prstClr val="white"/>
                </a:solidFill>
              </a:rPr>
              <a:t> a </a:t>
            </a:r>
            <a:r>
              <a:rPr lang="cs-CZ" sz="1600" dirty="0" err="1" smtClean="0">
                <a:solidFill>
                  <a:prstClr val="white"/>
                </a:solidFill>
              </a:rPr>
              <a:t>Dioses</a:t>
            </a:r>
            <a:r>
              <a:rPr lang="cs-CZ" sz="1600" dirty="0" smtClean="0">
                <a:solidFill>
                  <a:prstClr val="white"/>
                </a:solidFill>
              </a:rPr>
              <a:t> o </a:t>
            </a:r>
            <a:r>
              <a:rPr lang="cs-CZ" sz="1600" dirty="0" err="1" smtClean="0">
                <a:solidFill>
                  <a:prstClr val="white"/>
                </a:solidFill>
              </a:rPr>
              <a:t>hombres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AutoNum type="arabicPeriod"/>
            </a:pP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Civilización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>
                <a:solidFill>
                  <a:prstClr val="white"/>
                </a:solidFill>
              </a:rPr>
              <a:t>precolombina</a:t>
            </a:r>
            <a:r>
              <a:rPr lang="cs-CZ" sz="1600" dirty="0">
                <a:solidFill>
                  <a:prstClr val="white"/>
                </a:solidFill>
              </a:rPr>
              <a:t> en </a:t>
            </a:r>
            <a:r>
              <a:rPr lang="cs-CZ" sz="1600" dirty="0" err="1" smtClean="0">
                <a:solidFill>
                  <a:prstClr val="white"/>
                </a:solidFill>
              </a:rPr>
              <a:t>Perú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4. Ir de </a:t>
            </a:r>
            <a:r>
              <a:rPr lang="cs-CZ" sz="1600" dirty="0" err="1" smtClean="0">
                <a:solidFill>
                  <a:prstClr val="white"/>
                </a:solidFill>
              </a:rPr>
              <a:t>vacaciones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durante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verano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7. </a:t>
            </a:r>
            <a:r>
              <a:rPr lang="cs-CZ" sz="1600" dirty="0" err="1" smtClean="0">
                <a:solidFill>
                  <a:prstClr val="white"/>
                </a:solidFill>
              </a:rPr>
              <a:t>Contrario</a:t>
            </a:r>
            <a:r>
              <a:rPr lang="cs-CZ" sz="1600" dirty="0" smtClean="0">
                <a:solidFill>
                  <a:prstClr val="white"/>
                </a:solidFill>
              </a:rPr>
              <a:t> de fauna.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Viaje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barco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Civilización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precolombina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Porción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tierra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rodeada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agua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mar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620320"/>
              </p:ext>
            </p:extLst>
          </p:nvPr>
        </p:nvGraphicFramePr>
        <p:xfrm>
          <a:off x="179512" y="1196752"/>
          <a:ext cx="4752528" cy="4752529"/>
        </p:xfrm>
        <a:graphic>
          <a:graphicData uri="http://schemas.openxmlformats.org/drawingml/2006/table">
            <a:tbl>
              <a:tblPr firstRow="1" firstCol="1" bandRow="1"/>
              <a:tblGrid>
                <a:gridCol w="490167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02306"/>
              </a:tblGrid>
              <a:tr h="409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09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914205"/>
              </p:ext>
            </p:extLst>
          </p:nvPr>
        </p:nvGraphicFramePr>
        <p:xfrm>
          <a:off x="1475656" y="1340768"/>
          <a:ext cx="6480720" cy="5072463"/>
        </p:xfrm>
        <a:graphic>
          <a:graphicData uri="http://schemas.openxmlformats.org/drawingml/2006/table">
            <a:tbl>
              <a:tblPr firstRow="1" firstCol="1" bandRow="1"/>
              <a:tblGrid>
                <a:gridCol w="668408"/>
                <a:gridCol w="584857"/>
                <a:gridCol w="584857"/>
                <a:gridCol w="584857"/>
                <a:gridCol w="584857"/>
                <a:gridCol w="584857"/>
                <a:gridCol w="584857"/>
                <a:gridCol w="584857"/>
                <a:gridCol w="584857"/>
                <a:gridCol w="584857"/>
                <a:gridCol w="548599"/>
              </a:tblGrid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C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L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G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I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C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R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I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V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U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N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8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Z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T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E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C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A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C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C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R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E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A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A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F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R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I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N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L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I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N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E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S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C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R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L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A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F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A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U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N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A</a:t>
                      </a:r>
                      <a:endParaRPr lang="cs-CZ" sz="1800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Zaoblený obdélník 1"/>
          <p:cNvSpPr/>
          <p:nvPr/>
        </p:nvSpPr>
        <p:spPr>
          <a:xfrm>
            <a:off x="1288030" y="404664"/>
            <a:ext cx="72728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/>
              <a:t>Respuestas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414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ROLAND </a:t>
            </a:r>
            <a:r>
              <a:rPr lang="cs-CZ" smtClean="0"/>
              <a:t>GUILLEMENOT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433</Words>
  <Application>Microsoft Office PowerPoint</Application>
  <PresentationFormat>Předvádění na obrazovce (4:3)</PresentationFormat>
  <Paragraphs>241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Motiv systému Office</vt:lpstr>
      <vt:lpstr>TURISMO.</vt:lpstr>
      <vt:lpstr>Elige la respuesta adecuada.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Prezentace aplikace PowerPoint</vt:lpstr>
      <vt:lpstr>FUENTES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Guillemenot, Rolland</cp:lastModifiedBy>
  <cp:revision>238</cp:revision>
  <dcterms:created xsi:type="dcterms:W3CDTF">2012-06-18T15:15:37Z</dcterms:created>
  <dcterms:modified xsi:type="dcterms:W3CDTF">2014-06-19T08:53:36Z</dcterms:modified>
</cp:coreProperties>
</file>