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6" r:id="rId4"/>
    <p:sldId id="267" r:id="rId5"/>
    <p:sldId id="268" r:id="rId6"/>
    <p:sldId id="276" r:id="rId7"/>
    <p:sldId id="261" r:id="rId8"/>
    <p:sldId id="271" r:id="rId9"/>
    <p:sldId id="275" r:id="rId10"/>
    <p:sldId id="27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FEEB8-8A52-4F7D-A643-F8AF1FC24F84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BAE38-658B-4925-AD90-48F1D9A8A4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3039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BAE38-658B-4925-AD90-48F1D9A8A4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954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ovackedivadlo.cz/soubor/igor-stransk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České divadlo po 2. světové válce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539259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Režisérské osobnosti</a:t>
                      </a:r>
                      <a:r>
                        <a:rPr lang="cs-CZ" baseline="0" dirty="0" smtClean="0"/>
                        <a:t> Slováckého divadla</a:t>
                      </a:r>
                      <a:br>
                        <a:rPr lang="cs-CZ" baseline="0" dirty="0" smtClean="0"/>
                      </a:br>
                      <a:r>
                        <a:rPr lang="cs-CZ" baseline="0" dirty="0" smtClean="0"/>
                        <a:t> v Uherském Hradišti</a:t>
                      </a:r>
                      <a:endParaRPr lang="cs-CZ" dirty="0" smtClean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22.11.2012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Režisérské osobnosti</a:t>
                      </a:r>
                      <a:r>
                        <a:rPr lang="cs-CZ" baseline="0" dirty="0" smtClean="0"/>
                        <a:t> Slováckého divadla</a:t>
                      </a:r>
                      <a:br>
                        <a:rPr lang="cs-CZ" baseline="0" dirty="0" smtClean="0"/>
                      </a:br>
                      <a:r>
                        <a:rPr lang="cs-CZ" baseline="0" dirty="0" smtClean="0"/>
                        <a:t> v Uherském Hradišti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 seminární práce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VY_32_INOVACE_13_CRAM06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Archívní materiály Slováckého divadla</a:t>
            </a:r>
          </a:p>
          <a:p>
            <a:r>
              <a:rPr lang="cs-CZ" smtClean="0"/>
              <a:t>Igor </a:t>
            </a:r>
            <a:r>
              <a:rPr lang="cs-CZ" dirty="0"/>
              <a:t>Stránský | Slovácké </a:t>
            </a:r>
            <a:r>
              <a:rPr lang="cs-CZ" dirty="0" smtClean="0"/>
              <a:t>divadlo</a:t>
            </a:r>
          </a:p>
          <a:p>
            <a:r>
              <a:rPr lang="cs-CZ" dirty="0" smtClean="0"/>
              <a:t>www.YouTube.cz - Hradiště</a:t>
            </a:r>
            <a:r>
              <a:rPr lang="cs-CZ" dirty="0"/>
              <a:t>: Slovácké divadlo - Dalskabáty hříšná ves </a:t>
            </a: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085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Režisér Alois Hajda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Divadelní režisér a pedagog, profesor režie Janáčkovy akademie múzických umění v Brně, význačná osobnost českého </a:t>
            </a:r>
            <a:r>
              <a:rPr lang="cs-CZ" dirty="0" smtClean="0"/>
              <a:t>divadla.</a:t>
            </a:r>
            <a:endParaRPr lang="cs-CZ" dirty="0"/>
          </a:p>
          <a:p>
            <a:r>
              <a:rPr lang="cs-CZ" dirty="0"/>
              <a:t>Studium divadelní režie na JAMU v Brně absolvoval v roce 1953.</a:t>
            </a:r>
          </a:p>
          <a:p>
            <a:r>
              <a:rPr lang="cs-CZ" dirty="0">
                <a:solidFill>
                  <a:srgbClr val="FF0000"/>
                </a:solidFill>
              </a:rPr>
              <a:t>Jeho prvním působištěm bylo Slovácké divadlo v Uherském </a:t>
            </a:r>
            <a:r>
              <a:rPr lang="cs-CZ" dirty="0" smtClean="0">
                <a:solidFill>
                  <a:srgbClr val="FF0000"/>
                </a:solidFill>
              </a:rPr>
              <a:t>Hradišti. </a:t>
            </a:r>
            <a:r>
              <a:rPr lang="cs-CZ" dirty="0" smtClean="0"/>
              <a:t>1953 </a:t>
            </a:r>
            <a:r>
              <a:rPr lang="cs-CZ" dirty="0"/>
              <a:t>-</a:t>
            </a:r>
            <a:r>
              <a:rPr lang="cs-CZ" dirty="0" smtClean="0"/>
              <a:t>1957 tam působil jako režisér, 1959-1961 jako umělecký šéf.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26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cs-CZ" u="sng" dirty="0"/>
              <a:t>Profesionální umělecká dráha </a:t>
            </a:r>
            <a:r>
              <a:rPr lang="cs-CZ" dirty="0">
                <a:solidFill>
                  <a:srgbClr val="FF0000"/>
                </a:solidFill>
              </a:rPr>
              <a:t>režiséra Hajdy </a:t>
            </a:r>
            <a:r>
              <a:rPr lang="cs-CZ" dirty="0"/>
              <a:t>je nejvíce spjata s Brnem, s Mahenovou  </a:t>
            </a:r>
            <a:r>
              <a:rPr lang="cs-CZ" dirty="0" smtClean="0"/>
              <a:t>činohrou, dnes Národní divadlo </a:t>
            </a:r>
            <a:r>
              <a:rPr lang="cs-CZ" dirty="0"/>
              <a:t>(1962-1971). </a:t>
            </a:r>
          </a:p>
          <a:p>
            <a:r>
              <a:rPr lang="cs-CZ" dirty="0"/>
              <a:t>Po nástupu Husákovy </a:t>
            </a:r>
            <a:r>
              <a:rPr lang="cs-CZ" dirty="0" smtClean="0"/>
              <a:t>„</a:t>
            </a:r>
            <a:r>
              <a:rPr lang="cs-CZ" dirty="0"/>
              <a:t>normalizace“ byl nucen opustit brněnské angažmá i pedagogické </a:t>
            </a:r>
            <a:r>
              <a:rPr lang="cs-CZ" dirty="0" smtClean="0"/>
              <a:t>místo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JAMU a působil ve Zlíně (1971-1981).</a:t>
            </a:r>
          </a:p>
          <a:p>
            <a:r>
              <a:rPr lang="cs-CZ" dirty="0" smtClean="0"/>
              <a:t>V 1981–1991 </a:t>
            </a:r>
            <a:r>
              <a:rPr lang="cs-CZ" dirty="0"/>
              <a:t>opět v brněnské činohře. Od 1991 se věnoval pedagogické práci na Divadelní fakultě </a:t>
            </a:r>
            <a:r>
              <a:rPr lang="cs-CZ" dirty="0" smtClean="0"/>
              <a:t>JAMU.  </a:t>
            </a:r>
            <a:r>
              <a:rPr lang="cs-CZ" dirty="0">
                <a:solidFill>
                  <a:srgbClr val="FF0000"/>
                </a:solidFill>
              </a:rPr>
              <a:t>Profesorem</a:t>
            </a:r>
            <a:r>
              <a:rPr lang="cs-CZ" dirty="0"/>
              <a:t> byl jmenován v roce 1992. </a:t>
            </a:r>
            <a:br>
              <a:rPr lang="cs-CZ" dirty="0"/>
            </a:br>
            <a:r>
              <a:rPr lang="cs-CZ" dirty="0"/>
              <a:t>1991-1997 působil jako prorektor a </a:t>
            </a:r>
            <a:r>
              <a:rPr lang="cs-CZ" dirty="0" smtClean="0"/>
              <a:t>v letech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1997-2003 </a:t>
            </a:r>
            <a:r>
              <a:rPr lang="cs-CZ" dirty="0" smtClean="0"/>
              <a:t>jako </a:t>
            </a:r>
            <a:r>
              <a:rPr lang="cs-CZ" dirty="0" smtClean="0">
                <a:solidFill>
                  <a:srgbClr val="FF0000"/>
                </a:solidFill>
              </a:rPr>
              <a:t>rektor </a:t>
            </a:r>
            <a:r>
              <a:rPr lang="cs-CZ" dirty="0">
                <a:solidFill>
                  <a:srgbClr val="FF0000"/>
                </a:solidFill>
              </a:rPr>
              <a:t>JAMU</a:t>
            </a:r>
            <a:r>
              <a:rPr lang="cs-CZ" dirty="0"/>
              <a:t>.</a:t>
            </a:r>
          </a:p>
          <a:p>
            <a:r>
              <a:rPr lang="cs-CZ" dirty="0" smtClean="0"/>
              <a:t>Byl člověk skromný</a:t>
            </a:r>
            <a:r>
              <a:rPr lang="cs-CZ" dirty="0"/>
              <a:t>, nenápadný, nedbale </a:t>
            </a:r>
            <a:r>
              <a:rPr lang="cs-CZ" dirty="0" smtClean="0"/>
              <a:t>elegantní  a </a:t>
            </a:r>
            <a:r>
              <a:rPr lang="cs-CZ" dirty="0"/>
              <a:t>ve svých záměrech úžasně </a:t>
            </a:r>
            <a:r>
              <a:rPr lang="cs-CZ" dirty="0" smtClean="0"/>
              <a:t>vytrvalý.</a:t>
            </a: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948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Režisér Miloš Hynšt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Doc. Miloš Hynšt (1921 – 2010) </a:t>
            </a:r>
            <a:r>
              <a:rPr lang="cs-CZ" dirty="0">
                <a:solidFill>
                  <a:srgbClr val="FF0000"/>
                </a:solidFill>
              </a:rPr>
              <a:t>byl významný </a:t>
            </a:r>
            <a:r>
              <a:rPr lang="cs-CZ" dirty="0" smtClean="0">
                <a:solidFill>
                  <a:srgbClr val="FF0000"/>
                </a:solidFill>
              </a:rPr>
              <a:t>divadelní </a:t>
            </a:r>
            <a:r>
              <a:rPr lang="cs-CZ" dirty="0">
                <a:solidFill>
                  <a:srgbClr val="FF0000"/>
                </a:solidFill>
              </a:rPr>
              <a:t> režisér a pedagog</a:t>
            </a:r>
            <a:r>
              <a:rPr lang="cs-CZ" dirty="0"/>
              <a:t>.</a:t>
            </a:r>
          </a:p>
          <a:p>
            <a:r>
              <a:rPr lang="cs-CZ" dirty="0"/>
              <a:t>Vystudoval herectví na brněnské konzervatoři, </a:t>
            </a:r>
          </a:p>
          <a:p>
            <a:pPr marL="0" indent="0">
              <a:buNone/>
            </a:pPr>
            <a:r>
              <a:rPr lang="cs-CZ" dirty="0" smtClean="0"/>
              <a:t>     také </a:t>
            </a:r>
            <a:r>
              <a:rPr lang="cs-CZ" dirty="0"/>
              <a:t>hru na klavír. </a:t>
            </a:r>
          </a:p>
          <a:p>
            <a:r>
              <a:rPr lang="cs-CZ" dirty="0"/>
              <a:t>Na konci války nastoupil jako herec do Horáckého divadla v </a:t>
            </a:r>
            <a:r>
              <a:rPr lang="cs-CZ" dirty="0" smtClean="0"/>
              <a:t>Jihlavě, </a:t>
            </a:r>
            <a:r>
              <a:rPr lang="cs-CZ" dirty="0"/>
              <a:t>kde projevil </a:t>
            </a:r>
            <a:r>
              <a:rPr lang="cs-CZ" dirty="0" smtClean="0"/>
              <a:t> i </a:t>
            </a:r>
            <a:r>
              <a:rPr lang="cs-CZ" dirty="0"/>
              <a:t>svůj  režisérský talent. Následovalo Svobodné divadlo v </a:t>
            </a:r>
            <a:r>
              <a:rPr lang="cs-CZ" dirty="0" smtClean="0"/>
              <a:t>Brně, </a:t>
            </a:r>
            <a:r>
              <a:rPr lang="cs-CZ" dirty="0"/>
              <a:t>znovu </a:t>
            </a:r>
            <a:r>
              <a:rPr lang="cs-CZ" dirty="0" smtClean="0"/>
              <a:t>Jihlava, </a:t>
            </a:r>
            <a:r>
              <a:rPr lang="cs-CZ" dirty="0"/>
              <a:t>Státní </a:t>
            </a:r>
            <a:r>
              <a:rPr lang="cs-CZ" dirty="0" smtClean="0"/>
              <a:t>divadlo  Ostrava  a  </a:t>
            </a:r>
            <a:r>
              <a:rPr lang="cs-CZ" dirty="0"/>
              <a:t>funkce uměleckého šéfa </a:t>
            </a:r>
            <a:r>
              <a:rPr lang="cs-CZ" dirty="0" smtClean="0"/>
              <a:t>v Mahenově činohře Státního (dnes Národního) divadla v Brně, kde setrval až do roku 1971.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826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Docent</a:t>
            </a:r>
            <a:r>
              <a:rPr lang="cs-CZ" dirty="0" smtClean="0"/>
              <a:t> Miloš Hynšt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Na počátku 70. </a:t>
            </a:r>
            <a:r>
              <a:rPr lang="cs-CZ" dirty="0" smtClean="0"/>
              <a:t>let</a:t>
            </a:r>
            <a:r>
              <a:rPr lang="cs-CZ" dirty="0"/>
              <a:t> </a:t>
            </a:r>
            <a:r>
              <a:rPr lang="cs-CZ" dirty="0" smtClean="0"/>
              <a:t>byl </a:t>
            </a:r>
            <a:r>
              <a:rPr lang="cs-CZ" u="sng" dirty="0" smtClean="0"/>
              <a:t>Miloš Hynšt </a:t>
            </a:r>
            <a:r>
              <a:rPr lang="cs-CZ" u="sng" dirty="0"/>
              <a:t>donucen </a:t>
            </a:r>
            <a:r>
              <a:rPr lang="cs-CZ" u="sng" dirty="0" smtClean="0"/>
              <a:t>odejít</a:t>
            </a:r>
            <a:br>
              <a:rPr lang="cs-CZ" u="sng" dirty="0" smtClean="0"/>
            </a:br>
            <a:r>
              <a:rPr lang="cs-CZ" u="sng" dirty="0" smtClean="0"/>
              <a:t> </a:t>
            </a:r>
            <a:r>
              <a:rPr lang="cs-CZ" u="sng" dirty="0"/>
              <a:t>ze školy i z divadla v Brně  do</a:t>
            </a:r>
            <a:r>
              <a:rPr lang="cs-CZ" b="1" dirty="0"/>
              <a:t> </a:t>
            </a:r>
            <a:r>
              <a:rPr lang="cs-CZ" b="1" dirty="0">
                <a:solidFill>
                  <a:srgbClr val="FF0000"/>
                </a:solidFill>
              </a:rPr>
              <a:t>Slováckého </a:t>
            </a:r>
            <a:r>
              <a:rPr lang="cs-CZ" b="1" dirty="0" smtClean="0">
                <a:solidFill>
                  <a:srgbClr val="FF0000"/>
                </a:solidFill>
              </a:rPr>
              <a:t>divadla</a:t>
            </a:r>
            <a:r>
              <a:rPr lang="cs-CZ" b="1" dirty="0">
                <a:solidFill>
                  <a:srgbClr val="FF0000"/>
                </a:solidFill>
              </a:rPr>
              <a:t> v Uherském Hradišti</a:t>
            </a:r>
            <a:r>
              <a:rPr lang="cs-CZ" dirty="0"/>
              <a:t>. </a:t>
            </a:r>
            <a:r>
              <a:rPr lang="cs-CZ" dirty="0" smtClean="0"/>
              <a:t>Ve </a:t>
            </a:r>
            <a:r>
              <a:rPr lang="cs-CZ" dirty="0"/>
              <a:t>skromných podmínkách Slováckého </a:t>
            </a:r>
            <a:r>
              <a:rPr lang="cs-CZ" dirty="0" smtClean="0"/>
              <a:t>divadla vytvořil </a:t>
            </a:r>
            <a:r>
              <a:rPr lang="cs-CZ" dirty="0"/>
              <a:t>sérii jedinečných </a:t>
            </a:r>
            <a:r>
              <a:rPr lang="cs-CZ" dirty="0" smtClean="0"/>
              <a:t>inscenací</a:t>
            </a:r>
            <a:r>
              <a:rPr lang="cs-CZ" b="1" dirty="0" smtClean="0"/>
              <a:t> </a:t>
            </a:r>
            <a:r>
              <a:rPr lang="cs-CZ" dirty="0" smtClean="0"/>
              <a:t>( např. Shakespearova Richarda </a:t>
            </a:r>
            <a:r>
              <a:rPr lang="cs-CZ" dirty="0"/>
              <a:t>III</a:t>
            </a:r>
            <a:r>
              <a:rPr lang="cs-CZ" dirty="0" smtClean="0"/>
              <a:t>., Čechovův Višňový sad, Brechtovu hru </a:t>
            </a:r>
            <a:r>
              <a:rPr lang="cs-CZ" dirty="0"/>
              <a:t>Muž je muž </a:t>
            </a:r>
            <a:r>
              <a:rPr lang="cs-CZ" dirty="0" smtClean="0"/>
              <a:t>a Langrovu Periferii).</a:t>
            </a:r>
            <a:endParaRPr lang="cs-CZ" b="1" dirty="0"/>
          </a:p>
          <a:p>
            <a:r>
              <a:rPr lang="cs-CZ" dirty="0"/>
              <a:t> V roce 1981 pak přešel </a:t>
            </a:r>
            <a:r>
              <a:rPr lang="cs-CZ" dirty="0" smtClean="0"/>
              <a:t>do </a:t>
            </a:r>
            <a:r>
              <a:rPr lang="cs-CZ" dirty="0"/>
              <a:t>Divadla pracujících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Gottwaldově (dnešním Zlíně).</a:t>
            </a:r>
            <a:endParaRPr lang="cs-CZ" dirty="0"/>
          </a:p>
          <a:p>
            <a:r>
              <a:rPr lang="cs-CZ" dirty="0"/>
              <a:t>Po </a:t>
            </a:r>
            <a:r>
              <a:rPr lang="cs-CZ" dirty="0" smtClean="0"/>
              <a:t>roce</a:t>
            </a:r>
            <a:r>
              <a:rPr lang="cs-CZ" dirty="0"/>
              <a:t> 1989 opět působil </a:t>
            </a:r>
            <a:r>
              <a:rPr lang="cs-CZ" dirty="0" smtClean="0"/>
              <a:t>v Brně v</a:t>
            </a:r>
            <a:r>
              <a:rPr lang="cs-CZ" dirty="0"/>
              <a:t> Mahenově </a:t>
            </a:r>
            <a:r>
              <a:rPr lang="cs-CZ" dirty="0" smtClean="0"/>
              <a:t>divadle a opět vyučoval na JAMU.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66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Slovácké divadlo v Uherském Hradišti mělo štěstí na výrazné divadelní osobnosti. Kdo byli Alois Hajda a Miloš Hynšt?</a:t>
            </a:r>
          </a:p>
          <a:p>
            <a:r>
              <a:rPr lang="cs-CZ" dirty="0" smtClean="0"/>
              <a:t>Moravské Slovácko je vlídný a štědrý kraj se silnou kulturní tradicí. Jak tato skutečnost pomohla Slováckému divadlu?</a:t>
            </a:r>
          </a:p>
          <a:p>
            <a:r>
              <a:rPr lang="cs-CZ" dirty="0" smtClean="0"/>
              <a:t>Objevuje se folklór v dramatu?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840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Jan Antonín </a:t>
            </a:r>
            <a:r>
              <a:rPr lang="cs-CZ" dirty="0" err="1" smtClean="0">
                <a:solidFill>
                  <a:srgbClr val="FF0000"/>
                </a:solidFill>
              </a:rPr>
              <a:t>Pitínský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J. A. </a:t>
            </a:r>
            <a:r>
              <a:rPr lang="cs-CZ" dirty="0" err="1"/>
              <a:t>Pitínský</a:t>
            </a:r>
            <a:r>
              <a:rPr lang="cs-CZ" dirty="0"/>
              <a:t> je přezdíván létající režisér proto, že na žádné divadelní scéně nepracuje kmenově. Uherské </a:t>
            </a:r>
            <a:r>
              <a:rPr lang="cs-CZ" dirty="0" smtClean="0"/>
              <a:t>Hradiště si </a:t>
            </a:r>
            <a:r>
              <a:rPr lang="cs-CZ" dirty="0"/>
              <a:t>oblíbil. </a:t>
            </a:r>
            <a:r>
              <a:rPr lang="cs-CZ" dirty="0" smtClean="0"/>
              <a:t>Režíroval tady  Máchovy Cikány, Gazdinu robu, Bratry </a:t>
            </a:r>
            <a:r>
              <a:rPr lang="cs-CZ" dirty="0" err="1" smtClean="0"/>
              <a:t>Karamazovy</a:t>
            </a:r>
            <a:r>
              <a:rPr lang="cs-CZ" dirty="0" smtClean="0"/>
              <a:t>,  Lišku Bystroušku, Divou Báru a </a:t>
            </a:r>
            <a:r>
              <a:rPr lang="cs-CZ" dirty="0" err="1" smtClean="0"/>
              <a:t>Kalibův</a:t>
            </a:r>
            <a:r>
              <a:rPr lang="cs-CZ" dirty="0" smtClean="0"/>
              <a:t> zločin.</a:t>
            </a:r>
            <a:endParaRPr lang="cs-CZ" dirty="0"/>
          </a:p>
          <a:p>
            <a:r>
              <a:rPr lang="cs-CZ" dirty="0" smtClean="0"/>
              <a:t>"Když </a:t>
            </a:r>
            <a:r>
              <a:rPr lang="cs-CZ" dirty="0"/>
              <a:t>přijedu do Hradiště, jsem veselý. </a:t>
            </a:r>
            <a:r>
              <a:rPr lang="cs-CZ" dirty="0" smtClean="0"/>
              <a:t>Z </a:t>
            </a:r>
            <a:r>
              <a:rPr lang="cs-CZ" dirty="0"/>
              <a:t>toho mladého souboru cítím přirozené dychtění a otevřenost. Hlavně se mají </a:t>
            </a:r>
            <a:r>
              <a:rPr lang="cs-CZ" dirty="0" smtClean="0"/>
              <a:t>rádi, </a:t>
            </a:r>
            <a:r>
              <a:rPr lang="cs-CZ" dirty="0"/>
              <a:t>to </a:t>
            </a:r>
            <a:r>
              <a:rPr lang="cs-CZ" dirty="0" smtClean="0"/>
              <a:t>je </a:t>
            </a:r>
            <a:r>
              <a:rPr lang="cs-CZ" dirty="0"/>
              <a:t>vidět na zkouškách i na představeních. Je tady vidět talent a </a:t>
            </a:r>
            <a:r>
              <a:rPr lang="cs-CZ" dirty="0" smtClean="0"/>
              <a:t>taky </a:t>
            </a:r>
            <a:r>
              <a:rPr lang="cs-CZ" dirty="0"/>
              <a:t>ta prvotní nevinná noblesa herectví, což je moc pěkné a často </a:t>
            </a:r>
            <a:r>
              <a:rPr lang="cs-CZ" dirty="0" smtClean="0"/>
              <a:t>se</a:t>
            </a:r>
            <a:r>
              <a:rPr lang="cs-CZ" dirty="0"/>
              <a:t> 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 </a:t>
            </a:r>
            <a:r>
              <a:rPr lang="cs-CZ" dirty="0"/>
              <a:t>tím člověk nesetkává," chválí dnes skoro </a:t>
            </a:r>
            <a:r>
              <a:rPr lang="cs-CZ" dirty="0" smtClean="0"/>
              <a:t>domácí ansámbl režisér </a:t>
            </a:r>
            <a:r>
              <a:rPr lang="cs-CZ" dirty="0" err="1" smtClean="0"/>
              <a:t>Pitínský</a:t>
            </a:r>
            <a:r>
              <a:rPr lang="cs-CZ" dirty="0"/>
              <a:t>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8567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Režisér Igor Stránský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Igor Stránský</a:t>
            </a:r>
            <a:r>
              <a:rPr lang="cs-CZ" dirty="0" smtClean="0"/>
              <a:t>(*1946) </a:t>
            </a:r>
            <a:r>
              <a:rPr lang="cs-CZ" u="sng" dirty="0" smtClean="0"/>
              <a:t>je současný ředitel Slováckého divadla v Uherském Hradišti</a:t>
            </a:r>
          </a:p>
          <a:p>
            <a:r>
              <a:rPr lang="cs-CZ" dirty="0" smtClean="0"/>
              <a:t>Je absolventem brněnské JAMU, oboru činoherní herectví i divadelní režie. </a:t>
            </a:r>
          </a:p>
          <a:p>
            <a:r>
              <a:rPr lang="cs-CZ" dirty="0" smtClean="0"/>
              <a:t>V angažmá SD je od r. 1969, už dlouhá léta úspěšně režíruje, má na svém kontě přes 80 činoherních režií</a:t>
            </a:r>
            <a:r>
              <a:rPr lang="cs-CZ" smtClean="0"/>
              <a:t>. </a:t>
            </a:r>
            <a:br>
              <a:rPr lang="cs-CZ" smtClean="0"/>
            </a:br>
            <a:r>
              <a:rPr lang="cs-CZ" i="1" smtClean="0">
                <a:hlinkClick r:id="rId2"/>
              </a:rPr>
              <a:t>Igor </a:t>
            </a:r>
            <a:r>
              <a:rPr lang="cs-CZ" i="1" dirty="0">
                <a:hlinkClick r:id="rId2"/>
              </a:rPr>
              <a:t>Stránský</a:t>
            </a:r>
            <a:r>
              <a:rPr lang="cs-CZ" dirty="0">
                <a:hlinkClick r:id="rId2"/>
              </a:rPr>
              <a:t> | Slovácké </a:t>
            </a:r>
            <a:r>
              <a:rPr lang="cs-CZ">
                <a:hlinkClick r:id="rId2"/>
              </a:rPr>
              <a:t>divadlo</a:t>
            </a:r>
            <a:r>
              <a:rPr lang="cs-CZ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105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Opakování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může režisér ovlivnit kvalitu divadelní hry?</a:t>
            </a:r>
          </a:p>
          <a:p>
            <a:r>
              <a:rPr lang="cs-CZ" dirty="0" smtClean="0"/>
              <a:t>Můžete v divadle vidět dramata, která probíráte ve škole? Může Vám zhlédnutí hry na jevišti pomoct při maturitní zkoušce?</a:t>
            </a:r>
          </a:p>
          <a:p>
            <a:r>
              <a:rPr lang="cs-CZ" dirty="0" smtClean="0"/>
              <a:t>Proč působili významní režiséři v Uherském Hradišti?  </a:t>
            </a:r>
          </a:p>
          <a:p>
            <a:r>
              <a:rPr lang="cs-CZ" dirty="0" smtClean="0"/>
              <a:t>Proč je dnes Slovácké divadlo tak oblíbené?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690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404</Words>
  <Application>Microsoft Office PowerPoint</Application>
  <PresentationFormat>Předvádění na obrazovce (4:3)</PresentationFormat>
  <Paragraphs>57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České divadlo po 2. světové válce</vt:lpstr>
      <vt:lpstr>Režisér Alois Hajda</vt:lpstr>
      <vt:lpstr>Prezentace aplikace PowerPoint</vt:lpstr>
      <vt:lpstr>Režisér Miloš Hynšt</vt:lpstr>
      <vt:lpstr>Docent Miloš Hynšt</vt:lpstr>
      <vt:lpstr>Opakování</vt:lpstr>
      <vt:lpstr>Jan Antonín Pitínský</vt:lpstr>
      <vt:lpstr>Režisér Igor Stránský</vt:lpstr>
      <vt:lpstr>Opakování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119</cp:revision>
  <dcterms:created xsi:type="dcterms:W3CDTF">2012-06-18T15:15:37Z</dcterms:created>
  <dcterms:modified xsi:type="dcterms:W3CDTF">2014-02-10T16:49:29Z</dcterms:modified>
</cp:coreProperties>
</file>