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72" r:id="rId5"/>
    <p:sldId id="273" r:id="rId6"/>
    <p:sldId id="266" r:id="rId7"/>
    <p:sldId id="274" r:id="rId8"/>
    <p:sldId id="27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F7AED7B1-7253-4C6C-81C3-397FDA733EEB}">
          <p14:sldIdLst>
            <p14:sldId id="256"/>
            <p14:sldId id="257"/>
            <p14:sldId id="265"/>
            <p14:sldId id="272"/>
            <p14:sldId id="273"/>
            <p14:sldId id="266"/>
            <p14:sldId id="274"/>
            <p14:sldId id="27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České divadlo po 2. světové válce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660044"/>
              </p:ext>
            </p:extLst>
          </p:nvPr>
        </p:nvGraphicFramePr>
        <p:xfrm>
          <a:off x="729020" y="2492896"/>
          <a:ext cx="7666515" cy="260880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Jan Antonín </a:t>
                      </a:r>
                      <a:r>
                        <a:rPr lang="cs-CZ" dirty="0" err="1" smtClean="0"/>
                        <a:t>Pitínský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26.11.2012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Umělecký přínos režiséra J. A. </a:t>
                      </a:r>
                      <a:r>
                        <a:rPr lang="cs-CZ" dirty="0" err="1" smtClean="0"/>
                        <a:t>Pitínského</a:t>
                      </a:r>
                      <a:endParaRPr lang="cs-CZ" dirty="0"/>
                    </a:p>
                  </a:txBody>
                  <a:tcPr/>
                </a:tc>
              </a:tr>
              <a:tr h="409168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</a:t>
                      </a:r>
                      <a:r>
                        <a:rPr lang="cs-CZ" baseline="0" dirty="0" smtClean="0"/>
                        <a:t> nové látky, opakování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VY_32_INOVACE_13_CRAM07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Režisér Jan Antonín </a:t>
            </a:r>
            <a:r>
              <a:rPr lang="cs-CZ" dirty="0" err="1" smtClean="0"/>
              <a:t>Pitínský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Jan Antonín </a:t>
            </a:r>
            <a:r>
              <a:rPr lang="cs-CZ" dirty="0" err="1">
                <a:solidFill>
                  <a:srgbClr val="FF0000"/>
                </a:solidFill>
              </a:rPr>
              <a:t>Pitínský</a:t>
            </a:r>
            <a:r>
              <a:rPr lang="cs-CZ" dirty="0"/>
              <a:t>, vlastním jménem Zdeněk Petrželka, se narodil 30. </a:t>
            </a:r>
            <a:r>
              <a:rPr lang="cs-CZ"/>
              <a:t>října </a:t>
            </a:r>
            <a:r>
              <a:rPr lang="cs-CZ" smtClean="0"/>
              <a:t>1955 </a:t>
            </a:r>
            <a:r>
              <a:rPr lang="cs-CZ" dirty="0"/>
              <a:t>ve Zlíně. </a:t>
            </a:r>
            <a:endParaRPr lang="cs-CZ" dirty="0" smtClean="0"/>
          </a:p>
          <a:p>
            <a:r>
              <a:rPr lang="cs-CZ" dirty="0" smtClean="0"/>
              <a:t>Vyrůstal v Pitíně, Částkově a Luhačovicích, </a:t>
            </a:r>
            <a:br>
              <a:rPr lang="cs-CZ" dirty="0" smtClean="0"/>
            </a:br>
            <a:r>
              <a:rPr lang="cs-CZ" dirty="0" smtClean="0"/>
              <a:t>kde žije dodnes.</a:t>
            </a:r>
          </a:p>
          <a:p>
            <a:r>
              <a:rPr lang="cs-CZ" dirty="0"/>
              <a:t>Vystudoval gymnázium </a:t>
            </a:r>
            <a:r>
              <a:rPr lang="cs-CZ" dirty="0" smtClean="0"/>
              <a:t>ve Zlíně a </a:t>
            </a:r>
            <a:r>
              <a:rPr lang="cs-CZ" dirty="0"/>
              <a:t>Střední </a:t>
            </a:r>
            <a:r>
              <a:rPr lang="cs-CZ" dirty="0" smtClean="0"/>
              <a:t>knihovnickou </a:t>
            </a:r>
            <a:r>
              <a:rPr lang="cs-CZ" dirty="0"/>
              <a:t>škole v </a:t>
            </a:r>
            <a:r>
              <a:rPr lang="cs-CZ" dirty="0" smtClean="0"/>
              <a:t>Brně.</a:t>
            </a:r>
          </a:p>
          <a:p>
            <a:r>
              <a:rPr lang="cs-CZ" dirty="0" smtClean="0"/>
              <a:t>Vystřídal řadu zaměstnání, nakonec pracoval </a:t>
            </a:r>
            <a:br>
              <a:rPr lang="cs-CZ" dirty="0" smtClean="0"/>
            </a:br>
            <a:r>
              <a:rPr lang="cs-CZ" dirty="0" smtClean="0"/>
              <a:t>v knihovně </a:t>
            </a:r>
            <a:r>
              <a:rPr lang="cs-CZ" dirty="0"/>
              <a:t>Státní vědecké </a:t>
            </a:r>
            <a:r>
              <a:rPr lang="cs-CZ" dirty="0" smtClean="0"/>
              <a:t>knihovny v Brně.</a:t>
            </a:r>
          </a:p>
          <a:p>
            <a:r>
              <a:rPr lang="cs-CZ" dirty="0" smtClean="0"/>
              <a:t>Od roku 1990 se věnuje režisérské práci.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607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Zakládal </a:t>
            </a:r>
            <a:r>
              <a:rPr lang="cs-CZ" dirty="0"/>
              <a:t>divadlo Tak-tak (1978), </a:t>
            </a:r>
            <a:r>
              <a:rPr lang="cs-CZ" dirty="0" smtClean="0"/>
              <a:t>působil </a:t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Divadle na provázku (1978–1981), stál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u </a:t>
            </a:r>
            <a:r>
              <a:rPr lang="cs-CZ" dirty="0"/>
              <a:t>zrodu Ochotnického kroužku (1985)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po jeho sloučení s </a:t>
            </a:r>
            <a:r>
              <a:rPr lang="cs-CZ" dirty="0" err="1" smtClean="0"/>
              <a:t>HaDivadlem</a:t>
            </a:r>
            <a:r>
              <a:rPr lang="cs-CZ" dirty="0" smtClean="0"/>
              <a:t> zde </a:t>
            </a:r>
            <a:r>
              <a:rPr lang="cs-CZ" dirty="0"/>
              <a:t>působil jako režisér (1990–1992). Spoluzaložil brněnské kulturní centrum Skleněná louka (1993) a podílel se na uměleckém vedení Divadla Na zábradlí </a:t>
            </a:r>
            <a:r>
              <a:rPr lang="cs-CZ" dirty="0" smtClean="0"/>
              <a:t>(</a:t>
            </a:r>
            <a:r>
              <a:rPr lang="cs-CZ" dirty="0"/>
              <a:t>2001–2002).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386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Čím </a:t>
            </a:r>
            <a:r>
              <a:rPr lang="cs-CZ" dirty="0" err="1" smtClean="0"/>
              <a:t>Pitínský</a:t>
            </a:r>
            <a:r>
              <a:rPr lang="cs-CZ" dirty="0" smtClean="0"/>
              <a:t> zaujme diváka?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Píše </a:t>
            </a:r>
            <a:r>
              <a:rPr lang="cs-CZ" dirty="0"/>
              <a:t>hry, scénáře, adaptuje literární texty, které posléze také většinou režíruje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/>
              <a:t>Zpočátku se prosazoval především v okruhu alternativního divadla. </a:t>
            </a:r>
            <a:endParaRPr lang="cs-CZ" dirty="0" smtClean="0"/>
          </a:p>
          <a:p>
            <a:r>
              <a:rPr lang="cs-CZ" dirty="0" smtClean="0"/>
              <a:t>Při vytváření inscenace spojuje silnou </a:t>
            </a:r>
            <a:r>
              <a:rPr lang="cs-CZ" dirty="0"/>
              <a:t>režijní </a:t>
            </a:r>
            <a:r>
              <a:rPr lang="cs-CZ" dirty="0" smtClean="0"/>
              <a:t>obrazotvornost a </a:t>
            </a:r>
            <a:r>
              <a:rPr lang="cs-CZ" dirty="0"/>
              <a:t>asociativní </a:t>
            </a:r>
            <a:r>
              <a:rPr lang="cs-CZ" dirty="0" smtClean="0"/>
              <a:t>textovou montáž. Vizualizuje stavy </a:t>
            </a:r>
            <a:r>
              <a:rPr lang="cs-CZ" dirty="0"/>
              <a:t>lidského nitra, </a:t>
            </a:r>
            <a:r>
              <a:rPr lang="cs-CZ" dirty="0" smtClean="0"/>
              <a:t>využívá cit </a:t>
            </a:r>
            <a:r>
              <a:rPr lang="cs-CZ" dirty="0"/>
              <a:t>pro hudební složku a pro přesnou rytmizaci jevištního gesta. </a:t>
            </a:r>
            <a:r>
              <a:rPr lang="cs-CZ" dirty="0" smtClean="0"/>
              <a:t>Různorodě se inspiruje jazykem (užívá nářečí, deformuje jazyk, inspiruje se uměleckými směry,…)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740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 smtClean="0"/>
              <a:t>Některé inscenace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cs-CZ" u="sng" dirty="0"/>
              <a:t>Vlastní úprava </a:t>
            </a:r>
            <a:r>
              <a:rPr lang="cs-CZ" u="sng" dirty="0" smtClean="0"/>
              <a:t>her</a:t>
            </a:r>
            <a:r>
              <a:rPr lang="cs-CZ" dirty="0"/>
              <a:t> </a:t>
            </a:r>
            <a:r>
              <a:rPr lang="cs-CZ" dirty="0" smtClean="0">
                <a:solidFill>
                  <a:srgbClr val="FF0000"/>
                </a:solidFill>
              </a:rPr>
              <a:t>Její pastorkyňa </a:t>
            </a:r>
            <a:r>
              <a:rPr lang="cs-CZ" dirty="0" smtClean="0"/>
              <a:t>Gabriely </a:t>
            </a:r>
            <a:r>
              <a:rPr lang="cs-CZ" dirty="0"/>
              <a:t>Preissové </a:t>
            </a:r>
            <a:r>
              <a:rPr lang="cs-CZ" dirty="0" smtClean="0"/>
              <a:t>(1995 </a:t>
            </a:r>
            <a:r>
              <a:rPr lang="cs-CZ" dirty="0"/>
              <a:t>Městské divadlo Zlín</a:t>
            </a:r>
            <a:r>
              <a:rPr lang="cs-CZ" dirty="0" smtClean="0"/>
              <a:t>),</a:t>
            </a:r>
            <a:r>
              <a:rPr lang="cs-CZ" dirty="0"/>
              <a:t> </a:t>
            </a:r>
            <a:r>
              <a:rPr lang="cs-CZ" dirty="0">
                <a:solidFill>
                  <a:srgbClr val="FF0000"/>
                </a:solidFill>
              </a:rPr>
              <a:t>Gazdina </a:t>
            </a:r>
            <a:r>
              <a:rPr lang="cs-CZ" dirty="0" smtClean="0">
                <a:solidFill>
                  <a:srgbClr val="FF0000"/>
                </a:solidFill>
              </a:rPr>
              <a:t>roba</a:t>
            </a:r>
            <a:r>
              <a:rPr lang="cs-CZ" dirty="0" smtClean="0"/>
              <a:t>(2000 Slovácké </a:t>
            </a:r>
            <a:r>
              <a:rPr lang="cs-CZ" dirty="0"/>
              <a:t>divadlo </a:t>
            </a:r>
            <a:r>
              <a:rPr lang="cs-CZ" dirty="0" smtClean="0"/>
              <a:t>Uherské Hradiště), Ibsenova</a:t>
            </a:r>
            <a:r>
              <a:rPr lang="cs-CZ" dirty="0"/>
              <a:t> </a:t>
            </a:r>
            <a:r>
              <a:rPr lang="cs-CZ" dirty="0">
                <a:solidFill>
                  <a:srgbClr val="FF0000"/>
                </a:solidFill>
              </a:rPr>
              <a:t>Nora</a:t>
            </a:r>
            <a:r>
              <a:rPr lang="cs-CZ" dirty="0"/>
              <a:t> (</a:t>
            </a:r>
            <a:r>
              <a:rPr lang="cs-CZ" dirty="0" smtClean="0"/>
              <a:t>2004 </a:t>
            </a:r>
            <a:r>
              <a:rPr lang="cs-CZ" dirty="0"/>
              <a:t>Divadlo v 7 a půl, Brno), Těsnohlídkova </a:t>
            </a:r>
            <a:r>
              <a:rPr lang="cs-CZ" dirty="0">
                <a:solidFill>
                  <a:srgbClr val="FF0000"/>
                </a:solidFill>
              </a:rPr>
              <a:t>Liška Bystrouška</a:t>
            </a:r>
            <a:r>
              <a:rPr lang="cs-CZ" dirty="0"/>
              <a:t> (</a:t>
            </a:r>
            <a:r>
              <a:rPr lang="cs-CZ" dirty="0" smtClean="0"/>
              <a:t>2004 </a:t>
            </a:r>
            <a:r>
              <a:rPr lang="cs-CZ" dirty="0"/>
              <a:t>Slovácké divadlo v </a:t>
            </a:r>
            <a:r>
              <a:rPr lang="cs-CZ" dirty="0" smtClean="0"/>
              <a:t>Uherském  </a:t>
            </a:r>
            <a:r>
              <a:rPr lang="cs-CZ" dirty="0"/>
              <a:t>Hradišti) </a:t>
            </a:r>
            <a:r>
              <a:rPr lang="cs-CZ" dirty="0" smtClean="0"/>
              <a:t>a</a:t>
            </a:r>
            <a:r>
              <a:rPr lang="cs-CZ" dirty="0"/>
              <a:t> </a:t>
            </a:r>
            <a:r>
              <a:rPr lang="cs-CZ" u="sng" dirty="0" smtClean="0"/>
              <a:t>dramatizace </a:t>
            </a:r>
            <a:r>
              <a:rPr lang="cs-CZ" u="sng" dirty="0"/>
              <a:t>klasických </a:t>
            </a:r>
            <a:r>
              <a:rPr lang="cs-CZ" u="sng" dirty="0" smtClean="0"/>
              <a:t>děl</a:t>
            </a:r>
            <a:r>
              <a:rPr lang="cs-CZ" dirty="0" smtClean="0"/>
              <a:t> - Čapkova</a:t>
            </a:r>
            <a:r>
              <a:rPr lang="cs-CZ" dirty="0"/>
              <a:t> </a:t>
            </a:r>
            <a:r>
              <a:rPr lang="cs-CZ" dirty="0" err="1" smtClean="0">
                <a:solidFill>
                  <a:srgbClr val="FF0000"/>
                </a:solidFill>
              </a:rPr>
              <a:t>Hordubala</a:t>
            </a:r>
            <a:r>
              <a:rPr lang="cs-CZ" dirty="0"/>
              <a:t> </a:t>
            </a:r>
            <a:r>
              <a:rPr lang="cs-CZ" dirty="0" smtClean="0"/>
              <a:t>(</a:t>
            </a:r>
            <a:r>
              <a:rPr lang="cs-CZ" dirty="0"/>
              <a:t>2010 Divadlo Husa na provázku, </a:t>
            </a:r>
            <a:r>
              <a:rPr lang="cs-CZ" dirty="0" smtClean="0"/>
              <a:t>Brno),v ND v Praze  Vančurovy</a:t>
            </a:r>
            <a:r>
              <a:rPr lang="cs-CZ" dirty="0"/>
              <a:t> </a:t>
            </a:r>
            <a:r>
              <a:rPr lang="cs-CZ" dirty="0">
                <a:solidFill>
                  <a:srgbClr val="FF0000"/>
                </a:solidFill>
              </a:rPr>
              <a:t>Markéty Lazarové</a:t>
            </a:r>
            <a:r>
              <a:rPr lang="cs-CZ" dirty="0"/>
              <a:t> (2002</a:t>
            </a:r>
            <a:r>
              <a:rPr lang="cs-CZ" dirty="0" smtClean="0"/>
              <a:t>),</a:t>
            </a:r>
            <a:r>
              <a:rPr lang="cs-CZ" dirty="0"/>
              <a:t> </a:t>
            </a:r>
            <a:r>
              <a:rPr lang="cs-CZ" dirty="0" smtClean="0">
                <a:solidFill>
                  <a:srgbClr val="FF0000"/>
                </a:solidFill>
              </a:rPr>
              <a:t>Babičky</a:t>
            </a:r>
            <a:r>
              <a:rPr lang="cs-CZ" dirty="0"/>
              <a:t> </a:t>
            </a:r>
            <a:r>
              <a:rPr lang="cs-CZ" dirty="0" smtClean="0"/>
              <a:t>Boženy </a:t>
            </a:r>
            <a:r>
              <a:rPr lang="cs-CZ" dirty="0"/>
              <a:t>Němcové (2007),…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1277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Ocenění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Za své inscenace získal </a:t>
            </a:r>
            <a:r>
              <a:rPr lang="cs-CZ" u="sng" dirty="0" smtClean="0"/>
              <a:t>čtyřikrát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Cenu Alfréda </a:t>
            </a:r>
            <a:r>
              <a:rPr lang="cs-CZ" dirty="0" err="1">
                <a:solidFill>
                  <a:srgbClr val="FF0000"/>
                </a:solidFill>
              </a:rPr>
              <a:t>Radoka</a:t>
            </a:r>
            <a:r>
              <a:rPr lang="cs-CZ" dirty="0"/>
              <a:t>, </a:t>
            </a:r>
            <a:r>
              <a:rPr lang="cs-CZ" u="sng" dirty="0"/>
              <a:t>dvakrát</a:t>
            </a:r>
            <a:r>
              <a:rPr lang="cs-CZ" dirty="0"/>
              <a:t> </a:t>
            </a:r>
            <a:r>
              <a:rPr lang="cs-CZ" dirty="0">
                <a:solidFill>
                  <a:srgbClr val="FF0000"/>
                </a:solidFill>
              </a:rPr>
              <a:t>Cenu Českého literárního fondu</a:t>
            </a:r>
            <a:r>
              <a:rPr lang="cs-CZ" dirty="0"/>
              <a:t>, </a:t>
            </a:r>
            <a:r>
              <a:rPr lang="cs-CZ" u="sng" dirty="0"/>
              <a:t>dvakrát</a:t>
            </a:r>
            <a:r>
              <a:rPr lang="cs-CZ" dirty="0"/>
              <a:t> </a:t>
            </a:r>
            <a:r>
              <a:rPr lang="cs-CZ" dirty="0">
                <a:solidFill>
                  <a:srgbClr val="FF0000"/>
                </a:solidFill>
              </a:rPr>
              <a:t>Cenu Sazky a Divadelních novin </a:t>
            </a:r>
            <a:r>
              <a:rPr lang="cs-CZ" dirty="0"/>
              <a:t>a </a:t>
            </a:r>
            <a:r>
              <a:rPr lang="cs-CZ" dirty="0" smtClean="0"/>
              <a:t>v </a:t>
            </a:r>
            <a:r>
              <a:rPr lang="cs-CZ" dirty="0"/>
              <a:t>roce 2007 obdržel </a:t>
            </a:r>
            <a:r>
              <a:rPr lang="cs-CZ" dirty="0">
                <a:solidFill>
                  <a:srgbClr val="FF0000"/>
                </a:solidFill>
              </a:rPr>
              <a:t>Cenu Ministerstva kultury za přínos v oblasti divadla</a:t>
            </a:r>
            <a:r>
              <a:rPr lang="cs-CZ" dirty="0"/>
              <a:t>.</a:t>
            </a:r>
          </a:p>
          <a:p>
            <a:r>
              <a:rPr lang="cs-CZ" dirty="0"/>
              <a:t>Dosud vydal pět knih poezie, prózy a dramat, je autorem několika překladů, zejména ze slovenštiny a polštiny. Brněnské nakladatelství Větrné mlýny vydalo knihu </a:t>
            </a:r>
            <a:r>
              <a:rPr lang="cs-CZ" u="sng" dirty="0"/>
              <a:t>Všecko napsané</a:t>
            </a:r>
            <a:r>
              <a:rPr lang="cs-CZ" dirty="0" smtClean="0"/>
              <a:t>. Má </a:t>
            </a:r>
            <a:r>
              <a:rPr lang="cs-CZ" dirty="0"/>
              <a:t>přes 900 stran. Autorem všech textů z let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1987 </a:t>
            </a:r>
            <a:r>
              <a:rPr lang="cs-CZ" dirty="0"/>
              <a:t>– 1992 (hry, prózy i básně) </a:t>
            </a:r>
            <a:r>
              <a:rPr lang="cs-CZ" dirty="0" smtClean="0"/>
              <a:t>je </a:t>
            </a:r>
            <a:r>
              <a:rPr lang="cs-CZ" dirty="0"/>
              <a:t>J. A. </a:t>
            </a:r>
            <a:r>
              <a:rPr lang="cs-CZ" dirty="0" err="1"/>
              <a:t>Pitínský</a:t>
            </a:r>
            <a:r>
              <a:rPr lang="cs-CZ" dirty="0"/>
              <a:t>.</a:t>
            </a:r>
            <a:r>
              <a:rPr lang="pl-PL" dirty="0"/>
              <a:t> </a:t>
            </a:r>
            <a:r>
              <a:rPr lang="cs-CZ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1316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Znáte televizní pořad Na plovárně? Je to vzdělávací pořad?</a:t>
            </a:r>
          </a:p>
          <a:p>
            <a:r>
              <a:rPr lang="cs-CZ" dirty="0" smtClean="0"/>
              <a:t>Můžete vysvětlit, čím </a:t>
            </a:r>
            <a:r>
              <a:rPr lang="cs-CZ" dirty="0" err="1" smtClean="0"/>
              <a:t>J.A.Pitínský</a:t>
            </a:r>
            <a:r>
              <a:rPr lang="cs-CZ" dirty="0" smtClean="0"/>
              <a:t> zaujme diváka?</a:t>
            </a:r>
          </a:p>
          <a:p>
            <a:r>
              <a:rPr lang="cs-CZ" dirty="0" smtClean="0"/>
              <a:t>Viděli jste některou inscenaci, kterou režíroval J. A. </a:t>
            </a:r>
            <a:r>
              <a:rPr lang="cs-CZ" dirty="0" err="1" smtClean="0"/>
              <a:t>Pitínský</a:t>
            </a:r>
            <a:r>
              <a:rPr lang="cs-CZ" dirty="0" smtClean="0"/>
              <a:t>? Co jí říkáte?</a:t>
            </a:r>
          </a:p>
          <a:p>
            <a:r>
              <a:rPr lang="cs-CZ" dirty="0" smtClean="0"/>
              <a:t>  Kterou poslední divadelní hru </a:t>
            </a:r>
            <a:r>
              <a:rPr lang="cs-CZ" smtClean="0"/>
              <a:t>jste viděli?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909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</a:t>
            </a:r>
            <a:r>
              <a:rPr lang="cs-CZ" dirty="0"/>
              <a:t>. A. </a:t>
            </a:r>
            <a:r>
              <a:rPr lang="cs-CZ" dirty="0" err="1"/>
              <a:t>Pitínský</a:t>
            </a:r>
            <a:r>
              <a:rPr lang="cs-CZ" dirty="0"/>
              <a:t> / Městské divadlo </a:t>
            </a:r>
            <a:r>
              <a:rPr lang="cs-CZ" dirty="0" smtClean="0"/>
              <a:t>Zlín</a:t>
            </a:r>
          </a:p>
          <a:p>
            <a:r>
              <a:rPr lang="cs-CZ" dirty="0" smtClean="0"/>
              <a:t>Archívní materiály Městského divadla ve Zlíně</a:t>
            </a:r>
          </a:p>
          <a:p>
            <a:r>
              <a:rPr lang="cs-CZ" dirty="0" smtClean="0"/>
              <a:t>Archívní materiály Slováckého divadla</a:t>
            </a:r>
          </a:p>
          <a:p>
            <a:r>
              <a:rPr lang="cs-CZ" dirty="0"/>
              <a:t>Režisér J. A. </a:t>
            </a:r>
            <a:r>
              <a:rPr lang="cs-CZ" dirty="0" err="1"/>
              <a:t>Pitínský</a:t>
            </a:r>
            <a:r>
              <a:rPr lang="cs-CZ" dirty="0"/>
              <a:t>: Dělám klasiku </a:t>
            </a:r>
            <a:r>
              <a:rPr lang="cs-CZ"/>
              <a:t>prudkou </a:t>
            </a: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a </a:t>
            </a:r>
            <a:r>
              <a:rPr lang="cs-CZ" dirty="0"/>
              <a:t>básnivou </a:t>
            </a:r>
            <a:r>
              <a:rPr lang="cs-CZ" dirty="0" smtClean="0"/>
              <a:t>- iDNES.cz</a:t>
            </a:r>
          </a:p>
          <a:p>
            <a:r>
              <a:rPr lang="cs-CZ" dirty="0"/>
              <a:t>Autoři - Jan Antonín PITÍNSKÝ - Portál české literatury</a:t>
            </a:r>
          </a:p>
        </p:txBody>
      </p:sp>
    </p:spTree>
    <p:extLst>
      <p:ext uri="{BB962C8B-B14F-4D97-AF65-F5344CB8AC3E}">
        <p14:creationId xmlns:p14="http://schemas.microsoft.com/office/powerpoint/2010/main" val="299372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263</Words>
  <Application>Microsoft Office PowerPoint</Application>
  <PresentationFormat>Předvádění na obrazovce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České divadlo po 2. světové válce</vt:lpstr>
      <vt:lpstr>Režisér Jan Antonín Pitínský</vt:lpstr>
      <vt:lpstr>Aktivity</vt:lpstr>
      <vt:lpstr>Čím Pitínský zaujme diváka?</vt:lpstr>
      <vt:lpstr>Některé inscenace</vt:lpstr>
      <vt:lpstr>Ocenění</vt:lpstr>
      <vt:lpstr>Opakování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130</cp:revision>
  <dcterms:created xsi:type="dcterms:W3CDTF">2012-06-18T15:15:37Z</dcterms:created>
  <dcterms:modified xsi:type="dcterms:W3CDTF">2014-02-10T16:50:43Z</dcterms:modified>
</cp:coreProperties>
</file>