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82" r:id="rId2"/>
    <p:sldId id="298" r:id="rId3"/>
    <p:sldId id="315" r:id="rId4"/>
    <p:sldId id="331" r:id="rId5"/>
    <p:sldId id="336" r:id="rId6"/>
    <p:sldId id="301" r:id="rId7"/>
    <p:sldId id="292" r:id="rId8"/>
    <p:sldId id="332" r:id="rId9"/>
    <p:sldId id="337" r:id="rId10"/>
    <p:sldId id="294" r:id="rId11"/>
    <p:sldId id="295" r:id="rId12"/>
    <p:sldId id="291" r:id="rId13"/>
    <p:sldId id="338" r:id="rId14"/>
    <p:sldId id="33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7" d="100"/>
          <a:sy n="77" d="100"/>
        </p:scale>
        <p:origin x="-94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5D9A3-BC9E-446C-AEC6-008E50669DC4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819F7-1C5A-45DA-9A98-5F6B60A4B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1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819F7-1C5A-45DA-9A98-5F6B60A4B00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282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5Vq4Axeq4Q" TargetMode="External"/><Relationship Id="rId2" Type="http://schemas.openxmlformats.org/officeDocument/2006/relationships/hyperlink" Target="http://www.youtube.com/playlist?list=PL749847A330B9539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KABDwLSmZ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Ota_Ornest#.C5.BDivotopis" TargetMode="External"/><Relationship Id="rId2" Type="http://schemas.openxmlformats.org/officeDocument/2006/relationships/hyperlink" Target="http://cs.wikipedia.org/wiki/Ota_Orne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krka6f0pi_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Cena_Alfr%C3%A9da_Radok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stskadivadlaprazska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Divadeln%C3%AD_provo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53176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Městská divadla pražská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27. 4.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Historie Městských divadel pražských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kabaretu </a:t>
            </a:r>
            <a:r>
              <a:rPr lang="cs-CZ" dirty="0"/>
              <a:t>Rokoko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 </a:t>
            </a:r>
            <a:r>
              <a:rPr lang="cs-CZ" dirty="0"/>
              <a:t>letech </a:t>
            </a:r>
            <a:r>
              <a:rPr lang="cs-CZ" dirty="0" smtClean="0"/>
              <a:t>1915-1916 </a:t>
            </a:r>
            <a:r>
              <a:rPr lang="cs-CZ" dirty="0"/>
              <a:t>začal působit </a:t>
            </a:r>
            <a:r>
              <a:rPr lang="cs-CZ" dirty="0" smtClean="0"/>
              <a:t>v podzemních </a:t>
            </a:r>
            <a:r>
              <a:rPr lang="cs-CZ" dirty="0" smtClean="0">
                <a:solidFill>
                  <a:srgbClr val="FF0000"/>
                </a:solidFill>
              </a:rPr>
              <a:t>prostorách pasáže </a:t>
            </a:r>
            <a:r>
              <a:rPr lang="cs-CZ" dirty="0">
                <a:solidFill>
                  <a:srgbClr val="FF0000"/>
                </a:solidFill>
              </a:rPr>
              <a:t>Lucerna Kabaret Rokoko</a:t>
            </a:r>
            <a:r>
              <a:rPr lang="cs-CZ" dirty="0"/>
              <a:t>. Jeho prvním ředitelem byl </a:t>
            </a:r>
            <a:r>
              <a:rPr lang="cs-CZ" u="sng" dirty="0">
                <a:solidFill>
                  <a:srgbClr val="FF0000"/>
                </a:solidFill>
              </a:rPr>
              <a:t>Karel Hašler</a:t>
            </a:r>
            <a:r>
              <a:rPr lang="cs-CZ" dirty="0"/>
              <a:t>. Tehdejší varietní repertoár sestával ze </a:t>
            </a:r>
            <a:r>
              <a:rPr lang="cs-CZ" dirty="0" smtClean="0"/>
              <a:t>šansonů </a:t>
            </a:r>
            <a:r>
              <a:rPr lang="cs-CZ" dirty="0"/>
              <a:t>a </a:t>
            </a:r>
            <a:r>
              <a:rPr lang="cs-CZ" dirty="0" smtClean="0"/>
              <a:t>hraných scén.                                                                          </a:t>
            </a:r>
            <a:r>
              <a:rPr lang="cs-CZ" b="1" i="1" dirty="0" smtClean="0">
                <a:hlinkClick r:id="rId2"/>
              </a:rPr>
              <a:t>Karel </a:t>
            </a:r>
            <a:r>
              <a:rPr lang="cs-CZ" b="1" i="1" dirty="0">
                <a:hlinkClick r:id="rId2"/>
              </a:rPr>
              <a:t>Hašler</a:t>
            </a:r>
            <a:r>
              <a:rPr lang="cs-CZ" b="1" dirty="0">
                <a:hlinkClick r:id="rId2"/>
              </a:rPr>
              <a:t> - </a:t>
            </a:r>
            <a:r>
              <a:rPr lang="cs-CZ" b="1" dirty="0" err="1">
                <a:hlinkClick r:id="rId2"/>
              </a:rPr>
              <a:t>YouTube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roce 1916 převzal vedení </a:t>
            </a:r>
            <a:r>
              <a:rPr lang="cs-CZ" dirty="0" smtClean="0"/>
              <a:t>kabaretu Eduard Bass. Dva roky tady účinkoval Vlasta Burian, než si vytvořil </a:t>
            </a:r>
            <a:r>
              <a:rPr lang="cs-CZ" dirty="0"/>
              <a:t>své vlastní divadlo</a:t>
            </a:r>
            <a:r>
              <a:rPr lang="cs-CZ" dirty="0" smtClean="0"/>
              <a:t>. </a:t>
            </a:r>
          </a:p>
          <a:p>
            <a:pPr marL="457200" lvl="1" indent="0">
              <a:buNone/>
            </a:pPr>
            <a:r>
              <a:rPr lang="pl-PL" b="1" dirty="0" smtClean="0">
                <a:hlinkClick r:id="rId3"/>
              </a:rPr>
              <a:t>Komici </a:t>
            </a:r>
            <a:r>
              <a:rPr lang="pl-PL" b="1" dirty="0">
                <a:hlinkClick r:id="rId3"/>
              </a:rPr>
              <a:t>na jedničku 1:</a:t>
            </a:r>
            <a:r>
              <a:rPr lang="pl-PL" b="1" i="1" dirty="0">
                <a:hlinkClick r:id="rId3"/>
              </a:rPr>
              <a:t>Vlasta Burian</a:t>
            </a:r>
            <a:r>
              <a:rPr lang="pl-PL" b="1" dirty="0">
                <a:hlinkClick r:id="rId3"/>
              </a:rPr>
              <a:t> - YouTube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V meziválečné éře si na scéně Rokoka zahrála valná většina tehdy známých komiků, ve vedení se vystřídali Karel Hašler, Jaroslav Kohout a Ferenc Futurista. Od poloviny 30. let už Rokoko </a:t>
            </a:r>
            <a:r>
              <a:rPr lang="cs-CZ" dirty="0" smtClean="0"/>
              <a:t>nemělo vlastní soubor.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977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Rokoka </a:t>
            </a:r>
            <a:r>
              <a:rPr lang="cs-CZ" sz="2400" dirty="0" smtClean="0"/>
              <a:t>pokračování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Divadlo Rokoko vedl od </a:t>
            </a:r>
            <a:r>
              <a:rPr lang="cs-CZ" dirty="0"/>
              <a:t>sezony 1957/58 </a:t>
            </a:r>
            <a:r>
              <a:rPr lang="cs-CZ" dirty="0" smtClean="0"/>
              <a:t> čtrnáct </a:t>
            </a:r>
            <a:r>
              <a:rPr lang="cs-CZ" dirty="0"/>
              <a:t>let </a:t>
            </a:r>
            <a:r>
              <a:rPr lang="cs-CZ" dirty="0" err="1">
                <a:solidFill>
                  <a:srgbClr val="FF0000"/>
                </a:solidFill>
              </a:rPr>
              <a:t>Darek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Vostřel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a společně </a:t>
            </a:r>
            <a:r>
              <a:rPr lang="cs-CZ" dirty="0">
                <a:solidFill>
                  <a:srgbClr val="FF0000"/>
                </a:solidFill>
              </a:rPr>
              <a:t>s </a:t>
            </a:r>
            <a:r>
              <a:rPr lang="cs-CZ" dirty="0" smtClean="0">
                <a:solidFill>
                  <a:srgbClr val="FF0000"/>
                </a:solidFill>
              </a:rPr>
              <a:t>Jiřím </a:t>
            </a:r>
            <a:r>
              <a:rPr lang="cs-CZ" dirty="0">
                <a:solidFill>
                  <a:srgbClr val="FF0000"/>
                </a:solidFill>
              </a:rPr>
              <a:t>Šaškem </a:t>
            </a:r>
            <a:r>
              <a:rPr lang="cs-CZ" dirty="0"/>
              <a:t>tvořil hlavní komickou </a:t>
            </a:r>
            <a:r>
              <a:rPr lang="cs-CZ" dirty="0" smtClean="0"/>
              <a:t>dvojici.   </a:t>
            </a:r>
            <a:endParaRPr lang="cs-CZ" dirty="0"/>
          </a:p>
          <a:p>
            <a:r>
              <a:rPr lang="cs-CZ" u="sng" dirty="0" smtClean="0"/>
              <a:t>V </a:t>
            </a:r>
            <a:r>
              <a:rPr lang="cs-CZ" u="sng" dirty="0"/>
              <a:t>60. letech </a:t>
            </a:r>
            <a:r>
              <a:rPr lang="cs-CZ" u="sng" dirty="0" smtClean="0"/>
              <a:t>soubor konkuroval </a:t>
            </a:r>
            <a:r>
              <a:rPr lang="cs-CZ" u="sng" dirty="0"/>
              <a:t>tehdy populárnímu Semaforu. </a:t>
            </a:r>
            <a:r>
              <a:rPr lang="cs-CZ" dirty="0"/>
              <a:t>Rokokem v té době prošly téměř všechny začínající hvězdy </a:t>
            </a:r>
            <a:r>
              <a:rPr lang="cs-CZ" dirty="0" smtClean="0"/>
              <a:t>pop-music, např. Marta </a:t>
            </a:r>
            <a:r>
              <a:rPr lang="cs-CZ" dirty="0"/>
              <a:t>Kubišová, Helena Vondráčková, Václav Neckář, </a:t>
            </a:r>
            <a:r>
              <a:rPr lang="cs-CZ" dirty="0" smtClean="0"/>
              <a:t>Karel Štědrý, Jitka </a:t>
            </a:r>
            <a:r>
              <a:rPr lang="cs-CZ" dirty="0"/>
              <a:t>Zelenková, Pavlína Filipovská či skupina </a:t>
            </a:r>
            <a:r>
              <a:rPr lang="cs-CZ" dirty="0" err="1" smtClean="0"/>
              <a:t>Olympic</a:t>
            </a:r>
            <a:r>
              <a:rPr lang="cs-CZ" dirty="0"/>
              <a:t> </a:t>
            </a:r>
            <a:r>
              <a:rPr lang="cs-CZ" dirty="0" smtClean="0"/>
              <a:t>.</a:t>
            </a:r>
          </a:p>
          <a:p>
            <a:r>
              <a:rPr lang="cs-CZ" dirty="0" smtClean="0"/>
              <a:t>V </a:t>
            </a:r>
            <a:r>
              <a:rPr lang="cs-CZ" dirty="0"/>
              <a:t>letech </a:t>
            </a:r>
            <a:r>
              <a:rPr lang="cs-CZ" dirty="0" smtClean="0"/>
              <a:t>1970-74 se repertoár zaměřil </a:t>
            </a:r>
            <a:r>
              <a:rPr lang="cs-CZ" dirty="0"/>
              <a:t>téměř výhradně na recitály herců a </a:t>
            </a:r>
            <a:r>
              <a:rPr lang="cs-CZ" dirty="0" smtClean="0"/>
              <a:t>zpěváků.</a:t>
            </a:r>
          </a:p>
          <a:p>
            <a:r>
              <a:rPr lang="cs-CZ" u="sng" dirty="0" smtClean="0"/>
              <a:t>V </a:t>
            </a:r>
            <a:r>
              <a:rPr lang="cs-CZ" u="sng" dirty="0"/>
              <a:t>roce 1975 </a:t>
            </a:r>
            <a:r>
              <a:rPr lang="cs-CZ" u="sng" dirty="0" smtClean="0"/>
              <a:t>se </a:t>
            </a:r>
            <a:r>
              <a:rPr lang="cs-CZ" u="sng" dirty="0"/>
              <a:t>Rokoko </a:t>
            </a:r>
            <a:r>
              <a:rPr lang="cs-CZ" u="sng" dirty="0" smtClean="0"/>
              <a:t>stalo součástí </a:t>
            </a:r>
            <a:r>
              <a:rPr lang="cs-CZ" u="sng" dirty="0"/>
              <a:t>Městských divadel </a:t>
            </a:r>
            <a:r>
              <a:rPr lang="cs-CZ" u="sng" dirty="0" smtClean="0"/>
              <a:t>pražských. </a:t>
            </a:r>
            <a:endParaRPr lang="cs-CZ" u="sng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48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Vysvětlete název Městská divadla pražská</a:t>
            </a:r>
          </a:p>
          <a:p>
            <a:endParaRPr lang="cs-CZ" dirty="0" smtClean="0"/>
          </a:p>
          <a:p>
            <a:r>
              <a:rPr lang="cs-CZ" dirty="0" smtClean="0"/>
              <a:t>Ve které pohádce hrál </a:t>
            </a:r>
            <a:r>
              <a:rPr lang="cs-CZ" dirty="0" err="1" smtClean="0"/>
              <a:t>Darek</a:t>
            </a:r>
            <a:r>
              <a:rPr lang="cs-CZ" dirty="0" smtClean="0"/>
              <a:t> </a:t>
            </a:r>
            <a:r>
              <a:rPr lang="cs-CZ" dirty="0" err="1" smtClean="0"/>
              <a:t>Vostřel</a:t>
            </a:r>
            <a:r>
              <a:rPr lang="cs-CZ" dirty="0" smtClean="0"/>
              <a:t> královského rádce?  </a:t>
            </a:r>
          </a:p>
          <a:p>
            <a:pPr marL="0" indent="0">
              <a:buNone/>
            </a:pPr>
            <a:endParaRPr lang="cs-CZ" b="1" dirty="0" smtClean="0"/>
          </a:p>
          <a:p>
            <a:r>
              <a:rPr lang="cs-CZ" dirty="0" smtClean="0"/>
              <a:t>Poslechněte si píseň některého populárního zpěváka, který začínal svou kariéru v Rokoku.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Městská </a:t>
            </a:r>
            <a:r>
              <a:rPr lang="cs-CZ" dirty="0"/>
              <a:t>divadla </a:t>
            </a:r>
            <a:r>
              <a:rPr lang="cs-CZ" dirty="0" smtClean="0"/>
              <a:t>pražská je dnes společný název pro </a:t>
            </a:r>
            <a:r>
              <a:rPr lang="cs-CZ" dirty="0"/>
              <a:t>Divadlo ABC a Divadlo </a:t>
            </a:r>
            <a:r>
              <a:rPr lang="cs-CZ" dirty="0" smtClean="0"/>
              <a:t>Rokoko.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Ve </a:t>
            </a:r>
            <a:r>
              <a:rPr lang="cs-CZ" dirty="0"/>
              <a:t>které pohádce hrál </a:t>
            </a:r>
            <a:r>
              <a:rPr lang="cs-CZ" dirty="0" err="1"/>
              <a:t>Darek</a:t>
            </a:r>
            <a:r>
              <a:rPr lang="cs-CZ" dirty="0"/>
              <a:t> </a:t>
            </a:r>
            <a:r>
              <a:rPr lang="cs-CZ" dirty="0" err="1"/>
              <a:t>Vostřel</a:t>
            </a:r>
            <a:r>
              <a:rPr lang="cs-CZ" dirty="0"/>
              <a:t> královského rádce? </a:t>
            </a:r>
            <a:r>
              <a:rPr lang="cs-CZ" dirty="0" err="1"/>
              <a:t>Ěnelíš</a:t>
            </a:r>
            <a:r>
              <a:rPr lang="cs-CZ" dirty="0"/>
              <a:t> </a:t>
            </a:r>
            <a:r>
              <a:rPr lang="cs-CZ" dirty="0" err="1"/>
              <a:t>ántums</a:t>
            </a:r>
            <a:r>
              <a:rPr lang="cs-CZ" dirty="0"/>
              <a:t> </a:t>
            </a:r>
            <a:r>
              <a:rPr lang="cs-CZ" dirty="0" err="1"/>
              <a:t>anzecnirp</a:t>
            </a:r>
            <a:r>
              <a:rPr lang="cs-CZ" dirty="0"/>
              <a:t>. Podívejte se na tu pohádku. </a:t>
            </a:r>
          </a:p>
          <a:p>
            <a:pPr marL="0" indent="0">
              <a:buNone/>
            </a:pPr>
            <a:r>
              <a:rPr lang="cs-CZ" b="1" i="1" dirty="0" err="1">
                <a:hlinkClick r:id="rId2"/>
              </a:rPr>
              <a:t>Darek</a:t>
            </a:r>
            <a:r>
              <a:rPr lang="cs-CZ" b="1" i="1" dirty="0">
                <a:hlinkClick r:id="rId2"/>
              </a:rPr>
              <a:t> </a:t>
            </a:r>
            <a:r>
              <a:rPr lang="cs-CZ" b="1" i="1" dirty="0" err="1">
                <a:hlinkClick r:id="rId2"/>
              </a:rPr>
              <a:t>Vostřel</a:t>
            </a:r>
            <a:r>
              <a:rPr lang="cs-CZ" b="1" dirty="0">
                <a:hlinkClick r:id="rId2"/>
              </a:rPr>
              <a:t> - Smutný Gigolo (1965) – </a:t>
            </a:r>
            <a:r>
              <a:rPr lang="cs-CZ" b="1" dirty="0" err="1">
                <a:hlinkClick r:id="rId2"/>
              </a:rPr>
              <a:t>YouTube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538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Vývoj českého </a:t>
            </a:r>
            <a:r>
              <a:rPr lang="cs-CZ" i="1" dirty="0"/>
              <a:t>divadla</a:t>
            </a:r>
            <a:r>
              <a:rPr lang="cs-CZ" dirty="0"/>
              <a:t> ve 20. století - Český jazyk a </a:t>
            </a:r>
            <a:r>
              <a:rPr lang="cs-CZ" dirty="0" smtClean="0"/>
              <a:t>literatura</a:t>
            </a:r>
          </a:p>
          <a:p>
            <a:r>
              <a:rPr lang="cs-CZ" dirty="0"/>
              <a:t>Prokop, Vladimír: Přehled české literatury 20. století, O. K. Soft Sokolov, </a:t>
            </a:r>
            <a:r>
              <a:rPr lang="cs-CZ" dirty="0" smtClean="0"/>
              <a:t>1998</a:t>
            </a:r>
          </a:p>
          <a:p>
            <a:r>
              <a:rPr lang="cs-CZ" dirty="0"/>
              <a:t>www.MestskaDivadlaPrazska.cz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84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Městská divadla pražská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Městská divadla pražská  </a:t>
            </a:r>
            <a:r>
              <a:rPr lang="cs-CZ" dirty="0" smtClean="0"/>
              <a:t>(MDP) - </a:t>
            </a:r>
            <a:r>
              <a:rPr lang="cs-CZ" dirty="0" smtClean="0">
                <a:solidFill>
                  <a:srgbClr val="FF0000"/>
                </a:solidFill>
              </a:rPr>
              <a:t>rok 1950</a:t>
            </a:r>
            <a:r>
              <a:rPr lang="cs-CZ" dirty="0" smtClean="0"/>
              <a:t>, to </a:t>
            </a:r>
            <a:r>
              <a:rPr lang="cs-CZ" u="sng" dirty="0" smtClean="0"/>
              <a:t>je spojení Komorního divadla s Divadlem Komedie a od roku 1962 také s Divadlem ABC.</a:t>
            </a:r>
          </a:p>
          <a:p>
            <a:pPr algn="just"/>
            <a:r>
              <a:rPr lang="cs-CZ" dirty="0" smtClean="0"/>
              <a:t>Od 1950 do 1972 působil v MDP jako ředitel </a:t>
            </a:r>
            <a:r>
              <a:rPr lang="cs-CZ" b="1" u="sng" dirty="0" smtClean="0">
                <a:solidFill>
                  <a:srgbClr val="FF0000"/>
                </a:solidFill>
              </a:rPr>
              <a:t>Ota Ornest</a:t>
            </a:r>
            <a:r>
              <a:rPr lang="cs-CZ" dirty="0" smtClean="0"/>
              <a:t>.</a:t>
            </a:r>
            <a:r>
              <a:rPr lang="cs-CZ" dirty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(Starší </a:t>
            </a:r>
            <a:r>
              <a:rPr lang="cs-CZ" dirty="0"/>
              <a:t>bratr básníka Jiřího Ortena </a:t>
            </a:r>
            <a:r>
              <a:rPr lang="cs-CZ" dirty="0" smtClean="0"/>
              <a:t>a </a:t>
            </a:r>
            <a:r>
              <a:rPr lang="cs-CZ" dirty="0"/>
              <a:t>herce Zdeňka Ornesta</a:t>
            </a:r>
            <a:r>
              <a:rPr lang="cs-CZ" dirty="0" smtClean="0"/>
              <a:t>.)  </a:t>
            </a:r>
          </a:p>
          <a:p>
            <a:r>
              <a:rPr lang="cs-CZ" dirty="0" smtClean="0"/>
              <a:t>Za něj dosáhlo divadlo obrovských úspěchů. </a:t>
            </a:r>
            <a:r>
              <a:rPr lang="cs-CZ" dirty="0"/>
              <a:t>Soubor vynikajících hereckých osobností </a:t>
            </a:r>
            <a:r>
              <a:rPr lang="cs-CZ" dirty="0" smtClean="0"/>
              <a:t>( např. Svatopluk Beneš, Marie Rosůlková, Rudolf Hrušínský starší, Josef </a:t>
            </a:r>
            <a:r>
              <a:rPr lang="cs-CZ" dirty="0" err="1" smtClean="0"/>
              <a:t>Kemr</a:t>
            </a:r>
            <a:r>
              <a:rPr lang="cs-CZ" dirty="0" smtClean="0"/>
              <a:t>, Radovan Lukavský, Jaroslav Marvan, Lubomír Lipský, Dana Medřická, Josef Bek a další) hrál na </a:t>
            </a:r>
            <a:r>
              <a:rPr lang="cs-CZ" dirty="0"/>
              <a:t>třech scénách </a:t>
            </a:r>
            <a:r>
              <a:rPr lang="cs-CZ" dirty="0" smtClean="0"/>
              <a:t> pod </a:t>
            </a:r>
            <a:r>
              <a:rPr lang="cs-CZ" dirty="0"/>
              <a:t>režijním vedením Oty </a:t>
            </a:r>
            <a:r>
              <a:rPr lang="cs-CZ" dirty="0" smtClean="0"/>
              <a:t>Ornesta, Miroslava Macháčka, </a:t>
            </a:r>
            <a:r>
              <a:rPr lang="cs-CZ" u="sng" dirty="0" smtClean="0"/>
              <a:t>Alfréda </a:t>
            </a:r>
            <a:r>
              <a:rPr lang="cs-CZ" u="sng" dirty="0" err="1" smtClean="0"/>
              <a:t>Radoka</a:t>
            </a:r>
            <a:r>
              <a:rPr lang="cs-CZ" u="sng" dirty="0" smtClean="0"/>
              <a:t> </a:t>
            </a:r>
            <a:r>
              <a:rPr lang="cs-CZ" dirty="0" smtClean="0"/>
              <a:t>a Karla Svobody.</a:t>
            </a:r>
          </a:p>
          <a:p>
            <a:r>
              <a:rPr lang="cs-CZ" b="1" i="1" dirty="0">
                <a:hlinkClick r:id="rId2"/>
              </a:rPr>
              <a:t>Ota Ornest</a:t>
            </a:r>
            <a:r>
              <a:rPr lang="cs-CZ" b="1" dirty="0">
                <a:hlinkClick r:id="rId2"/>
              </a:rPr>
              <a:t> – Wikipedie</a:t>
            </a:r>
            <a:endParaRPr lang="cs-CZ" dirty="0" smtClean="0">
              <a:hlinkClick r:id="rId3"/>
            </a:endParaRPr>
          </a:p>
          <a:p>
            <a:r>
              <a:rPr lang="cs-CZ" dirty="0" smtClean="0">
                <a:hlinkClick r:id="rId4"/>
              </a:rPr>
              <a:t>http</a:t>
            </a:r>
            <a:r>
              <a:rPr lang="cs-CZ" dirty="0">
                <a:hlinkClick r:id="rId4"/>
              </a:rPr>
              <a:t>://</a:t>
            </a:r>
            <a:r>
              <a:rPr lang="cs-CZ" dirty="0" smtClean="0">
                <a:hlinkClick r:id="rId4"/>
              </a:rPr>
              <a:t>www.youtube.com/watch?v=krka6f0pi_g</a:t>
            </a: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73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Alfréd </a:t>
            </a:r>
            <a:r>
              <a:rPr lang="cs-CZ" dirty="0" err="1" smtClean="0"/>
              <a:t>Radok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(1914 Koloděje nad Lužnicí </a:t>
            </a:r>
            <a:r>
              <a:rPr lang="cs-CZ" dirty="0"/>
              <a:t>- </a:t>
            </a:r>
            <a:r>
              <a:rPr lang="cs-CZ" dirty="0" smtClean="0"/>
              <a:t>1976 Vídeň)</a:t>
            </a:r>
          </a:p>
          <a:p>
            <a:r>
              <a:rPr lang="cs-CZ" dirty="0" smtClean="0"/>
              <a:t>Český divadelní </a:t>
            </a:r>
            <a:r>
              <a:rPr lang="cs-CZ" dirty="0"/>
              <a:t>i filmový režisér. Světově známý se stal po uvedení Laterny magiky, což je multimediální </a:t>
            </a:r>
            <a:r>
              <a:rPr lang="cs-CZ" dirty="0" smtClean="0"/>
              <a:t>divadlo v </a:t>
            </a:r>
            <a:r>
              <a:rPr lang="cs-CZ" dirty="0"/>
              <a:t>Praze, v němž se kombinuje filmová produkce a vystoupení živých herců nebo tanečníků. </a:t>
            </a:r>
            <a:r>
              <a:rPr lang="cs-CZ" dirty="0" smtClean="0"/>
              <a:t> </a:t>
            </a:r>
          </a:p>
          <a:p>
            <a:r>
              <a:rPr lang="cs-CZ" dirty="0">
                <a:solidFill>
                  <a:srgbClr val="FF0000"/>
                </a:solidFill>
              </a:rPr>
              <a:t>Alfréd </a:t>
            </a:r>
            <a:r>
              <a:rPr lang="cs-CZ" dirty="0" err="1">
                <a:solidFill>
                  <a:srgbClr val="FF0000"/>
                </a:solidFill>
              </a:rPr>
              <a:t>Radok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vytvořil celou řadu inscenací,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např. </a:t>
            </a:r>
            <a:r>
              <a:rPr lang="cs-CZ" dirty="0" err="1" smtClean="0"/>
              <a:t>A.P.Čechov</a:t>
            </a:r>
            <a:r>
              <a:rPr lang="cs-CZ" dirty="0"/>
              <a:t>: </a:t>
            </a:r>
            <a:r>
              <a:rPr lang="cs-CZ" dirty="0" smtClean="0"/>
              <a:t>Švédská zápalka, </a:t>
            </a:r>
            <a:r>
              <a:rPr lang="cs-CZ" dirty="0" err="1"/>
              <a:t>R.Rolland</a:t>
            </a:r>
            <a:r>
              <a:rPr lang="cs-CZ" dirty="0"/>
              <a:t>: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Hra </a:t>
            </a:r>
            <a:r>
              <a:rPr lang="cs-CZ" dirty="0"/>
              <a:t>o lásce a </a:t>
            </a:r>
            <a:r>
              <a:rPr lang="cs-CZ" dirty="0" smtClean="0"/>
              <a:t>smrti, </a:t>
            </a:r>
            <a:r>
              <a:rPr lang="cs-CZ" dirty="0"/>
              <a:t>Gogol: </a:t>
            </a:r>
            <a:r>
              <a:rPr lang="cs-CZ" dirty="0" smtClean="0"/>
              <a:t>Ženitba.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725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Znáte bratry </a:t>
            </a:r>
            <a:r>
              <a:rPr lang="cs-CZ" dirty="0" err="1" smtClean="0"/>
              <a:t>Ohrensteinovy</a:t>
            </a:r>
            <a:r>
              <a:rPr lang="cs-CZ" dirty="0" smtClean="0"/>
              <a:t>? 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endParaRPr lang="cs-CZ" b="1" dirty="0" smtClean="0"/>
          </a:p>
          <a:p>
            <a:r>
              <a:rPr lang="cs-CZ" dirty="0" smtClean="0"/>
              <a:t>Co je Laterna magika? </a:t>
            </a:r>
          </a:p>
          <a:p>
            <a:pPr marL="0" indent="0">
              <a:buNone/>
            </a:pPr>
            <a:r>
              <a:rPr lang="cs-CZ" dirty="0"/>
              <a:t>	</a:t>
            </a:r>
            <a:endParaRPr lang="cs-CZ" b="1" dirty="0" smtClean="0"/>
          </a:p>
          <a:p>
            <a:r>
              <a:rPr lang="cs-CZ" dirty="0" smtClean="0"/>
              <a:t>Kdo může dostat Cenu Alfréda </a:t>
            </a:r>
            <a:r>
              <a:rPr lang="cs-CZ" dirty="0" err="1" smtClean="0"/>
              <a:t>Radoka</a:t>
            </a:r>
            <a:r>
              <a:rPr lang="cs-CZ" dirty="0" smtClean="0"/>
              <a:t>? 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53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Znáte bratry </a:t>
            </a:r>
            <a:r>
              <a:rPr lang="cs-CZ" dirty="0" err="1"/>
              <a:t>Ohrensteinovy</a:t>
            </a:r>
            <a:r>
              <a:rPr lang="cs-CZ" dirty="0"/>
              <a:t>? </a:t>
            </a:r>
            <a:r>
              <a:rPr lang="cs-CZ" dirty="0" smtClean="0"/>
              <a:t>Ota Ornest je </a:t>
            </a:r>
            <a:br>
              <a:rPr lang="cs-CZ" dirty="0" smtClean="0"/>
            </a:br>
            <a:r>
              <a:rPr lang="cs-CZ" dirty="0" smtClean="0"/>
              <a:t>starší bratr </a:t>
            </a:r>
            <a:r>
              <a:rPr lang="cs-CZ" dirty="0"/>
              <a:t>básníka Jiřího Ortena a herce Zdeňka Ornesta. Je také otcem </a:t>
            </a:r>
            <a:r>
              <a:rPr lang="cs-CZ" dirty="0" smtClean="0"/>
              <a:t>herce </a:t>
            </a:r>
            <a:r>
              <a:rPr lang="cs-CZ" dirty="0"/>
              <a:t>Jiřího Ornesta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herečky </a:t>
            </a:r>
            <a:r>
              <a:rPr lang="cs-CZ" dirty="0" smtClean="0"/>
              <a:t>Ester Janečkové.</a:t>
            </a:r>
            <a:r>
              <a:rPr lang="cs-CZ" dirty="0"/>
              <a:t>	</a:t>
            </a:r>
            <a:endParaRPr lang="cs-CZ" b="1" dirty="0" smtClean="0"/>
          </a:p>
          <a:p>
            <a:r>
              <a:rPr lang="cs-CZ" dirty="0" smtClean="0"/>
              <a:t>Co je Laterna magika? Multimediální </a:t>
            </a:r>
            <a:r>
              <a:rPr lang="cs-CZ" dirty="0"/>
              <a:t>divadlo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Praze, v němž se kombinuje filmová produkce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vystoupení živých herců nebo tanečníků</a:t>
            </a:r>
            <a:r>
              <a:rPr lang="cs-CZ" dirty="0" smtClean="0"/>
              <a:t>.</a:t>
            </a:r>
            <a:endParaRPr lang="cs-CZ" b="1" dirty="0"/>
          </a:p>
          <a:p>
            <a:r>
              <a:rPr lang="cs-CZ" dirty="0"/>
              <a:t>Kdo může dostat Cenu Alfréda </a:t>
            </a:r>
            <a:r>
              <a:rPr lang="cs-CZ" dirty="0" err="1"/>
              <a:t>Radoka</a:t>
            </a:r>
            <a:r>
              <a:rPr lang="cs-CZ" dirty="0"/>
              <a:t>? </a:t>
            </a:r>
            <a:r>
              <a:rPr lang="cs-CZ" dirty="0" smtClean="0"/>
              <a:t>  Odpověď</a:t>
            </a:r>
            <a:r>
              <a:rPr lang="cs-CZ" dirty="0"/>
              <a:t>: </a:t>
            </a:r>
            <a:r>
              <a:rPr lang="cs-CZ" b="1" i="1" dirty="0">
                <a:hlinkClick r:id="rId2"/>
              </a:rPr>
              <a:t>Cena Alfréda </a:t>
            </a:r>
            <a:r>
              <a:rPr lang="cs-CZ" b="1" i="1" dirty="0" err="1">
                <a:hlinkClick r:id="rId2"/>
              </a:rPr>
              <a:t>Radoka</a:t>
            </a:r>
            <a:r>
              <a:rPr lang="cs-CZ" b="1" dirty="0">
                <a:hlinkClick r:id="rId2"/>
              </a:rPr>
              <a:t> – Wikipedie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033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 </a:t>
            </a:r>
            <a:r>
              <a:rPr lang="cs-CZ" dirty="0"/>
              <a:t>roce 1989 se </a:t>
            </a:r>
            <a:r>
              <a:rPr lang="cs-CZ" dirty="0" smtClean="0"/>
              <a:t>Městská divadla pražská rozdělila 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tři samostatné subjekty s vlastními soubory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uměleckým </a:t>
            </a:r>
            <a:r>
              <a:rPr lang="cs-CZ" dirty="0" smtClean="0"/>
              <a:t>vedením:  Divadlo ABC, Divadlo Rokoko </a:t>
            </a:r>
            <a:br>
              <a:rPr lang="cs-CZ" dirty="0" smtClean="0"/>
            </a:br>
            <a:r>
              <a:rPr lang="cs-CZ" dirty="0" smtClean="0"/>
              <a:t>a Divadlo Komedie.</a:t>
            </a:r>
            <a:r>
              <a:rPr lang="cs-CZ" dirty="0"/>
              <a:t>  </a:t>
            </a:r>
          </a:p>
          <a:p>
            <a:r>
              <a:rPr lang="cs-CZ" u="sng" dirty="0" smtClean="0">
                <a:solidFill>
                  <a:srgbClr val="FF0000"/>
                </a:solidFill>
              </a:rPr>
              <a:t>Roku 2006 </a:t>
            </a:r>
            <a:r>
              <a:rPr lang="cs-CZ" dirty="0" smtClean="0"/>
              <a:t>nastoupil Ondřej Zajíc (nar. 1970, Ostrava) </a:t>
            </a:r>
            <a:r>
              <a:rPr lang="cs-CZ" dirty="0"/>
              <a:t>na místo </a:t>
            </a:r>
            <a:r>
              <a:rPr lang="cs-CZ" dirty="0" smtClean="0"/>
              <a:t>ředitele  </a:t>
            </a:r>
            <a:r>
              <a:rPr lang="cs-CZ" dirty="0" smtClean="0">
                <a:solidFill>
                  <a:srgbClr val="FF0000"/>
                </a:solidFill>
              </a:rPr>
              <a:t>Městských </a:t>
            </a:r>
            <a:r>
              <a:rPr lang="cs-CZ" dirty="0">
                <a:solidFill>
                  <a:srgbClr val="FF0000"/>
                </a:solidFill>
              </a:rPr>
              <a:t>divadel </a:t>
            </a:r>
            <a:r>
              <a:rPr lang="cs-CZ" dirty="0" smtClean="0">
                <a:solidFill>
                  <a:srgbClr val="FF0000"/>
                </a:solidFill>
              </a:rPr>
              <a:t>pražských. </a:t>
            </a:r>
            <a:r>
              <a:rPr lang="cs-CZ" u="sng" dirty="0" smtClean="0">
                <a:solidFill>
                  <a:srgbClr val="FF0000"/>
                </a:solidFill>
              </a:rPr>
              <a:t>Divadlo </a:t>
            </a:r>
            <a:r>
              <a:rPr lang="cs-CZ" u="sng" dirty="0">
                <a:solidFill>
                  <a:srgbClr val="FF0000"/>
                </a:solidFill>
              </a:rPr>
              <a:t>ABC a Divadlo Rokoko </a:t>
            </a:r>
            <a:r>
              <a:rPr lang="cs-CZ" u="sng" dirty="0" smtClean="0">
                <a:solidFill>
                  <a:srgbClr val="FF0000"/>
                </a:solidFill>
              </a:rPr>
              <a:t>se opět staly jediným souborem </a:t>
            </a:r>
            <a:r>
              <a:rPr lang="cs-CZ" u="sng" dirty="0">
                <a:solidFill>
                  <a:srgbClr val="FF0000"/>
                </a:solidFill>
              </a:rPr>
              <a:t>působícím na dvou </a:t>
            </a:r>
            <a:r>
              <a:rPr lang="cs-CZ" u="sng" dirty="0" smtClean="0">
                <a:solidFill>
                  <a:srgbClr val="FF0000"/>
                </a:solidFill>
              </a:rPr>
              <a:t>scénách. </a:t>
            </a:r>
            <a:r>
              <a:rPr lang="cs-CZ" dirty="0" smtClean="0"/>
              <a:t>Uměleckým šéfem MDP </a:t>
            </a:r>
            <a:br>
              <a:rPr lang="cs-CZ" dirty="0" smtClean="0"/>
            </a:br>
            <a:r>
              <a:rPr lang="cs-CZ" dirty="0" smtClean="0"/>
              <a:t>se stal Petr Svojtka (nar</a:t>
            </a:r>
            <a:r>
              <a:rPr lang="cs-CZ" b="1" dirty="0"/>
              <a:t>.</a:t>
            </a:r>
            <a:r>
              <a:rPr lang="cs-CZ" dirty="0"/>
              <a:t> 1972 v </a:t>
            </a:r>
            <a:r>
              <a:rPr lang="cs-CZ" dirty="0" smtClean="0"/>
              <a:t>Praze).</a:t>
            </a:r>
          </a:p>
          <a:p>
            <a:r>
              <a:rPr lang="cs-CZ" dirty="0"/>
              <a:t>Divadlo </a:t>
            </a:r>
            <a:r>
              <a:rPr lang="cs-CZ" dirty="0" smtClean="0"/>
              <a:t>ABC</a:t>
            </a:r>
            <a:r>
              <a:rPr lang="cs-CZ" b="1" dirty="0" smtClean="0"/>
              <a:t>, </a:t>
            </a:r>
            <a:r>
              <a:rPr lang="cs-CZ" dirty="0" smtClean="0"/>
              <a:t>Vodičkova </a:t>
            </a:r>
            <a:r>
              <a:rPr lang="cs-CZ" dirty="0"/>
              <a:t>28,  pasáž U Nováků, </a:t>
            </a:r>
            <a:r>
              <a:rPr lang="cs-CZ" dirty="0" smtClean="0"/>
              <a:t>Praha 1</a:t>
            </a:r>
          </a:p>
          <a:p>
            <a:r>
              <a:rPr lang="cs-CZ" dirty="0"/>
              <a:t>Divadlo </a:t>
            </a:r>
            <a:r>
              <a:rPr lang="cs-CZ" dirty="0" smtClean="0"/>
              <a:t>Rokoko</a:t>
            </a:r>
            <a:r>
              <a:rPr lang="cs-CZ" b="1" dirty="0" smtClean="0"/>
              <a:t>, </a:t>
            </a:r>
            <a:r>
              <a:rPr lang="cs-CZ" dirty="0" smtClean="0"/>
              <a:t>Václavské </a:t>
            </a:r>
            <a:r>
              <a:rPr lang="cs-CZ" dirty="0"/>
              <a:t>náměstí 38,  pasáž Rokoko, Praha </a:t>
            </a:r>
            <a:r>
              <a:rPr lang="cs-CZ" dirty="0" smtClean="0"/>
              <a:t>1, </a:t>
            </a:r>
            <a:r>
              <a:rPr lang="cs-CZ" dirty="0" smtClean="0">
                <a:hlinkClick r:id="rId3"/>
              </a:rPr>
              <a:t>www.MestskaDivadlaPrazska.cz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717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Divadla ABC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Od r. 1929 do r. 1938 v </a:t>
            </a:r>
            <a:r>
              <a:rPr lang="cs-CZ" u="sng" dirty="0" smtClean="0">
                <a:solidFill>
                  <a:srgbClr val="FF0000"/>
                </a:solidFill>
              </a:rPr>
              <a:t>divadelním sále U Nováků </a:t>
            </a:r>
            <a:br>
              <a:rPr lang="cs-CZ" u="sng" dirty="0" smtClean="0">
                <a:solidFill>
                  <a:srgbClr val="FF0000"/>
                </a:solidFill>
              </a:rPr>
            </a:br>
            <a:r>
              <a:rPr lang="cs-CZ" dirty="0" smtClean="0"/>
              <a:t>ve Vodičkově ulici  hrálo  </a:t>
            </a:r>
            <a:r>
              <a:rPr lang="cs-CZ" dirty="0" smtClean="0">
                <a:solidFill>
                  <a:srgbClr val="FF0000"/>
                </a:solidFill>
              </a:rPr>
              <a:t>Osvobozené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divadlo V + W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/>
              <a:t>v sezóně 1935/1936 </a:t>
            </a:r>
            <a:r>
              <a:rPr lang="cs-CZ" dirty="0" smtClean="0"/>
              <a:t>nazývané Spoutané). </a:t>
            </a:r>
          </a:p>
          <a:p>
            <a:r>
              <a:rPr lang="cs-CZ" dirty="0" smtClean="0"/>
              <a:t>Od r. 1955 v sále účinkovalo </a:t>
            </a:r>
            <a:r>
              <a:rPr lang="cs-CZ" dirty="0" smtClean="0">
                <a:solidFill>
                  <a:srgbClr val="FF0000"/>
                </a:solidFill>
              </a:rPr>
              <a:t>Divadlo Satiry</a:t>
            </a:r>
            <a:r>
              <a:rPr lang="cs-CZ" dirty="0" smtClean="0"/>
              <a:t>. Šest let ho vedl </a:t>
            </a:r>
            <a:r>
              <a:rPr lang="cs-CZ" u="sng" dirty="0" smtClean="0"/>
              <a:t>Jan </a:t>
            </a:r>
            <a:r>
              <a:rPr lang="cs-CZ" u="sng" dirty="0"/>
              <a:t>Werich</a:t>
            </a:r>
            <a:r>
              <a:rPr lang="cs-CZ" dirty="0"/>
              <a:t>, </a:t>
            </a:r>
            <a:r>
              <a:rPr lang="cs-CZ" dirty="0" smtClean="0"/>
              <a:t>jeho </a:t>
            </a:r>
            <a:r>
              <a:rPr lang="cs-CZ" dirty="0"/>
              <a:t>partnerem byl </a:t>
            </a:r>
            <a:r>
              <a:rPr lang="cs-CZ" u="sng" dirty="0"/>
              <a:t>Miroslav </a:t>
            </a:r>
            <a:r>
              <a:rPr lang="cs-CZ" u="sng" dirty="0" smtClean="0"/>
              <a:t>Horníček.</a:t>
            </a:r>
            <a:endParaRPr lang="cs-CZ" u="sng" dirty="0"/>
          </a:p>
          <a:p>
            <a:r>
              <a:rPr lang="cs-CZ" dirty="0" smtClean="0"/>
              <a:t> V </a:t>
            </a:r>
            <a:r>
              <a:rPr lang="cs-CZ" dirty="0"/>
              <a:t>roce 1958 byla scéna </a:t>
            </a:r>
            <a:r>
              <a:rPr lang="cs-CZ" dirty="0" smtClean="0">
                <a:solidFill>
                  <a:srgbClr val="FF0000"/>
                </a:solidFill>
              </a:rPr>
              <a:t>přejmenována </a:t>
            </a:r>
            <a:r>
              <a:rPr lang="cs-CZ" dirty="0">
                <a:solidFill>
                  <a:srgbClr val="FF0000"/>
                </a:solidFill>
              </a:rPr>
              <a:t>na ABC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u="sng" dirty="0" smtClean="0"/>
              <a:t>Po </a:t>
            </a:r>
            <a:r>
              <a:rPr lang="cs-CZ" u="sng" dirty="0"/>
              <a:t>skončení sezony 1961/62 </a:t>
            </a:r>
            <a:r>
              <a:rPr lang="cs-CZ" u="sng" dirty="0" smtClean="0"/>
              <a:t>celý </a:t>
            </a:r>
            <a:r>
              <a:rPr lang="cs-CZ" u="sng" dirty="0"/>
              <a:t>soubor </a:t>
            </a:r>
            <a:r>
              <a:rPr lang="cs-CZ" u="sng" dirty="0" smtClean="0"/>
              <a:t>převzala </a:t>
            </a:r>
            <a:r>
              <a:rPr lang="cs-CZ" u="sng" dirty="0">
                <a:solidFill>
                  <a:srgbClr val="FF0000"/>
                </a:solidFill>
              </a:rPr>
              <a:t>Městská divadla pražská</a:t>
            </a:r>
            <a:r>
              <a:rPr lang="cs-CZ" u="sng" dirty="0"/>
              <a:t>.</a:t>
            </a:r>
            <a:r>
              <a:rPr lang="cs-CZ" dirty="0"/>
              <a:t> Do MDP přešli i mnozí herci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</a:t>
            </a:r>
            <a:r>
              <a:rPr lang="cs-CZ" dirty="0"/>
              <a:t>předchozího </a:t>
            </a:r>
            <a:r>
              <a:rPr lang="cs-CZ" dirty="0" smtClean="0"/>
              <a:t>souboru, např. </a:t>
            </a:r>
            <a:r>
              <a:rPr lang="cs-CZ" dirty="0"/>
              <a:t>J. Bohdalová, K. Fialová, </a:t>
            </a:r>
            <a:r>
              <a:rPr lang="cs-CZ" dirty="0" smtClean="0"/>
              <a:t> S</a:t>
            </a:r>
            <a:r>
              <a:rPr lang="cs-CZ" dirty="0"/>
              <a:t>. </a:t>
            </a:r>
            <a:r>
              <a:rPr lang="cs-CZ" dirty="0" smtClean="0"/>
              <a:t>Zázvorková, </a:t>
            </a:r>
            <a:r>
              <a:rPr lang="cs-CZ" dirty="0"/>
              <a:t>J. </a:t>
            </a:r>
            <a:r>
              <a:rPr lang="cs-CZ" dirty="0" smtClean="0"/>
              <a:t>Zíma </a:t>
            </a:r>
            <a:r>
              <a:rPr lang="cs-CZ" dirty="0"/>
              <a:t>a také balet </a:t>
            </a:r>
            <a:r>
              <a:rPr lang="cs-CZ" dirty="0" smtClean="0"/>
              <a:t>J</a:t>
            </a:r>
            <a:r>
              <a:rPr lang="cs-CZ" dirty="0"/>
              <a:t>. Koníčka.</a:t>
            </a:r>
          </a:p>
        </p:txBody>
      </p:sp>
    </p:spTree>
    <p:extLst>
      <p:ext uri="{BB962C8B-B14F-4D97-AF65-F5344CB8AC3E}">
        <p14:creationId xmlns:p14="http://schemas.microsoft.com/office/powerpoint/2010/main" val="294293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Jakou pracovní náplň má v divadle umělecký šéf? </a:t>
            </a:r>
          </a:p>
          <a:p>
            <a:pPr marL="0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r>
              <a:rPr lang="cs-CZ" dirty="0" smtClean="0"/>
              <a:t>Kdo byl Miroslav Horníček?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171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Jakou pracovní náplň má v divadle umělecký šéf? </a:t>
            </a:r>
          </a:p>
          <a:p>
            <a:pPr marL="0" indent="0">
              <a:buNone/>
            </a:pPr>
            <a:r>
              <a:rPr lang="cs-CZ" dirty="0" smtClean="0"/>
              <a:t>    Odpověď</a:t>
            </a:r>
            <a:r>
              <a:rPr lang="cs-CZ" dirty="0"/>
              <a:t>: </a:t>
            </a:r>
            <a:r>
              <a:rPr lang="cs-CZ" b="1" dirty="0">
                <a:hlinkClick r:id="rId2"/>
              </a:rPr>
              <a:t>Divadelní provoz – Wikipedie</a:t>
            </a:r>
            <a:r>
              <a:rPr lang="cs-CZ" b="1" dirty="0"/>
              <a:t> </a:t>
            </a:r>
            <a:r>
              <a:rPr lang="cs-CZ" dirty="0" smtClean="0"/>
              <a:t>Prohlédněte </a:t>
            </a:r>
            <a:r>
              <a:rPr lang="cs-CZ" dirty="0"/>
              <a:t>si  na této stránce seznam českých divadel.</a:t>
            </a:r>
          </a:p>
          <a:p>
            <a:r>
              <a:rPr lang="cs-CZ" dirty="0"/>
              <a:t>Kdo byl Miroslav Horníček</a:t>
            </a:r>
            <a:r>
              <a:rPr lang="cs-CZ" dirty="0" smtClean="0"/>
              <a:t>?  Český </a:t>
            </a:r>
            <a:r>
              <a:rPr lang="cs-CZ" dirty="0"/>
              <a:t>herec, spisovatel, dramatik, </a:t>
            </a:r>
            <a:r>
              <a:rPr lang="cs-CZ" dirty="0" smtClean="0"/>
              <a:t>režisér, partner Jana </a:t>
            </a:r>
            <a:r>
              <a:rPr lang="cs-CZ" dirty="0"/>
              <a:t>Wericha v Divadle </a:t>
            </a:r>
            <a:r>
              <a:rPr lang="cs-CZ" dirty="0" smtClean="0"/>
              <a:t>ABC. Vystupoval v televizi (Hovory H), hrál ve filmech.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 smtClean="0"/>
              <a:t>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688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</TotalTime>
  <Words>555</Words>
  <Application>Microsoft Office PowerPoint</Application>
  <PresentationFormat>Předvádění na obrazovce (4:3)</PresentationFormat>
  <Paragraphs>86</Paragraphs>
  <Slides>14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Prezentace aplikace PowerPoint</vt:lpstr>
      <vt:lpstr>Městská divadla pražská</vt:lpstr>
      <vt:lpstr>Alfréd Radok</vt:lpstr>
      <vt:lpstr>Opakování</vt:lpstr>
      <vt:lpstr>Odpovědi</vt:lpstr>
      <vt:lpstr>Prezentace aplikace PowerPoint</vt:lpstr>
      <vt:lpstr>Historie Divadla ABC</vt:lpstr>
      <vt:lpstr>Opakování</vt:lpstr>
      <vt:lpstr>Odpovědi</vt:lpstr>
      <vt:lpstr>Historie kabaretu Rokoko </vt:lpstr>
      <vt:lpstr>Historie Rokoka pokračování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257</cp:revision>
  <dcterms:created xsi:type="dcterms:W3CDTF">2012-06-18T15:15:37Z</dcterms:created>
  <dcterms:modified xsi:type="dcterms:W3CDTF">2014-02-10T16:59:04Z</dcterms:modified>
</cp:coreProperties>
</file>