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2" r:id="rId2"/>
    <p:sldId id="287" r:id="rId3"/>
    <p:sldId id="298" r:id="rId4"/>
    <p:sldId id="297" r:id="rId5"/>
    <p:sldId id="318" r:id="rId6"/>
    <p:sldId id="319" r:id="rId7"/>
    <p:sldId id="303" r:id="rId8"/>
    <p:sldId id="310" r:id="rId9"/>
    <p:sldId id="308" r:id="rId10"/>
    <p:sldId id="311" r:id="rId11"/>
    <p:sldId id="313" r:id="rId12"/>
    <p:sldId id="314" r:id="rId13"/>
    <p:sldId id="304" r:id="rId14"/>
    <p:sldId id="320" r:id="rId15"/>
    <p:sldId id="315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>
        <p:scale>
          <a:sx n="80" d="100"/>
          <a:sy n="8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399FD-32C4-4303-AC82-0AC70C9A82FA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160B2-A656-42CD-89DD-87B7942C9E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379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160B2-A656-42CD-89DD-87B7942C9EA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ranteatr.cz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vadlo-radost.cz/" TargetMode="External"/><Relationship Id="rId2" Type="http://schemas.openxmlformats.org/officeDocument/2006/relationships/hyperlink" Target="http://cs.wikipedia.org/wiki/Loutkov%C3%A9_divadlo_Radost#cite_note-radost-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vadlopolarka.cz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Loutkov%C3%A9_divadlo" TargetMode="External"/><Relationship Id="rId2" Type="http://schemas.openxmlformats.org/officeDocument/2006/relationships/hyperlink" Target="http://cs.wikipedia.org/wiki/Epick%C3%A9_divadlo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vazek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dbrno.cz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db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Ot%C3%A1%C4%8Div%C3%A9_hledi%C5%A1t%C4%9B_%C4%8Cesk%C3%BD_Krumlov" TargetMode="External"/><Relationship Id="rId2" Type="http://schemas.openxmlformats.org/officeDocument/2006/relationships/hyperlink" Target="http://cs.wikipedia.org/wiki/Seznam_divadel_v_%C4%8Cesk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divadlo.cz/" TargetMode="External"/><Relationship Id="rId2" Type="http://schemas.openxmlformats.org/officeDocument/2006/relationships/hyperlink" Target="http://www.provazek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ed-brno.cz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iomarta.c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vadlobolkapolivky.c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České divadlo po 2. světové válce</a:t>
            </a:r>
            <a:endParaRPr lang="cs-CZ" sz="3600" b="1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087545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BRNO -</a:t>
                      </a:r>
                      <a:r>
                        <a:rPr lang="cs-CZ" baseline="0" dirty="0" smtClean="0"/>
                        <a:t> divadla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27. 6. </a:t>
                      </a:r>
                      <a:r>
                        <a:rPr lang="cs-CZ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Přehled brněnských divadelních scén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Rozšíření základního učiva  v  </a:t>
                      </a:r>
                      <a:r>
                        <a:rPr lang="cs-CZ" baseline="0" dirty="0" smtClean="0"/>
                        <a:t>divadelním semináři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VY_32_INOVACE_13_CRAM18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871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BuranTeatr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Divadlo BURANTEATR </a:t>
            </a:r>
            <a:r>
              <a:rPr lang="cs-CZ" dirty="0" smtClean="0"/>
              <a:t>je typ moderního divadla, vybírá si hry současných světových i českých dramatiků </a:t>
            </a:r>
            <a:r>
              <a:rPr lang="cs-CZ" dirty="0"/>
              <a:t>(</a:t>
            </a:r>
            <a:r>
              <a:rPr lang="cs-CZ" dirty="0" err="1"/>
              <a:t>Willliams</a:t>
            </a:r>
            <a:r>
              <a:rPr lang="cs-CZ" dirty="0"/>
              <a:t>, </a:t>
            </a:r>
            <a:r>
              <a:rPr lang="cs-CZ" dirty="0" err="1"/>
              <a:t>Reza</a:t>
            </a:r>
            <a:r>
              <a:rPr lang="cs-CZ" dirty="0"/>
              <a:t>, </a:t>
            </a:r>
            <a:r>
              <a:rPr lang="cs-CZ" dirty="0" err="1"/>
              <a:t>Mamet</a:t>
            </a:r>
            <a:r>
              <a:rPr lang="cs-CZ" dirty="0"/>
              <a:t>, </a:t>
            </a:r>
            <a:r>
              <a:rPr lang="cs-CZ" dirty="0" err="1" smtClean="0"/>
              <a:t>McDonagh</a:t>
            </a:r>
            <a:r>
              <a:rPr lang="cs-CZ" dirty="0" smtClean="0"/>
              <a:t>, ……)  Do </a:t>
            </a:r>
            <a:r>
              <a:rPr lang="cs-CZ" dirty="0"/>
              <a:t>nové </a:t>
            </a:r>
            <a:r>
              <a:rPr lang="cs-CZ" dirty="0" smtClean="0"/>
              <a:t>sezony 2013 /2014 vkročilo </a:t>
            </a:r>
            <a:r>
              <a:rPr lang="cs-CZ" dirty="0"/>
              <a:t>premiérou hry Neila </a:t>
            </a:r>
            <a:r>
              <a:rPr lang="cs-CZ" dirty="0" err="1"/>
              <a:t>LaButea</a:t>
            </a:r>
            <a:r>
              <a:rPr lang="cs-CZ" dirty="0"/>
              <a:t> Pravé </a:t>
            </a:r>
            <a:r>
              <a:rPr lang="cs-CZ" dirty="0" smtClean="0"/>
              <a:t>poledne.</a:t>
            </a:r>
          </a:p>
          <a:p>
            <a:r>
              <a:rPr lang="cs-CZ" dirty="0" smtClean="0"/>
              <a:t>Uměleckým šéfem je </a:t>
            </a:r>
            <a:r>
              <a:rPr lang="cs-CZ" dirty="0"/>
              <a:t>Mikoláš </a:t>
            </a:r>
            <a:r>
              <a:rPr lang="cs-CZ" dirty="0" err="1"/>
              <a:t>Tyc</a:t>
            </a:r>
            <a:r>
              <a:rPr lang="cs-CZ" dirty="0" smtClean="0"/>
              <a:t>. Vlastní autorskou tvorbu reprezentují díla Tomáše </a:t>
            </a:r>
            <a:r>
              <a:rPr lang="cs-CZ" dirty="0"/>
              <a:t>Baránka a Milana Uhdeho.</a:t>
            </a:r>
          </a:p>
          <a:p>
            <a:r>
              <a:rPr lang="cs-CZ" dirty="0" smtClean="0"/>
              <a:t>BURANTEATR staví svou pověst na kvalitní herecké práci </a:t>
            </a:r>
            <a:br>
              <a:rPr lang="cs-CZ" dirty="0" smtClean="0"/>
            </a:br>
            <a:r>
              <a:rPr lang="cs-CZ" dirty="0" smtClean="0"/>
              <a:t>a volí </a:t>
            </a:r>
            <a:r>
              <a:rPr lang="cs-CZ" dirty="0"/>
              <a:t>takové texty, které ve svých postavách nabízejí </a:t>
            </a:r>
            <a:r>
              <a:rPr lang="cs-CZ" dirty="0" smtClean="0"/>
              <a:t>hercům možnost tvořivým způsobem vstoupit do role. </a:t>
            </a:r>
          </a:p>
          <a:p>
            <a:r>
              <a:rPr lang="pl-PL" dirty="0" smtClean="0"/>
              <a:t>BURANTEATR </a:t>
            </a:r>
            <a:r>
              <a:rPr lang="pl-PL" dirty="0"/>
              <a:t>hraje </a:t>
            </a:r>
            <a:r>
              <a:rPr lang="pl-PL" dirty="0" smtClean="0"/>
              <a:t>na Sokolském stadionu na  Kounicově ulici v Brně.</a:t>
            </a:r>
          </a:p>
          <a:p>
            <a:r>
              <a:rPr lang="pl-PL" sz="3100" dirty="0" smtClean="0">
                <a:hlinkClick r:id="rId2"/>
              </a:rPr>
              <a:t>www.buranteatr.cz</a:t>
            </a:r>
            <a:r>
              <a:rPr lang="pl-PL" dirty="0" smtClean="0"/>
              <a:t>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6427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Divadlo Radost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u="sng" dirty="0">
                <a:solidFill>
                  <a:srgbClr val="FF0000"/>
                </a:solidFill>
              </a:rPr>
              <a:t>Loutkové divadlo</a:t>
            </a:r>
            <a:r>
              <a:rPr lang="cs-CZ" u="sng" dirty="0"/>
              <a:t> Radost</a:t>
            </a:r>
            <a:r>
              <a:rPr lang="cs-CZ" dirty="0"/>
              <a:t> v Brně na Bratislavské ulici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je </a:t>
            </a:r>
            <a:r>
              <a:rPr lang="cs-CZ" dirty="0"/>
              <a:t>moderní divadlo pro děti i dospělé </a:t>
            </a:r>
            <a:r>
              <a:rPr lang="cs-CZ" dirty="0" smtClean="0"/>
              <a:t>. Bylo otevřeno </a:t>
            </a:r>
            <a:br>
              <a:rPr lang="cs-CZ" dirty="0" smtClean="0"/>
            </a:br>
            <a:r>
              <a:rPr lang="cs-CZ" dirty="0" smtClean="0"/>
              <a:t>v budově  bývalého kina v roce 1949</a:t>
            </a:r>
            <a:r>
              <a:rPr lang="cs-CZ" dirty="0"/>
              <a:t> </a:t>
            </a:r>
            <a:r>
              <a:rPr lang="cs-CZ" dirty="0" smtClean="0"/>
              <a:t>amatérským loutkářem Vladimírem Matouškem. </a:t>
            </a:r>
          </a:p>
          <a:p>
            <a:r>
              <a:rPr lang="cs-CZ" dirty="0" smtClean="0"/>
              <a:t>V současné </a:t>
            </a:r>
            <a:r>
              <a:rPr lang="cs-CZ" dirty="0"/>
              <a:t>době je ředitelem herec a režisér Vlastimil </a:t>
            </a:r>
            <a:r>
              <a:rPr lang="cs-CZ" dirty="0" smtClean="0"/>
              <a:t>Peška.</a:t>
            </a:r>
            <a:endParaRPr lang="cs-CZ" baseline="30000" dirty="0" smtClean="0">
              <a:hlinkClick r:id="rId2"/>
            </a:endParaRPr>
          </a:p>
          <a:p>
            <a:r>
              <a:rPr lang="cs-CZ" dirty="0"/>
              <a:t>Současný repertoár </a:t>
            </a:r>
            <a:r>
              <a:rPr lang="cs-CZ" dirty="0" smtClean="0"/>
              <a:t>divadla tvoří adaptace </a:t>
            </a:r>
            <a:r>
              <a:rPr lang="cs-CZ" dirty="0"/>
              <a:t>klasických pohádek a některých významných literárních děl </a:t>
            </a:r>
            <a:r>
              <a:rPr lang="cs-CZ" dirty="0" smtClean="0"/>
              <a:t>našich i zahraničních. </a:t>
            </a:r>
            <a:endParaRPr lang="cs-CZ" baseline="30000" dirty="0" smtClean="0">
              <a:hlinkClick r:id="rId2"/>
            </a:endParaRPr>
          </a:p>
          <a:p>
            <a:r>
              <a:rPr lang="cs-CZ" dirty="0" smtClean="0"/>
              <a:t>Součástí divadla je  Muzeum loutek, </a:t>
            </a:r>
            <a:r>
              <a:rPr lang="cs-CZ" dirty="0"/>
              <a:t>uchovávaných v depozitáři divadla už od roku </a:t>
            </a:r>
            <a:r>
              <a:rPr lang="cs-CZ" dirty="0" smtClean="0"/>
              <a:t>1949.</a:t>
            </a:r>
          </a:p>
          <a:p>
            <a:r>
              <a:rPr lang="cs-CZ" sz="2800" dirty="0" smtClean="0">
                <a:hlinkClick r:id="rId3"/>
              </a:rPr>
              <a:t>www.divadlo-radost.cz</a:t>
            </a:r>
            <a:r>
              <a:rPr lang="cs-CZ" sz="2800" dirty="0" smtClean="0"/>
              <a:t> (O divadle – fotogalerie)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853776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Divadlo Polárka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Divadlo Polárka</a:t>
            </a:r>
            <a:r>
              <a:rPr lang="cs-CZ" dirty="0"/>
              <a:t> </a:t>
            </a:r>
            <a:r>
              <a:rPr lang="cs-CZ" dirty="0" smtClean="0"/>
              <a:t>má své počátky už v roce 1930, kdy amatérský soubor začal hrát loutkové divadlo. Roku 1999 z něj udělali </a:t>
            </a:r>
            <a:r>
              <a:rPr lang="cs-CZ" dirty="0" smtClean="0">
                <a:solidFill>
                  <a:srgbClr val="FF0000"/>
                </a:solidFill>
              </a:rPr>
              <a:t>profesionální dětské divadlo</a:t>
            </a:r>
            <a:r>
              <a:rPr lang="cs-CZ" dirty="0" smtClean="0"/>
              <a:t> především absolventi </a:t>
            </a:r>
            <a:r>
              <a:rPr lang="cs-CZ" dirty="0"/>
              <a:t>Divadelní fakulty JAMU v </a:t>
            </a:r>
            <a:r>
              <a:rPr lang="cs-CZ" dirty="0" smtClean="0"/>
              <a:t>Brně. Jeho </a:t>
            </a:r>
            <a:r>
              <a:rPr lang="cs-CZ" dirty="0"/>
              <a:t>současným </a:t>
            </a:r>
            <a:r>
              <a:rPr lang="cs-CZ" u="sng" dirty="0"/>
              <a:t>uměleckým vedoucím je Mario </a:t>
            </a:r>
            <a:r>
              <a:rPr lang="cs-CZ" u="sng" dirty="0" err="1"/>
              <a:t>Buzzi</a:t>
            </a:r>
            <a:r>
              <a:rPr lang="cs-CZ" dirty="0"/>
              <a:t>.</a:t>
            </a:r>
            <a:endParaRPr lang="cs-CZ" dirty="0" smtClean="0"/>
          </a:p>
          <a:p>
            <a:r>
              <a:rPr lang="cs-CZ" dirty="0" smtClean="0"/>
              <a:t>Dramaturgie je </a:t>
            </a:r>
            <a:r>
              <a:rPr lang="cs-CZ" dirty="0"/>
              <a:t>rozčleněná </a:t>
            </a:r>
            <a:r>
              <a:rPr lang="cs-CZ" dirty="0" smtClean="0"/>
              <a:t>podle </a:t>
            </a:r>
            <a:r>
              <a:rPr lang="cs-CZ" dirty="0"/>
              <a:t>věkových </a:t>
            </a:r>
            <a:r>
              <a:rPr lang="cs-CZ" dirty="0" smtClean="0"/>
              <a:t>kategorií </a:t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tvorbu pro nejmladší děti předškolního věku </a:t>
            </a:r>
            <a:r>
              <a:rPr lang="cs-CZ" dirty="0" smtClean="0"/>
              <a:t>a taky  </a:t>
            </a:r>
            <a:r>
              <a:rPr lang="cs-CZ" dirty="0"/>
              <a:t>nejnižších ročníků základních škol, tvorbu pro střední dětskou věkovou kategorii a na tvorbu pro mládež a dospělého diváka</a:t>
            </a:r>
            <a:r>
              <a:rPr lang="cs-CZ" dirty="0" smtClean="0"/>
              <a:t>.</a:t>
            </a:r>
          </a:p>
          <a:p>
            <a:r>
              <a:rPr lang="cs-CZ" sz="2800" dirty="0" smtClean="0">
                <a:hlinkClick r:id="rId2"/>
              </a:rPr>
              <a:t>www.divadlopolarka.cz</a:t>
            </a:r>
            <a:r>
              <a:rPr lang="cs-CZ" sz="2800" dirty="0" smtClean="0"/>
              <a:t> (foto viz heslo „ O Polárce“)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4696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Proč bylo </a:t>
            </a:r>
            <a:r>
              <a:rPr lang="cs-CZ" dirty="0" err="1" smtClean="0"/>
              <a:t>The</a:t>
            </a:r>
            <a:r>
              <a:rPr lang="cs-CZ" dirty="0" smtClean="0"/>
              <a:t> Globe </a:t>
            </a:r>
            <a:r>
              <a:rPr lang="cs-CZ" dirty="0" err="1" smtClean="0"/>
              <a:t>Theatre</a:t>
            </a:r>
            <a:r>
              <a:rPr lang="cs-CZ" dirty="0" smtClean="0"/>
              <a:t>  autorským divadlem? Které autorské divadlo znáte?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Ke kterému světovému dramatikovi patří epické divadlo?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r>
              <a:rPr lang="cs-CZ" dirty="0" smtClean="0"/>
              <a:t>V čem se liší divadlo pro děti a divadlo </a:t>
            </a:r>
            <a:br>
              <a:rPr lang="cs-CZ" dirty="0" smtClean="0"/>
            </a:br>
            <a:r>
              <a:rPr lang="cs-CZ" dirty="0" smtClean="0"/>
              <a:t>pro dospělé? Kde můžete navštívit loutkové divadlo? </a:t>
            </a:r>
          </a:p>
        </p:txBody>
      </p:sp>
    </p:spTree>
    <p:extLst>
      <p:ext uri="{BB962C8B-B14F-4D97-AF65-F5344CB8AC3E}">
        <p14:creationId xmlns:p14="http://schemas.microsoft.com/office/powerpoint/2010/main" val="3957308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Spolumajitelem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/>
              <a:t>Globe </a:t>
            </a:r>
            <a:r>
              <a:rPr lang="cs-CZ" dirty="0" err="1"/>
              <a:t>Theatre</a:t>
            </a:r>
            <a:r>
              <a:rPr lang="cs-CZ" dirty="0"/>
              <a:t> </a:t>
            </a:r>
            <a:r>
              <a:rPr lang="cs-CZ" dirty="0" smtClean="0"/>
              <a:t>byl </a:t>
            </a:r>
            <a:br>
              <a:rPr lang="cs-CZ" dirty="0" smtClean="0"/>
            </a:br>
            <a:r>
              <a:rPr lang="cs-CZ" dirty="0" smtClean="0"/>
              <a:t>William  Shakespeare.</a:t>
            </a:r>
            <a:endParaRPr lang="cs-CZ" dirty="0"/>
          </a:p>
          <a:p>
            <a:r>
              <a:rPr lang="cs-CZ" dirty="0" smtClean="0"/>
              <a:t>Epické divadlo dává </a:t>
            </a:r>
            <a:r>
              <a:rPr lang="cs-CZ" dirty="0"/>
              <a:t>přednost příběhu, jež je často přerušován komentováním </a:t>
            </a:r>
            <a:r>
              <a:rPr lang="cs-CZ" dirty="0" smtClean="0"/>
              <a:t>vypravěče. Jeho tvůrcem je Bertold Brecht.                   </a:t>
            </a:r>
            <a:r>
              <a:rPr lang="cs-CZ" sz="2600" b="1" i="1" dirty="0" smtClean="0">
                <a:hlinkClick r:id="rId2"/>
              </a:rPr>
              <a:t>Epické </a:t>
            </a:r>
            <a:r>
              <a:rPr lang="cs-CZ" sz="2600" b="1" i="1" dirty="0">
                <a:hlinkClick r:id="rId2"/>
              </a:rPr>
              <a:t>divadlo</a:t>
            </a:r>
            <a:r>
              <a:rPr lang="cs-CZ" sz="2600" b="1" dirty="0">
                <a:hlinkClick r:id="rId2"/>
              </a:rPr>
              <a:t> –  Wikipedie</a:t>
            </a:r>
            <a:endParaRPr lang="cs-CZ" sz="2600" dirty="0"/>
          </a:p>
          <a:p>
            <a:r>
              <a:rPr lang="cs-CZ" dirty="0" smtClean="0"/>
              <a:t>V </a:t>
            </a:r>
            <a:r>
              <a:rPr lang="cs-CZ" dirty="0"/>
              <a:t>čem se liší divadlo pro děti a divadlo </a:t>
            </a:r>
            <a:br>
              <a:rPr lang="cs-CZ" dirty="0"/>
            </a:br>
            <a:r>
              <a:rPr lang="cs-CZ" dirty="0"/>
              <a:t>pro dospělé? </a:t>
            </a:r>
            <a:r>
              <a:rPr lang="cs-CZ" dirty="0" smtClean="0"/>
              <a:t>  </a:t>
            </a:r>
            <a:r>
              <a:rPr lang="cs-CZ" sz="2400" b="1" i="1" dirty="0">
                <a:hlinkClick r:id="rId3"/>
              </a:rPr>
              <a:t>Loutkové divadlo</a:t>
            </a:r>
            <a:r>
              <a:rPr lang="cs-CZ" sz="2400" b="1" dirty="0">
                <a:hlinkClick r:id="rId3"/>
              </a:rPr>
              <a:t> – Wikipedie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8699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http</a:t>
            </a:r>
            <a:r>
              <a:rPr lang="cs-CZ" dirty="0"/>
              <a:t>://</a:t>
            </a:r>
            <a:r>
              <a:rPr lang="cs-CZ" dirty="0" smtClean="0"/>
              <a:t>www.ndbrno.cz</a:t>
            </a:r>
          </a:p>
          <a:p>
            <a:r>
              <a:rPr lang="cs-CZ" dirty="0"/>
              <a:t>http://</a:t>
            </a:r>
            <a:r>
              <a:rPr lang="cs-CZ" dirty="0" smtClean="0"/>
              <a:t>www.mdb.cz</a:t>
            </a:r>
          </a:p>
          <a:p>
            <a:r>
              <a:rPr lang="cs-CZ" dirty="0"/>
              <a:t>Divadla v ČR | </a:t>
            </a:r>
            <a:r>
              <a:rPr lang="cs-CZ" dirty="0" smtClean="0"/>
              <a:t>Informuji.cz </a:t>
            </a:r>
          </a:p>
          <a:p>
            <a:r>
              <a:rPr lang="cs-CZ" dirty="0" smtClean="0"/>
              <a:t>ww.provazek.cz</a:t>
            </a:r>
            <a:endParaRPr lang="cs-CZ" dirty="0" smtClean="0">
              <a:hlinkClick r:id="rId2"/>
            </a:endParaRPr>
          </a:p>
          <a:p>
            <a:r>
              <a:rPr lang="cs-CZ" dirty="0"/>
              <a:t>http://</a:t>
            </a:r>
            <a:r>
              <a:rPr lang="cs-CZ" dirty="0" smtClean="0"/>
              <a:t>www.hadivadlo.cz</a:t>
            </a:r>
          </a:p>
          <a:p>
            <a:r>
              <a:rPr lang="cs-CZ" dirty="0"/>
              <a:t>http://www.ced-brno.cz</a:t>
            </a:r>
            <a:r>
              <a:rPr lang="cs-CZ" dirty="0" smtClean="0"/>
              <a:t>/</a:t>
            </a:r>
          </a:p>
          <a:p>
            <a:r>
              <a:rPr lang="cs-CZ" dirty="0" smtClean="0"/>
              <a:t> www.studiomarta.cz</a:t>
            </a:r>
          </a:p>
          <a:p>
            <a:r>
              <a:rPr lang="cs-CZ" dirty="0" smtClean="0"/>
              <a:t>http</a:t>
            </a:r>
            <a:r>
              <a:rPr lang="cs-CZ" dirty="0"/>
              <a:t>://</a:t>
            </a:r>
            <a:r>
              <a:rPr lang="cs-CZ" dirty="0" smtClean="0"/>
              <a:t>www.divadlobolkapolivky.cz</a:t>
            </a:r>
          </a:p>
          <a:p>
            <a:r>
              <a:rPr lang="pl-PL" dirty="0"/>
              <a:t>www.buranteatr.cz </a:t>
            </a:r>
          </a:p>
          <a:p>
            <a:r>
              <a:rPr lang="cs-CZ" dirty="0" smtClean="0"/>
              <a:t>www.divadlo-radost.cz</a:t>
            </a:r>
          </a:p>
          <a:p>
            <a:r>
              <a:rPr lang="cs-CZ" dirty="0"/>
              <a:t>www.divadlopolarka.cz</a:t>
            </a:r>
            <a:r>
              <a:rPr lang="cs-CZ" dirty="0" smtClean="0"/>
              <a:t> 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6974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Divadelní scény v Brně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Národní divadlo </a:t>
            </a:r>
            <a:r>
              <a:rPr lang="cs-CZ" dirty="0" smtClean="0">
                <a:solidFill>
                  <a:srgbClr val="FF0000"/>
                </a:solidFill>
              </a:rPr>
              <a:t>Brno</a:t>
            </a:r>
            <a:r>
              <a:rPr lang="cs-CZ" dirty="0" smtClean="0"/>
              <a:t>,</a:t>
            </a:r>
            <a:r>
              <a:rPr lang="cs-CZ" b="1" dirty="0"/>
              <a:t> </a:t>
            </a:r>
            <a:r>
              <a:rPr lang="cs-CZ" dirty="0"/>
              <a:t>Dvořákova 11, </a:t>
            </a:r>
            <a:r>
              <a:rPr lang="cs-CZ" dirty="0" smtClean="0"/>
              <a:t>Brno</a:t>
            </a:r>
          </a:p>
          <a:p>
            <a:r>
              <a:rPr lang="cs-CZ" dirty="0">
                <a:solidFill>
                  <a:srgbClr val="FF0000"/>
                </a:solidFill>
              </a:rPr>
              <a:t>Městské divadlo </a:t>
            </a:r>
            <a:r>
              <a:rPr lang="cs-CZ" dirty="0" smtClean="0">
                <a:solidFill>
                  <a:srgbClr val="FF0000"/>
                </a:solidFill>
              </a:rPr>
              <a:t>Brno</a:t>
            </a:r>
            <a:r>
              <a:rPr lang="cs-CZ" dirty="0" smtClean="0"/>
              <a:t>,</a:t>
            </a:r>
            <a:r>
              <a:rPr lang="cs-CZ" b="1" dirty="0"/>
              <a:t> </a:t>
            </a:r>
            <a:r>
              <a:rPr lang="cs-CZ" dirty="0"/>
              <a:t>Lidická 16, </a:t>
            </a:r>
            <a:r>
              <a:rPr lang="cs-CZ" dirty="0" smtClean="0"/>
              <a:t>Brno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Centrum experimentálního divadla</a:t>
            </a:r>
            <a:r>
              <a:rPr lang="cs-CZ" b="1" dirty="0" smtClean="0"/>
              <a:t>, </a:t>
            </a:r>
            <a:r>
              <a:rPr lang="cs-CZ" dirty="0"/>
              <a:t>Zelný trh, </a:t>
            </a:r>
            <a:r>
              <a:rPr lang="cs-CZ" dirty="0" smtClean="0"/>
              <a:t>Brno</a:t>
            </a:r>
          </a:p>
          <a:p>
            <a:r>
              <a:rPr lang="cs-CZ" dirty="0">
                <a:solidFill>
                  <a:srgbClr val="FF0000"/>
                </a:solidFill>
              </a:rPr>
              <a:t>Divadelní studio Marta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cs-CZ" dirty="0"/>
              <a:t>Bayerova 5, Brno-Veveří</a:t>
            </a:r>
            <a:r>
              <a:rPr lang="cs-CZ" dirty="0" smtClean="0"/>
              <a:t>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Divadlo Bolka Polívky</a:t>
            </a:r>
            <a:r>
              <a:rPr lang="cs-CZ" dirty="0" smtClean="0"/>
              <a:t>,</a:t>
            </a:r>
            <a:r>
              <a:rPr lang="cs-CZ" b="1" dirty="0" smtClean="0"/>
              <a:t> </a:t>
            </a:r>
            <a:r>
              <a:rPr lang="cs-CZ" dirty="0" smtClean="0"/>
              <a:t>Jakubské náměstí 5, Brno</a:t>
            </a:r>
          </a:p>
          <a:p>
            <a:r>
              <a:rPr lang="cs-CZ" dirty="0" err="1">
                <a:solidFill>
                  <a:srgbClr val="FF0000"/>
                </a:solidFill>
              </a:rPr>
              <a:t>BuranTeatr</a:t>
            </a:r>
            <a:r>
              <a:rPr lang="cs-CZ" dirty="0"/>
              <a:t>,</a:t>
            </a:r>
            <a:r>
              <a:rPr lang="cs-CZ" b="1" dirty="0"/>
              <a:t> </a:t>
            </a:r>
            <a:r>
              <a:rPr lang="cs-CZ" dirty="0"/>
              <a:t>Kounicova 22, Brno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Divadlo </a:t>
            </a:r>
            <a:r>
              <a:rPr lang="cs-CZ" dirty="0">
                <a:solidFill>
                  <a:srgbClr val="FF0000"/>
                </a:solidFill>
              </a:rPr>
              <a:t>Radost</a:t>
            </a:r>
            <a:r>
              <a:rPr lang="cs-CZ" dirty="0"/>
              <a:t>,</a:t>
            </a:r>
            <a:r>
              <a:rPr lang="cs-CZ" b="1" dirty="0"/>
              <a:t> </a:t>
            </a:r>
            <a:r>
              <a:rPr lang="cs-CZ" dirty="0"/>
              <a:t>Bratislavská 32, </a:t>
            </a:r>
            <a:r>
              <a:rPr lang="cs-CZ" dirty="0" smtClean="0"/>
              <a:t>Brno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Divadlo Polárka</a:t>
            </a:r>
            <a:r>
              <a:rPr lang="cs-CZ" dirty="0" smtClean="0"/>
              <a:t>,</a:t>
            </a:r>
            <a:r>
              <a:rPr lang="it-IT" dirty="0"/>
              <a:t> Tučkova 34</a:t>
            </a:r>
            <a:r>
              <a:rPr lang="it-IT" dirty="0" smtClean="0"/>
              <a:t>, </a:t>
            </a:r>
            <a:r>
              <a:rPr lang="it-IT" dirty="0"/>
              <a:t>Brno</a:t>
            </a:r>
            <a:r>
              <a:rPr lang="cs-CZ" dirty="0" smtClean="0"/>
              <a:t>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051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Národní divadlo Brno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Národní </a:t>
            </a:r>
            <a:r>
              <a:rPr lang="cs-CZ" dirty="0" smtClean="0">
                <a:solidFill>
                  <a:srgbClr val="FF0000"/>
                </a:solidFill>
              </a:rPr>
              <a:t>divadlo </a:t>
            </a:r>
            <a:r>
              <a:rPr lang="cs-CZ" dirty="0" smtClean="0"/>
              <a:t>v Brně tvoří tři budovy: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u="sng" dirty="0" smtClean="0"/>
              <a:t>Janáčkovo divadlo</a:t>
            </a:r>
            <a:r>
              <a:rPr lang="cs-CZ" dirty="0" smtClean="0"/>
              <a:t> – Rooseveltova ulice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u="sng" dirty="0" smtClean="0"/>
              <a:t>Mahenovo divadlo</a:t>
            </a:r>
            <a:r>
              <a:rPr lang="cs-CZ" dirty="0" smtClean="0"/>
              <a:t> – Malinovského náměstí 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u="sng" dirty="0" smtClean="0"/>
              <a:t>Reduta</a:t>
            </a:r>
            <a:r>
              <a:rPr lang="cs-CZ" dirty="0" smtClean="0"/>
              <a:t> – Zelný trh</a:t>
            </a:r>
          </a:p>
          <a:p>
            <a:r>
              <a:rPr lang="cs-CZ" dirty="0" smtClean="0"/>
              <a:t>1</a:t>
            </a:r>
            <a:r>
              <a:rPr lang="cs-CZ" dirty="0"/>
              <a:t>. listopadu 2013 </a:t>
            </a:r>
            <a:r>
              <a:rPr lang="cs-CZ" u="sng" dirty="0" smtClean="0"/>
              <a:t>se ujal </a:t>
            </a:r>
            <a:r>
              <a:rPr lang="cs-CZ" u="sng" dirty="0"/>
              <a:t>funkce ředitele</a:t>
            </a:r>
            <a:r>
              <a:rPr lang="cs-CZ" dirty="0"/>
              <a:t> Národního divadla </a:t>
            </a:r>
            <a:r>
              <a:rPr lang="cs-CZ" dirty="0" smtClean="0"/>
              <a:t>Brno </a:t>
            </a:r>
            <a:r>
              <a:rPr lang="cs-CZ" u="sng" dirty="0"/>
              <a:t>Martin Glaser</a:t>
            </a:r>
            <a:r>
              <a:rPr lang="cs-CZ" dirty="0" smtClean="0"/>
              <a:t>. Oznámil </a:t>
            </a:r>
            <a:r>
              <a:rPr lang="cs-CZ" dirty="0"/>
              <a:t>šéfy jednotlivých souborů</a:t>
            </a:r>
            <a:r>
              <a:rPr lang="cs-CZ" dirty="0" smtClean="0"/>
              <a:t>. Janáčkovu operu vede Eva </a:t>
            </a:r>
            <a:r>
              <a:rPr lang="cs-CZ" dirty="0"/>
              <a:t>Blahová</a:t>
            </a:r>
            <a:r>
              <a:rPr lang="cs-CZ" b="1" dirty="0"/>
              <a:t> </a:t>
            </a:r>
            <a:r>
              <a:rPr lang="cs-CZ" dirty="0" smtClean="0"/>
              <a:t>, </a:t>
            </a:r>
            <a:r>
              <a:rPr lang="cs-CZ" dirty="0"/>
              <a:t>balet tanečník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choreograf Mário </a:t>
            </a:r>
            <a:r>
              <a:rPr lang="cs-CZ" dirty="0" err="1"/>
              <a:t>Radačovský</a:t>
            </a:r>
            <a:r>
              <a:rPr lang="cs-CZ" dirty="0"/>
              <a:t> a činohru Petr </a:t>
            </a:r>
            <a:r>
              <a:rPr lang="cs-CZ" dirty="0" err="1"/>
              <a:t>Halberstadt</a:t>
            </a:r>
            <a:r>
              <a:rPr lang="cs-CZ" dirty="0" smtClean="0"/>
              <a:t>.</a:t>
            </a:r>
          </a:p>
          <a:p>
            <a:r>
              <a:rPr lang="cs-CZ" dirty="0" smtClean="0"/>
              <a:t>Národní divadlo je hlavní divadelní scéna v Brně. Jeho historie sahá do roku 1884.</a:t>
            </a:r>
            <a:endParaRPr lang="cs-CZ" dirty="0"/>
          </a:p>
          <a:p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www.ndbrno.cz</a:t>
            </a:r>
            <a:r>
              <a:rPr lang="cs-CZ" dirty="0" smtClean="0"/>
              <a:t> ( budovy – fotografie)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3445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Městské divadlo Brno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MDB bylo založeno </a:t>
            </a:r>
            <a:r>
              <a:rPr lang="cs-CZ" dirty="0"/>
              <a:t>koncem května 1945 </a:t>
            </a:r>
            <a:r>
              <a:rPr lang="cs-CZ" dirty="0" smtClean="0"/>
              <a:t>pod </a:t>
            </a:r>
            <a:r>
              <a:rPr lang="cs-CZ" dirty="0"/>
              <a:t>názvem Svobodné </a:t>
            </a:r>
            <a:r>
              <a:rPr lang="cs-CZ" dirty="0" smtClean="0"/>
              <a:t>divadlo. Potom muselo </a:t>
            </a:r>
            <a:r>
              <a:rPr lang="cs-CZ" dirty="0"/>
              <a:t>měnit </a:t>
            </a:r>
            <a:r>
              <a:rPr lang="cs-CZ" dirty="0" smtClean="0"/>
              <a:t> své názvy, </a:t>
            </a:r>
            <a:br>
              <a:rPr lang="cs-CZ" dirty="0" smtClean="0"/>
            </a:br>
            <a:r>
              <a:rPr lang="cs-CZ" dirty="0" smtClean="0"/>
              <a:t>od </a:t>
            </a:r>
            <a:r>
              <a:rPr lang="cs-CZ" dirty="0"/>
              <a:t>roku </a:t>
            </a:r>
            <a:r>
              <a:rPr lang="cs-CZ" dirty="0" smtClean="0"/>
              <a:t>1954 do 1988 neslo název Divadlo bratří Mrštíků a sídlilo na </a:t>
            </a:r>
            <a:r>
              <a:rPr lang="cs-CZ" dirty="0"/>
              <a:t>Jakubském </a:t>
            </a:r>
            <a:r>
              <a:rPr lang="cs-CZ" dirty="0" smtClean="0"/>
              <a:t>náměstí. Od </a:t>
            </a:r>
            <a:r>
              <a:rPr lang="cs-CZ" dirty="0"/>
              <a:t>sametové </a:t>
            </a:r>
            <a:r>
              <a:rPr lang="cs-CZ" dirty="0" smtClean="0"/>
              <a:t>revoluce nese název Městské </a:t>
            </a:r>
            <a:r>
              <a:rPr lang="cs-CZ" dirty="0"/>
              <a:t>divadlo Brno. </a:t>
            </a:r>
            <a:r>
              <a:rPr lang="cs-CZ" dirty="0" smtClean="0"/>
              <a:t> </a:t>
            </a:r>
          </a:p>
          <a:p>
            <a:r>
              <a:rPr lang="cs-CZ" dirty="0" smtClean="0"/>
              <a:t>Současným </a:t>
            </a:r>
            <a:r>
              <a:rPr lang="cs-CZ" u="sng" dirty="0" smtClean="0"/>
              <a:t>ředitelem je Stanislav </a:t>
            </a:r>
            <a:r>
              <a:rPr lang="cs-CZ" u="sng" dirty="0" err="1" smtClean="0"/>
              <a:t>Moša</a:t>
            </a:r>
            <a:r>
              <a:rPr lang="cs-CZ" dirty="0" smtClean="0"/>
              <a:t>. Má významný podíl na změně uměleckého kursu i na  přestavbě </a:t>
            </a:r>
            <a:r>
              <a:rPr lang="cs-CZ" dirty="0"/>
              <a:t>Činoherní scény na </a:t>
            </a:r>
            <a:r>
              <a:rPr lang="cs-CZ" dirty="0" smtClean="0"/>
              <a:t>Lidické ulici a výstavbě </a:t>
            </a:r>
            <a:r>
              <a:rPr lang="cs-CZ" dirty="0"/>
              <a:t>nové Hudební </a:t>
            </a:r>
            <a:r>
              <a:rPr lang="cs-CZ" dirty="0" smtClean="0"/>
              <a:t>scény.</a:t>
            </a:r>
          </a:p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www.mdb.cz</a:t>
            </a:r>
            <a:r>
              <a:rPr lang="cs-CZ" dirty="0" smtClean="0"/>
              <a:t>  (divadlo si můžete prohlédnout  pod heslem „O divadle – virtuální prohlídka“ 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1373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Které brněnské divadlo jste navštívili? Vybíráte si činohru, operu, nebo balet?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Které budovy tvoří Národní divadlo Brno?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Ve kterém městě je Divadlo J. K. Tyla, </a:t>
            </a:r>
            <a:br>
              <a:rPr lang="cs-CZ" dirty="0" smtClean="0"/>
            </a:br>
            <a:r>
              <a:rPr lang="cs-CZ" dirty="0" smtClean="0"/>
              <a:t>V. K. Klicpery, P. Bezruče?</a:t>
            </a:r>
          </a:p>
          <a:p>
            <a:pPr marL="0" indent="0">
              <a:buNone/>
            </a:pPr>
            <a:r>
              <a:rPr lang="cs-CZ" dirty="0" smtClean="0"/>
              <a:t>     </a:t>
            </a:r>
          </a:p>
          <a:p>
            <a:r>
              <a:rPr lang="cs-CZ" dirty="0" smtClean="0"/>
              <a:t>Čím je výjimečné divadlo v Českém Krumlově?   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23332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Budovy Národního divadla Brno:               </a:t>
            </a:r>
            <a:r>
              <a:rPr lang="cs-CZ" u="sng" dirty="0" smtClean="0"/>
              <a:t> </a:t>
            </a:r>
            <a:r>
              <a:rPr lang="cs-CZ" dirty="0" smtClean="0"/>
              <a:t>Janáčkovo divadlo, Mahenovo divadlo, Reduta.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r>
              <a:rPr lang="cs-CZ" dirty="0" smtClean="0"/>
              <a:t>Divadlo </a:t>
            </a:r>
            <a:r>
              <a:rPr lang="cs-CZ" dirty="0"/>
              <a:t>J. K. </a:t>
            </a:r>
            <a:r>
              <a:rPr lang="cs-CZ" dirty="0" smtClean="0"/>
              <a:t>Tyla v Plzni, V</a:t>
            </a:r>
            <a:r>
              <a:rPr lang="cs-CZ" dirty="0"/>
              <a:t>. K. </a:t>
            </a:r>
            <a:r>
              <a:rPr lang="cs-CZ" dirty="0" smtClean="0"/>
              <a:t>Klicpery v Hradci Králové, P</a:t>
            </a:r>
            <a:r>
              <a:rPr lang="cs-CZ" dirty="0"/>
              <a:t>. </a:t>
            </a:r>
            <a:r>
              <a:rPr lang="cs-CZ" dirty="0" smtClean="0"/>
              <a:t>Bezruče v Ostravě.                      </a:t>
            </a:r>
            <a:r>
              <a:rPr lang="cs-CZ" sz="2400" dirty="0">
                <a:hlinkClick r:id="rId2"/>
              </a:rPr>
              <a:t>Seznam </a:t>
            </a:r>
            <a:r>
              <a:rPr lang="cs-CZ" sz="2400" i="1" dirty="0">
                <a:hlinkClick r:id="rId2"/>
              </a:rPr>
              <a:t>divadel</a:t>
            </a:r>
            <a:r>
              <a:rPr lang="cs-CZ" sz="2400" dirty="0">
                <a:hlinkClick r:id="rId2"/>
              </a:rPr>
              <a:t> v Česku – Wikipedie</a:t>
            </a:r>
            <a:r>
              <a:rPr lang="cs-CZ" sz="2400" dirty="0" smtClean="0"/>
              <a:t>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dirty="0"/>
              <a:t>Čím je výjimečné divadlo v Českém Krumlově? </a:t>
            </a:r>
            <a:r>
              <a:rPr lang="cs-CZ" dirty="0" smtClean="0"/>
              <a:t> </a:t>
            </a:r>
            <a:r>
              <a:rPr lang="cs-CZ" sz="2400" dirty="0">
                <a:hlinkClick r:id="rId3"/>
              </a:rPr>
              <a:t>Otáčivé hlediště </a:t>
            </a:r>
            <a:r>
              <a:rPr lang="cs-CZ" sz="2400" i="1" dirty="0">
                <a:hlinkClick r:id="rId3"/>
              </a:rPr>
              <a:t>Český Krumlov</a:t>
            </a:r>
            <a:r>
              <a:rPr lang="cs-CZ" sz="2400" dirty="0">
                <a:hlinkClick r:id="rId3"/>
              </a:rPr>
              <a:t> – Wikipedie</a:t>
            </a:r>
            <a:r>
              <a:rPr lang="cs-CZ" sz="2400" dirty="0"/>
              <a:t> 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8464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Centrum experimentálního divadla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CED je kulturní instituce, která od r. 1992 provozuje v </a:t>
            </a:r>
            <a:r>
              <a:rPr lang="cs-CZ" dirty="0"/>
              <a:t>nově vybudovaném areálu </a:t>
            </a:r>
            <a:r>
              <a:rPr lang="cs-CZ" dirty="0" smtClean="0"/>
              <a:t>budov </a:t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Zelném </a:t>
            </a:r>
            <a:r>
              <a:rPr lang="cs-CZ" dirty="0" smtClean="0"/>
              <a:t>trhu v Brně divadla: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Husa na provázku</a:t>
            </a:r>
            <a:r>
              <a:rPr lang="cs-CZ" b="1" dirty="0" smtClean="0"/>
              <a:t> </a:t>
            </a:r>
            <a:r>
              <a:rPr lang="cs-CZ" dirty="0" smtClean="0"/>
              <a:t>(umělecký šéf Luboš Balák), </a:t>
            </a:r>
            <a:r>
              <a:rPr lang="cs-CZ" sz="2600" dirty="0">
                <a:hlinkClick r:id="rId2"/>
              </a:rPr>
              <a:t>http://www.provazek.cz</a:t>
            </a:r>
            <a:endParaRPr lang="cs-CZ" sz="2600" dirty="0" smtClean="0"/>
          </a:p>
          <a:p>
            <a:r>
              <a:rPr lang="cs-CZ" dirty="0" err="1" smtClean="0">
                <a:solidFill>
                  <a:srgbClr val="FF0000"/>
                </a:solidFill>
              </a:rPr>
              <a:t>HaDivadlo</a:t>
            </a:r>
            <a:r>
              <a:rPr lang="cs-CZ" dirty="0" smtClean="0"/>
              <a:t> (umělecký šéf </a:t>
            </a:r>
            <a:r>
              <a:rPr lang="cs-CZ" dirty="0"/>
              <a:t>Marián </a:t>
            </a:r>
            <a:r>
              <a:rPr lang="cs-CZ" dirty="0" err="1" smtClean="0"/>
              <a:t>Amsler</a:t>
            </a:r>
            <a:r>
              <a:rPr lang="cs-CZ" dirty="0" smtClean="0"/>
              <a:t>), </a:t>
            </a:r>
            <a:r>
              <a:rPr lang="cs-CZ" sz="2600" dirty="0">
                <a:hlinkClick r:id="rId3"/>
              </a:rPr>
              <a:t>http://www.hadivadlo.cz</a:t>
            </a:r>
            <a:r>
              <a:rPr lang="cs-CZ" sz="2600" dirty="0" smtClean="0"/>
              <a:t> </a:t>
            </a:r>
          </a:p>
          <a:p>
            <a:r>
              <a:rPr lang="cs-CZ" sz="3500" dirty="0" smtClean="0">
                <a:solidFill>
                  <a:srgbClr val="FF0000"/>
                </a:solidFill>
              </a:rPr>
              <a:t>Divadlo u stolu</a:t>
            </a:r>
            <a:r>
              <a:rPr lang="cs-CZ" sz="3500" dirty="0" smtClean="0"/>
              <a:t> a </a:t>
            </a:r>
            <a:r>
              <a:rPr lang="cs-CZ" sz="3500" dirty="0" smtClean="0">
                <a:solidFill>
                  <a:srgbClr val="FF0000"/>
                </a:solidFill>
              </a:rPr>
              <a:t>Studio Dům</a:t>
            </a:r>
            <a:r>
              <a:rPr lang="cs-CZ" dirty="0" smtClean="0"/>
              <a:t>.</a:t>
            </a:r>
          </a:p>
          <a:p>
            <a:r>
              <a:rPr lang="cs-CZ" dirty="0" smtClean="0"/>
              <a:t>Šéfem </a:t>
            </a:r>
            <a:r>
              <a:rPr lang="cs-CZ" dirty="0" err="1" smtClean="0"/>
              <a:t>CEDu</a:t>
            </a:r>
            <a:r>
              <a:rPr lang="cs-CZ" dirty="0" smtClean="0"/>
              <a:t> je Petr Oslzlý. Centrum pořádá i jiné kulturní pořady</a:t>
            </a:r>
            <a:r>
              <a:rPr lang="cs-CZ" sz="2600" dirty="0" smtClean="0"/>
              <a:t>. </a:t>
            </a:r>
            <a:r>
              <a:rPr lang="cs-CZ" sz="2600" dirty="0" smtClean="0">
                <a:hlinkClick r:id="rId4"/>
              </a:rPr>
              <a:t> </a:t>
            </a:r>
            <a:r>
              <a:rPr lang="cs-CZ" sz="2600" dirty="0">
                <a:hlinkClick r:id="rId4"/>
              </a:rPr>
              <a:t>http://www.ced-brno.cz/</a:t>
            </a:r>
            <a:endParaRPr lang="cs-CZ" sz="2600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271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Studio Marta</a:t>
            </a:r>
            <a:r>
              <a:rPr lang="cs-CZ" dirty="0"/>
              <a:t> - divadelní scéna JAMU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Studio MARTA </a:t>
            </a:r>
            <a:r>
              <a:rPr lang="cs-CZ" dirty="0" smtClean="0"/>
              <a:t>vzniklo v roce 1952. Je vybudováno v suterénu </a:t>
            </a:r>
            <a:r>
              <a:rPr lang="cs-CZ" dirty="0"/>
              <a:t>obytného domu. </a:t>
            </a:r>
            <a:r>
              <a:rPr lang="cs-CZ" u="sng" dirty="0" smtClean="0"/>
              <a:t>Slouží </a:t>
            </a:r>
            <a:r>
              <a:rPr lang="cs-CZ" u="sng" dirty="0"/>
              <a:t>studentům všech oborů na Divadelní fakultě Janáčkovy akademie múzických </a:t>
            </a:r>
            <a:r>
              <a:rPr lang="cs-CZ" u="sng" dirty="0" smtClean="0"/>
              <a:t>umění</a:t>
            </a:r>
            <a:r>
              <a:rPr lang="cs-CZ" dirty="0" smtClean="0"/>
              <a:t>. Je to divadlo mladých umělců pro mladé publikum.</a:t>
            </a:r>
            <a:endParaRPr lang="cs-CZ" dirty="0" smtClean="0">
              <a:hlinkClick r:id="rId2"/>
            </a:endParaRPr>
          </a:p>
          <a:p>
            <a:r>
              <a:rPr lang="cs-CZ" sz="2400" dirty="0" smtClean="0">
                <a:hlinkClick r:id="rId2"/>
              </a:rPr>
              <a:t>http</a:t>
            </a:r>
            <a:r>
              <a:rPr lang="cs-CZ" sz="2400" dirty="0">
                <a:hlinkClick r:id="rId2"/>
              </a:rPr>
              <a:t>://</a:t>
            </a:r>
            <a:r>
              <a:rPr lang="cs-CZ" sz="2400" dirty="0" smtClean="0">
                <a:hlinkClick r:id="rId2"/>
              </a:rPr>
              <a:t>www.studiomarta.cz</a:t>
            </a:r>
            <a:r>
              <a:rPr lang="cs-CZ" sz="2400" dirty="0" smtClean="0"/>
              <a:t>                                                               ( fotogalerie pod heslem „O divadle“)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08576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Divadlo Bolka Polívky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Zahájilo činnost v září 1993 ve známé divadelní budově </a:t>
            </a:r>
            <a:r>
              <a:rPr lang="cs-CZ" u="sng" dirty="0" smtClean="0"/>
              <a:t>na Jakubském  náměstí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v Brně. Je to autorské divadlo, nejznámější inscenací je </a:t>
            </a:r>
            <a:r>
              <a:rPr lang="cs-CZ" dirty="0" smtClean="0">
                <a:solidFill>
                  <a:srgbClr val="FF0000"/>
                </a:solidFill>
              </a:rPr>
              <a:t>Šašek a královna</a:t>
            </a:r>
            <a:r>
              <a:rPr lang="cs-CZ" dirty="0" smtClean="0"/>
              <a:t>.</a:t>
            </a:r>
          </a:p>
          <a:p>
            <a:r>
              <a:rPr lang="cs-CZ" dirty="0" smtClean="0"/>
              <a:t>Bolek Polívka je </a:t>
            </a:r>
            <a:r>
              <a:rPr lang="cs-CZ" dirty="0"/>
              <a:t>významný český </a:t>
            </a:r>
            <a:r>
              <a:rPr lang="cs-CZ" dirty="0" smtClean="0"/>
              <a:t>herec, </a:t>
            </a:r>
            <a:r>
              <a:rPr lang="cs-CZ" dirty="0"/>
              <a:t>mim, dramatik a scenárista. </a:t>
            </a:r>
            <a:r>
              <a:rPr lang="cs-CZ" dirty="0" smtClean="0"/>
              <a:t>Pomáhal založit a byl významnou osobností Divadla </a:t>
            </a:r>
            <a:r>
              <a:rPr lang="cs-CZ" dirty="0"/>
              <a:t>Husa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provázku.</a:t>
            </a:r>
            <a:endParaRPr lang="cs-CZ" b="1" dirty="0" smtClean="0">
              <a:hlinkClick r:id="rId2"/>
            </a:endParaRPr>
          </a:p>
          <a:p>
            <a:r>
              <a:rPr lang="cs-CZ" sz="2400" dirty="0" smtClean="0">
                <a:hlinkClick r:id="rId2"/>
              </a:rPr>
              <a:t>http://www.divadlobolkapolivky.cz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929705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1681</TotalTime>
  <Words>461</Words>
  <Application>Microsoft Office PowerPoint</Application>
  <PresentationFormat>Předvádění na obrazovce (4:3)</PresentationFormat>
  <Paragraphs>106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Prezentace aplikace PowerPoint</vt:lpstr>
      <vt:lpstr>Divadelní scény v Brně</vt:lpstr>
      <vt:lpstr>Národní divadlo Brno</vt:lpstr>
      <vt:lpstr>Městské divadlo Brno</vt:lpstr>
      <vt:lpstr>Opakování</vt:lpstr>
      <vt:lpstr>Odpovědi</vt:lpstr>
      <vt:lpstr>Centrum experimentálního divadla</vt:lpstr>
      <vt:lpstr>Studio Marta - divadelní scéna JAMU</vt:lpstr>
      <vt:lpstr>Divadlo Bolka Polívky</vt:lpstr>
      <vt:lpstr>BuranTeatr</vt:lpstr>
      <vt:lpstr>Divadlo Radost</vt:lpstr>
      <vt:lpstr>Divadlo Polárka</vt:lpstr>
      <vt:lpstr>Opakování</vt:lpstr>
      <vt:lpstr>Odpovědi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255</cp:revision>
  <dcterms:created xsi:type="dcterms:W3CDTF">2012-06-18T15:15:37Z</dcterms:created>
  <dcterms:modified xsi:type="dcterms:W3CDTF">2014-02-10T17:18:16Z</dcterms:modified>
</cp:coreProperties>
</file>