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6.1.2013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Pravopisné veršování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4165462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Pravopis vesele i vážně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27. 12. 2012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1. – 4. ročník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Kreativní</a:t>
                      </a:r>
                      <a:r>
                        <a:rPr lang="cs-CZ" baseline="0" dirty="0" smtClean="0"/>
                        <a:t> tvorba dvojverší při nacvičování psaní i/y  po obojetných hláskách a shody podmětu s přísudkem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</a:t>
                      </a:r>
                      <a:r>
                        <a:rPr lang="cs-CZ" baseline="0" dirty="0" smtClean="0"/>
                        <a:t> tvoří dvojverší dle zadání a pokynů učitele sami, popř. ve dvojicích. Příklady možných řešení na str. 3-6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Jana </a:t>
                      </a:r>
                      <a:r>
                        <a:rPr lang="cs-CZ" dirty="0" err="1" smtClean="0"/>
                        <a:t>Ševelová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VY_32_INOVACE_14_CSEV02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8912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+mj-lt"/>
              </a:rPr>
              <a:t>Vytvořte dvojverší s těmito výrazy:  </a:t>
            </a:r>
          </a:p>
          <a:p>
            <a:r>
              <a:rPr lang="cs-CZ" sz="3200" dirty="0" smtClean="0">
                <a:latin typeface="+mj-lt"/>
              </a:rPr>
              <a:t>A/         odbyli</a:t>
            </a:r>
          </a:p>
          <a:p>
            <a:r>
              <a:rPr lang="cs-CZ" sz="3200" dirty="0" smtClean="0">
                <a:latin typeface="+mj-lt"/>
              </a:rPr>
              <a:t>B/          odbyly</a:t>
            </a:r>
          </a:p>
          <a:p>
            <a:r>
              <a:rPr lang="cs-CZ" sz="3200" dirty="0" smtClean="0">
                <a:latin typeface="+mj-lt"/>
              </a:rPr>
              <a:t>C/          odbily</a:t>
            </a:r>
          </a:p>
          <a:p>
            <a:r>
              <a:rPr lang="cs-CZ" sz="3200" dirty="0" smtClean="0">
                <a:latin typeface="+mj-lt"/>
              </a:rPr>
              <a:t>D            odbili</a:t>
            </a:r>
          </a:p>
          <a:p>
            <a:pPr>
              <a:buNone/>
            </a:pPr>
            <a:endParaRPr lang="cs-CZ" sz="3200" dirty="0" smtClean="0">
              <a:latin typeface="+mj-lt"/>
            </a:endParaRPr>
          </a:p>
          <a:p>
            <a:r>
              <a:rPr lang="cs-CZ" sz="3200" dirty="0" smtClean="0">
                <a:latin typeface="+mj-lt"/>
              </a:rPr>
              <a:t>Dbejte na jazykovou a pravopisnou správnost.</a:t>
            </a:r>
            <a:endParaRPr lang="cs-CZ" sz="3200" dirty="0">
              <a:latin typeface="+mj-lt"/>
            </a:endParaRPr>
          </a:p>
        </p:txBody>
      </p:sp>
      <p:pic>
        <p:nvPicPr>
          <p:cNvPr id="4098" name="Picture 2" descr="C:\Documents and Settings\Guest\Local Settings\Temporary Internet Files\Content.IE5\Q8PRGK1P\MP9004305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3903681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3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389120"/>
          </a:xfrm>
        </p:spPr>
        <p:txBody>
          <a:bodyPr>
            <a:normAutofit fontScale="25000" lnSpcReduction="20000"/>
          </a:bodyPr>
          <a:lstStyle/>
          <a:p>
            <a:r>
              <a:rPr lang="cs-CZ" sz="11200" dirty="0" smtClean="0">
                <a:latin typeface="+mj-lt"/>
              </a:rPr>
              <a:t>Příklady řešení úkolu A/</a:t>
            </a:r>
          </a:p>
          <a:p>
            <a:pPr>
              <a:buNone/>
            </a:pPr>
            <a:endParaRPr lang="cs-CZ" sz="11200" dirty="0" smtClean="0">
              <a:latin typeface="+mj-lt"/>
            </a:endParaRPr>
          </a:p>
          <a:p>
            <a:pPr>
              <a:buNone/>
            </a:pPr>
            <a:r>
              <a:rPr lang="cs-CZ" sz="11200" dirty="0" smtClean="0">
                <a:latin typeface="+mj-lt"/>
              </a:rPr>
              <a:t>    Kluci úkol odbyli,</a:t>
            </a:r>
          </a:p>
          <a:p>
            <a:pPr>
              <a:buNone/>
            </a:pPr>
            <a:r>
              <a:rPr lang="cs-CZ" sz="11200" dirty="0" smtClean="0">
                <a:latin typeface="+mj-lt"/>
              </a:rPr>
              <a:t>    běželi ven za chvíli.</a:t>
            </a:r>
          </a:p>
          <a:p>
            <a:pPr>
              <a:buNone/>
            </a:pPr>
            <a:r>
              <a:rPr lang="cs-CZ" sz="11200" dirty="0" smtClean="0">
                <a:latin typeface="+mj-lt"/>
              </a:rPr>
              <a:t>  </a:t>
            </a:r>
          </a:p>
          <a:p>
            <a:pPr>
              <a:buNone/>
            </a:pPr>
            <a:r>
              <a:rPr lang="cs-CZ" sz="11200" dirty="0" smtClean="0">
                <a:latin typeface="+mj-lt"/>
              </a:rPr>
              <a:t>    Že ten nápis odbyli,</a:t>
            </a:r>
          </a:p>
          <a:p>
            <a:pPr>
              <a:buNone/>
            </a:pPr>
            <a:r>
              <a:rPr lang="cs-CZ" sz="11200" dirty="0" smtClean="0">
                <a:latin typeface="+mj-lt"/>
              </a:rPr>
              <a:t>    bylo vidět na míli.</a:t>
            </a:r>
          </a:p>
          <a:p>
            <a:pPr>
              <a:buNone/>
            </a:pPr>
            <a:endParaRPr lang="cs-CZ" sz="11200" dirty="0" smtClean="0">
              <a:latin typeface="+mj-lt"/>
            </a:endParaRPr>
          </a:p>
          <a:p>
            <a:pPr>
              <a:buNone/>
            </a:pPr>
            <a:r>
              <a:rPr lang="cs-CZ" sz="11200" dirty="0" smtClean="0">
                <a:latin typeface="+mj-lt"/>
              </a:rPr>
              <a:t>    Zákony nám odbyli!</a:t>
            </a:r>
          </a:p>
          <a:p>
            <a:pPr>
              <a:buNone/>
            </a:pPr>
            <a:r>
              <a:rPr lang="cs-CZ" sz="11200" dirty="0" smtClean="0">
                <a:latin typeface="+mj-lt"/>
              </a:rPr>
              <a:t>    Veřejnost se nemýlí.</a:t>
            </a:r>
          </a:p>
          <a:p>
            <a:pPr>
              <a:buNone/>
            </a:pPr>
            <a:r>
              <a:rPr lang="cs-CZ" dirty="0" smtClean="0"/>
              <a:t>    </a:t>
            </a:r>
            <a:endParaRPr lang="cs-CZ" dirty="0"/>
          </a:p>
        </p:txBody>
      </p:sp>
      <p:pic>
        <p:nvPicPr>
          <p:cNvPr id="3074" name="Picture 2" descr="C:\Documents and Settings\Guest\Local Settings\Temporary Internet Files\Content.IE5\QI0I0G22\MP9004424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421161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89120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+mj-lt"/>
              </a:rPr>
              <a:t>Příklady řešení úkolu B/</a:t>
            </a:r>
          </a:p>
          <a:p>
            <a:endParaRPr lang="cs-CZ" sz="2800" dirty="0" smtClean="0">
              <a:latin typeface="+mj-lt"/>
            </a:endParaRP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Ženy muže odbyly,</a:t>
            </a: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neboť krásní nebyli.</a:t>
            </a:r>
          </a:p>
          <a:p>
            <a:pPr>
              <a:buNone/>
            </a:pPr>
            <a:endParaRPr lang="cs-CZ" sz="2800" dirty="0" smtClean="0">
              <a:latin typeface="+mj-lt"/>
            </a:endParaRP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Odbyly je s úsměvem,</a:t>
            </a: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poslaly ty pány ven.</a:t>
            </a:r>
          </a:p>
          <a:p>
            <a:pPr>
              <a:buNone/>
            </a:pPr>
            <a:r>
              <a:rPr lang="cs-CZ" dirty="0" smtClean="0">
                <a:latin typeface="+mj-lt"/>
              </a:rPr>
              <a:t> 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C:\Documents and Settings\Guest\Local Settings\Temporary Internet Files\Content.IE5\XE1EO7CJ\MP9004485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556" y="3501008"/>
            <a:ext cx="399644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+mj-lt"/>
              </a:rPr>
              <a:t>Příklady řešení úkolu C/</a:t>
            </a:r>
          </a:p>
          <a:p>
            <a:endParaRPr lang="cs-CZ" sz="2800" dirty="0" smtClean="0">
              <a:latin typeface="+mj-lt"/>
            </a:endParaRP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Hráčky míče odbily,</a:t>
            </a: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zvítězily ve chvíli.</a:t>
            </a:r>
          </a:p>
          <a:p>
            <a:pPr>
              <a:buNone/>
            </a:pPr>
            <a:endParaRPr lang="cs-CZ" sz="2800" dirty="0" smtClean="0">
              <a:latin typeface="+mj-lt"/>
            </a:endParaRP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Hodiny odbily na věži,</a:t>
            </a: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jsem na půlnočním nábřeží.</a:t>
            </a:r>
          </a:p>
          <a:p>
            <a:pPr>
              <a:buNone/>
            </a:pPr>
            <a:endParaRPr lang="cs-CZ" sz="2800" dirty="0" smtClean="0">
              <a:latin typeface="+mj-lt"/>
            </a:endParaRP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Odbily zvony na věži,</a:t>
            </a: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co dělat, on mi nevěří.</a:t>
            </a: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</a:t>
            </a:r>
          </a:p>
          <a:p>
            <a:pPr>
              <a:buNone/>
            </a:pPr>
            <a:r>
              <a:rPr lang="cs-CZ" sz="2800" dirty="0" smtClean="0"/>
              <a:t>   </a:t>
            </a:r>
          </a:p>
          <a:p>
            <a:pPr>
              <a:buNone/>
            </a:pPr>
            <a:endParaRPr lang="cs-CZ" sz="2800" dirty="0"/>
          </a:p>
        </p:txBody>
      </p:sp>
      <p:pic>
        <p:nvPicPr>
          <p:cNvPr id="1028" name="Picture 4" descr="C:\Documents and Settings\Guest\Local Settings\Temporary Internet Files\Content.IE5\VGSK439Q\MP9004010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76872"/>
            <a:ext cx="259355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+mj-lt"/>
              </a:rPr>
              <a:t>Příklady řešení úkolu D/</a:t>
            </a:r>
          </a:p>
          <a:p>
            <a:endParaRPr lang="cs-CZ" sz="2800" dirty="0" smtClean="0">
              <a:latin typeface="+mj-lt"/>
            </a:endParaRP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Odbili svatí na orloji,</a:t>
            </a: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marně tu čekám dívku svoji.</a:t>
            </a:r>
          </a:p>
          <a:p>
            <a:pPr>
              <a:buNone/>
            </a:pPr>
            <a:endParaRPr lang="cs-CZ" sz="2800" dirty="0" smtClean="0">
              <a:latin typeface="+mj-lt"/>
            </a:endParaRP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Kluci prudce odbili,</a:t>
            </a: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do hlavy mě trefili.</a:t>
            </a:r>
          </a:p>
          <a:p>
            <a:pPr>
              <a:buNone/>
            </a:pPr>
            <a:endParaRPr lang="cs-CZ" sz="2800" dirty="0" smtClean="0">
              <a:latin typeface="+mj-lt"/>
            </a:endParaRP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Hráči vzorně odbili,</a:t>
            </a:r>
          </a:p>
          <a:p>
            <a:pPr>
              <a:buNone/>
            </a:pPr>
            <a:r>
              <a:rPr lang="cs-CZ" sz="2800" dirty="0" smtClean="0">
                <a:latin typeface="+mj-lt"/>
              </a:rPr>
              <a:t>    </a:t>
            </a:r>
            <a:r>
              <a:rPr lang="cs-CZ" sz="2800" dirty="0" err="1" smtClean="0">
                <a:latin typeface="+mj-lt"/>
              </a:rPr>
              <a:t>kouč</a:t>
            </a:r>
            <a:r>
              <a:rPr lang="cs-CZ" sz="2800" dirty="0" smtClean="0">
                <a:latin typeface="+mj-lt"/>
              </a:rPr>
              <a:t> je chválil za píli.</a:t>
            </a:r>
          </a:p>
          <a:p>
            <a:pPr>
              <a:buNone/>
            </a:pPr>
            <a:r>
              <a:rPr lang="cs-CZ" sz="2800" dirty="0" smtClean="0"/>
              <a:t>    </a:t>
            </a:r>
            <a:endParaRPr lang="cs-CZ" sz="2800" dirty="0"/>
          </a:p>
        </p:txBody>
      </p:sp>
      <p:pic>
        <p:nvPicPr>
          <p:cNvPr id="4" name="Picture 3" descr="C:\Documents and Settings\Guest\Local Settings\Temporary Internet Files\Content.IE5\XE1EO7CJ\MP9004424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2976"/>
            <a:ext cx="421470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</a:p>
          <a:p>
            <a:r>
              <a:rPr lang="cs-CZ" dirty="0" smtClean="0"/>
              <a:t>Microsoft </a:t>
            </a:r>
            <a:r>
              <a:rPr lang="cs-CZ" smtClean="0"/>
              <a:t>Office </a:t>
            </a:r>
            <a:r>
              <a:rPr lang="cs-CZ" dirty="0" err="1" smtClean="0"/>
              <a:t>K</a:t>
            </a:r>
            <a:r>
              <a:rPr lang="cs-CZ" smtClean="0"/>
              <a:t>lipart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539</TotalTime>
  <Words>265</Words>
  <Application>Microsoft Office PowerPoint</Application>
  <PresentationFormat>Předvádění na obrazovce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sady Office</vt:lpstr>
      <vt:lpstr>Tok</vt:lpstr>
      <vt:lpstr>Pravopisné veršování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Guest</cp:lastModifiedBy>
  <cp:revision>61</cp:revision>
  <dcterms:created xsi:type="dcterms:W3CDTF">2012-06-18T15:15:37Z</dcterms:created>
  <dcterms:modified xsi:type="dcterms:W3CDTF">2013-01-06T20:53:46Z</dcterms:modified>
</cp:coreProperties>
</file>