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3" r:id="rId4"/>
    <p:sldId id="264" r:id="rId5"/>
    <p:sldId id="265" r:id="rId6"/>
    <p:sldId id="266" r:id="rId7"/>
    <p:sldId id="267" r:id="rId8"/>
    <p:sldId id="268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8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Pravopisné lovy beze zbraní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4165462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Pravopis vesele i vážně 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– 4.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Pravopisné chyby v reálně existujících nápisech</a:t>
                      </a:r>
                      <a:r>
                        <a:rPr lang="cs-CZ" baseline="0" smtClean="0"/>
                        <a:t>, inzerátech,  poutačích a </a:t>
                      </a:r>
                      <a:r>
                        <a:rPr lang="cs-CZ" baseline="0" dirty="0" smtClean="0"/>
                        <a:t>titulku novin.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hledají pravopisné</a:t>
                      </a:r>
                      <a:r>
                        <a:rPr lang="cs-CZ" baseline="0" dirty="0" smtClean="0"/>
                        <a:t> chyby v nápisech  č. 3 – 8. Chybné varianty označí  NE, bezchybné  ANO.</a:t>
                      </a:r>
                    </a:p>
                    <a:p>
                      <a:r>
                        <a:rPr lang="cs-CZ" baseline="0" dirty="0" smtClean="0"/>
                        <a:t>Správné  řešení úkolu </a:t>
                      </a:r>
                      <a:r>
                        <a:rPr lang="cs-CZ" baseline="0" dirty="0" smtClean="0"/>
                        <a:t>je na </a:t>
                      </a:r>
                      <a:r>
                        <a:rPr lang="cs-CZ" baseline="0" dirty="0" smtClean="0"/>
                        <a:t>str. </a:t>
                      </a:r>
                      <a:r>
                        <a:rPr lang="cs-CZ" baseline="0" smtClean="0"/>
                        <a:t>9.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Ševelová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VY_32_INOVACE_14_CSEV07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Jsou nápisy, reklamy, inzeráty a titulek novin bez pravopisných chyb?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Zapište řešení:  ANO(bezchybné), NE(chybné)</a:t>
            </a:r>
          </a:p>
          <a:p>
            <a:r>
              <a:rPr lang="cs-CZ" dirty="0" smtClean="0"/>
              <a:t>Úkol 1 - ANO  x  NE</a:t>
            </a:r>
          </a:p>
          <a:p>
            <a:r>
              <a:rPr lang="cs-CZ" dirty="0" smtClean="0"/>
              <a:t>Úkol 2 - ANO  x  NE</a:t>
            </a:r>
          </a:p>
          <a:p>
            <a:r>
              <a:rPr lang="cs-CZ" dirty="0" smtClean="0"/>
              <a:t>Úkol 3 - ANO  x  NE</a:t>
            </a:r>
          </a:p>
          <a:p>
            <a:r>
              <a:rPr lang="cs-CZ" dirty="0" smtClean="0"/>
              <a:t>Úkol 4 - ANO  x  NE</a:t>
            </a:r>
          </a:p>
          <a:p>
            <a:r>
              <a:rPr lang="cs-CZ" dirty="0" smtClean="0"/>
              <a:t>Úkol 5 - ANO  x  NE</a:t>
            </a:r>
          </a:p>
          <a:p>
            <a:r>
              <a:rPr lang="cs-CZ" dirty="0" smtClean="0"/>
              <a:t>Úkol 6 - ANO  x  NE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7668344" y="2492896"/>
            <a:ext cx="244604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44208" y="2636912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8100392" y="1412776"/>
            <a:ext cx="1522512" cy="29131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7200" dirty="0" smtClean="0">
                <a:solidFill>
                  <a:srgbClr val="FF0000"/>
                </a:solidFill>
              </a:rPr>
              <a:t>1</a:t>
            </a:r>
            <a:endParaRPr lang="cs-CZ" sz="72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Guest\Plocha\obrazky prezentace-chyby\13566147818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7584843" cy="5688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7740352" y="2132856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7200" dirty="0" smtClean="0">
                <a:solidFill>
                  <a:srgbClr val="FF0000"/>
                </a:solidFill>
              </a:rPr>
              <a:t>2</a:t>
            </a:r>
            <a:endParaRPr lang="cs-CZ" sz="7200" dirty="0">
              <a:solidFill>
                <a:srgbClr val="FF0000"/>
              </a:solidFill>
            </a:endParaRPr>
          </a:p>
        </p:txBody>
      </p:sp>
      <p:pic>
        <p:nvPicPr>
          <p:cNvPr id="2051" name="Picture 3" descr="C:\Documents and Settings\Guest\Plocha\obrazky prezentace-chyby\13619099629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8680"/>
            <a:ext cx="7200800" cy="54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7812360" y="2204864"/>
            <a:ext cx="1738536" cy="1977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7200" dirty="0" smtClean="0">
                <a:solidFill>
                  <a:srgbClr val="FF0000"/>
                </a:solidFill>
              </a:rPr>
              <a:t>3</a:t>
            </a:r>
            <a:endParaRPr lang="cs-CZ" sz="72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Documents and Settings\Guest\Plocha\obrazky prezentace-chyby\13667268129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7392822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7884368" y="2204864"/>
            <a:ext cx="1080120" cy="1368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7200" dirty="0" smtClean="0">
                <a:solidFill>
                  <a:srgbClr val="FF0000"/>
                </a:solidFill>
              </a:rPr>
              <a:t>4</a:t>
            </a:r>
            <a:endParaRPr lang="cs-CZ" sz="72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Documents and Settings\Guest\Plocha\obrazky prezentace-chyby\13770203046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6672"/>
            <a:ext cx="7536837" cy="5652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7812360" y="2348880"/>
            <a:ext cx="1090464" cy="896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7200" dirty="0" smtClean="0">
                <a:solidFill>
                  <a:srgbClr val="FF0000"/>
                </a:solidFill>
              </a:rPr>
              <a:t>5</a:t>
            </a:r>
            <a:endParaRPr lang="cs-CZ" sz="72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Documents and Settings\Guest\Plocha\obrazky prezentace-chyby\13770204848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6"/>
            <a:ext cx="6912768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7884368" y="2204864"/>
            <a:ext cx="1152128" cy="12570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7200" dirty="0" smtClean="0">
                <a:solidFill>
                  <a:srgbClr val="FF0000"/>
                </a:solidFill>
              </a:rPr>
              <a:t>6</a:t>
            </a:r>
            <a:endParaRPr lang="cs-CZ" sz="7200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Documents and Settings\Guest\Plocha\obrazky prezentace-chyby\13770148890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7512835" cy="5634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Úkol 1 - NE</a:t>
            </a:r>
          </a:p>
          <a:p>
            <a:r>
              <a:rPr lang="cs-CZ" dirty="0" smtClean="0"/>
              <a:t>Úkol 2 – ANO</a:t>
            </a:r>
          </a:p>
          <a:p>
            <a:r>
              <a:rPr lang="cs-CZ" dirty="0" smtClean="0"/>
              <a:t>Úkol 3 – NE</a:t>
            </a:r>
          </a:p>
          <a:p>
            <a:r>
              <a:rPr lang="cs-CZ" dirty="0" smtClean="0"/>
              <a:t>Úkol 4 – NE</a:t>
            </a:r>
          </a:p>
          <a:p>
            <a:r>
              <a:rPr lang="cs-CZ" dirty="0" smtClean="0"/>
              <a:t>Úkol 5 – ANO</a:t>
            </a:r>
          </a:p>
          <a:p>
            <a:r>
              <a:rPr lang="cs-CZ" dirty="0" smtClean="0"/>
              <a:t>Úkol 6 - NE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Kč</a:t>
            </a:r>
          </a:p>
          <a:p>
            <a:r>
              <a:rPr lang="cs-CZ" dirty="0" smtClean="0"/>
              <a:t>-</a:t>
            </a:r>
          </a:p>
          <a:p>
            <a:r>
              <a:rPr lang="cs-CZ" dirty="0" smtClean="0"/>
              <a:t>ČISTICÍ STROJE</a:t>
            </a:r>
          </a:p>
          <a:p>
            <a:r>
              <a:rPr lang="cs-CZ" dirty="0" smtClean="0"/>
              <a:t>Přijmeme, pánské módy</a:t>
            </a:r>
          </a:p>
          <a:p>
            <a:r>
              <a:rPr lang="cs-CZ" dirty="0" smtClean="0"/>
              <a:t>-</a:t>
            </a:r>
          </a:p>
          <a:p>
            <a:r>
              <a:rPr lang="cs-CZ" dirty="0" smtClean="0"/>
              <a:t>Nám. Míru, 3. patro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196</Words>
  <Application>Microsoft Office PowerPoint</Application>
  <PresentationFormat>Předvádění na obrazovce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Pravopisné lovy beze zbraní</vt:lpstr>
      <vt:lpstr> Jsou nápisy, reklamy, inzeráty a titulek novin bez pravopisných chyb?</vt:lpstr>
      <vt:lpstr>1</vt:lpstr>
      <vt:lpstr>Snímek 4</vt:lpstr>
      <vt:lpstr>Snímek 5</vt:lpstr>
      <vt:lpstr>Snímek 6</vt:lpstr>
      <vt:lpstr>Snímek 7</vt:lpstr>
      <vt:lpstr>Snímek 8</vt:lpstr>
      <vt:lpstr>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Guest</cp:lastModifiedBy>
  <cp:revision>54</cp:revision>
  <dcterms:created xsi:type="dcterms:W3CDTF">2012-06-18T15:15:37Z</dcterms:created>
  <dcterms:modified xsi:type="dcterms:W3CDTF">2014-01-05T21:55:53Z</dcterms:modified>
</cp:coreProperties>
</file>