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38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Pravopis v lidové moudrosti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34165462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smtClean="0"/>
                        <a:t>Pravopis vesele i vážně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22.</a:t>
                      </a:r>
                      <a:r>
                        <a:rPr lang="cs-CZ" baseline="0" dirty="0" smtClean="0"/>
                        <a:t>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– 4. ročník</a:t>
                      </a:r>
                      <a:r>
                        <a:rPr lang="cs-CZ" baseline="0" dirty="0" smtClean="0"/>
                        <a:t>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Pravopis v českých</a:t>
                      </a:r>
                      <a:r>
                        <a:rPr lang="cs-CZ" baseline="0" dirty="0" smtClean="0"/>
                        <a:t> lidových příslovích, pranostikách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opisují text a doplňují vhodná písmena: i/í, y/ý, s/z, š/ž… </a:t>
                      </a:r>
                      <a:r>
                        <a:rPr lang="cs-CZ" baseline="0" dirty="0" smtClean="0"/>
                        <a:t> Správné řešení  je na str. 7.                              Na závěr mohou  s pomocí učitele vysvětlit  </a:t>
                      </a:r>
                      <a:r>
                        <a:rPr lang="cs-CZ" baseline="0" smtClean="0"/>
                        <a:t>význam lidových přísloví </a:t>
                      </a:r>
                      <a:r>
                        <a:rPr lang="cs-CZ" baseline="0" dirty="0" smtClean="0"/>
                        <a:t>a pranostik.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Ševelová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VY_32_INOVACE_14_CSEV08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Doplňte vhodná písmena ( i/í, y/ý )       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Kovářova </a:t>
            </a:r>
            <a:r>
              <a:rPr lang="cs-CZ" dirty="0" err="1" smtClean="0"/>
              <a:t>kob</a:t>
            </a:r>
            <a:r>
              <a:rPr lang="cs-CZ" dirty="0" smtClean="0"/>
              <a:t>-la a ševcova žena chodí bos-.</a:t>
            </a:r>
          </a:p>
          <a:p>
            <a:endParaRPr lang="cs-CZ" dirty="0" smtClean="0"/>
          </a:p>
          <a:p>
            <a:r>
              <a:rPr lang="cs-CZ" dirty="0" smtClean="0"/>
              <a:t>Sejde z očí, sejde z m-</a:t>
            </a:r>
            <a:r>
              <a:rPr lang="cs-CZ" dirty="0" err="1" smtClean="0"/>
              <a:t>sl</a:t>
            </a:r>
            <a:r>
              <a:rPr lang="cs-CZ" dirty="0" smtClean="0"/>
              <a:t>-.</a:t>
            </a:r>
          </a:p>
          <a:p>
            <a:endParaRPr lang="cs-CZ" dirty="0" smtClean="0"/>
          </a:p>
          <a:p>
            <a:r>
              <a:rPr lang="cs-CZ" dirty="0" smtClean="0"/>
              <a:t>Kdo chce s vlky b-ti, musí s nim- v-ti.</a:t>
            </a:r>
          </a:p>
          <a:p>
            <a:endParaRPr lang="cs-CZ" dirty="0" smtClean="0"/>
          </a:p>
          <a:p>
            <a:r>
              <a:rPr lang="cs-CZ" dirty="0" smtClean="0"/>
              <a:t>Řeč se mluv-, voda </a:t>
            </a:r>
            <a:r>
              <a:rPr lang="cs-CZ" dirty="0" err="1" smtClean="0"/>
              <a:t>pl</a:t>
            </a:r>
            <a:r>
              <a:rPr lang="cs-CZ" dirty="0" smtClean="0"/>
              <a:t>-ne.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Doplňte vhodná písmena (i/í, y/ý, s/z, š/ž) a vysvětlete významy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Le</a:t>
            </a:r>
            <a:r>
              <a:rPr lang="cs-CZ" dirty="0" smtClean="0"/>
              <a:t>- má krátké nohy, daleko neuteče.</a:t>
            </a:r>
          </a:p>
          <a:p>
            <a:endParaRPr lang="cs-CZ" dirty="0" smtClean="0"/>
          </a:p>
          <a:p>
            <a:r>
              <a:rPr lang="cs-CZ" dirty="0" smtClean="0"/>
              <a:t>Čí chleba jíš, toho p-</a:t>
            </a:r>
            <a:r>
              <a:rPr lang="cs-CZ" dirty="0" err="1" smtClean="0"/>
              <a:t>seň</a:t>
            </a:r>
            <a:r>
              <a:rPr lang="cs-CZ" dirty="0" smtClean="0"/>
              <a:t>  -p-</a:t>
            </a:r>
            <a:r>
              <a:rPr lang="cs-CZ" dirty="0" err="1" smtClean="0"/>
              <a:t>vej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Vrána vráně oči nikdy </a:t>
            </a:r>
            <a:r>
              <a:rPr lang="cs-CZ" dirty="0" err="1" smtClean="0"/>
              <a:t>nev</a:t>
            </a:r>
            <a:r>
              <a:rPr lang="cs-CZ" dirty="0" smtClean="0"/>
              <a:t>-klove.</a:t>
            </a:r>
          </a:p>
          <a:p>
            <a:endParaRPr lang="cs-CZ" dirty="0" smtClean="0"/>
          </a:p>
          <a:p>
            <a:r>
              <a:rPr lang="cs-CZ" dirty="0" smtClean="0"/>
              <a:t>Únor b-l- pole s-l-.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Doplňte vhodná písmena (i/í, y/ý, š/ž)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Kdo seje v-</a:t>
            </a:r>
            <a:r>
              <a:rPr lang="cs-CZ" dirty="0" err="1" smtClean="0"/>
              <a:t>tr</a:t>
            </a:r>
            <a:r>
              <a:rPr lang="cs-CZ" dirty="0" smtClean="0"/>
              <a:t>, </a:t>
            </a:r>
            <a:r>
              <a:rPr lang="cs-CZ" dirty="0" err="1" smtClean="0"/>
              <a:t>sklíz</a:t>
            </a:r>
            <a:r>
              <a:rPr lang="cs-CZ" dirty="0" smtClean="0"/>
              <a:t>- bouři.</a:t>
            </a:r>
          </a:p>
          <a:p>
            <a:endParaRPr lang="cs-CZ" dirty="0" smtClean="0"/>
          </a:p>
          <a:p>
            <a:r>
              <a:rPr lang="cs-CZ" dirty="0" err="1" smtClean="0"/>
              <a:t>Sl</a:t>
            </a:r>
            <a:r>
              <a:rPr lang="cs-CZ" dirty="0" smtClean="0"/>
              <a:t>-b- se </a:t>
            </a:r>
            <a:r>
              <a:rPr lang="cs-CZ" dirty="0" err="1" smtClean="0"/>
              <a:t>sl</a:t>
            </a:r>
            <a:r>
              <a:rPr lang="cs-CZ" dirty="0" smtClean="0"/>
              <a:t>-bují, blázni se radují.</a:t>
            </a:r>
          </a:p>
          <a:p>
            <a:endParaRPr lang="cs-CZ" dirty="0" smtClean="0"/>
          </a:p>
          <a:p>
            <a:r>
              <a:rPr lang="cs-CZ" dirty="0" smtClean="0"/>
              <a:t>Dvakrát měř, jednou </a:t>
            </a:r>
            <a:r>
              <a:rPr lang="cs-CZ" dirty="0" err="1" smtClean="0"/>
              <a:t>ře</a:t>
            </a:r>
            <a:r>
              <a:rPr lang="cs-CZ" dirty="0" smtClean="0"/>
              <a:t>-!</a:t>
            </a:r>
          </a:p>
          <a:p>
            <a:endParaRPr lang="cs-CZ" dirty="0" smtClean="0"/>
          </a:p>
          <a:p>
            <a:r>
              <a:rPr lang="cs-CZ" dirty="0" smtClean="0"/>
              <a:t>Co si kdo nadrob-l, ať si taky sní.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Doplňte vhodná písmena (i/í, y/ý, 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P-cha </a:t>
            </a:r>
            <a:r>
              <a:rPr lang="cs-CZ" dirty="0" err="1" smtClean="0"/>
              <a:t>předcház</a:t>
            </a:r>
            <a:r>
              <a:rPr lang="cs-CZ" dirty="0" smtClean="0"/>
              <a:t>- pád.</a:t>
            </a:r>
          </a:p>
          <a:p>
            <a:endParaRPr lang="cs-CZ" dirty="0" smtClean="0"/>
          </a:p>
          <a:p>
            <a:r>
              <a:rPr lang="cs-CZ" dirty="0" smtClean="0"/>
              <a:t>S-</a:t>
            </a:r>
            <a:r>
              <a:rPr lang="cs-CZ" dirty="0" err="1" smtClean="0"/>
              <a:t>tý</a:t>
            </a:r>
            <a:r>
              <a:rPr lang="cs-CZ" dirty="0" smtClean="0"/>
              <a:t> hladovému nevěří.</a:t>
            </a:r>
          </a:p>
          <a:p>
            <a:endParaRPr lang="cs-CZ" dirty="0" smtClean="0"/>
          </a:p>
          <a:p>
            <a:r>
              <a:rPr lang="cs-CZ" dirty="0" smtClean="0"/>
              <a:t>S-tem vodu nepřel-</a:t>
            </a:r>
            <a:r>
              <a:rPr lang="cs-CZ" dirty="0" err="1" smtClean="0"/>
              <a:t>ješ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Řeč se mluv-, voda </a:t>
            </a:r>
            <a:r>
              <a:rPr lang="cs-CZ" dirty="0" err="1" smtClean="0"/>
              <a:t>pl</a:t>
            </a:r>
            <a:r>
              <a:rPr lang="cs-CZ" dirty="0" smtClean="0"/>
              <a:t>-ne.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Doplňte vhodná písmena (i/í, y/ý)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Lehce </a:t>
            </a:r>
            <a:r>
              <a:rPr lang="cs-CZ" dirty="0" err="1" smtClean="0"/>
              <a:t>nab</a:t>
            </a:r>
            <a:r>
              <a:rPr lang="cs-CZ" dirty="0" smtClean="0"/>
              <a:t>-l, lehce </a:t>
            </a:r>
            <a:r>
              <a:rPr lang="cs-CZ" dirty="0" err="1" smtClean="0"/>
              <a:t>pozb</a:t>
            </a:r>
            <a:r>
              <a:rPr lang="cs-CZ" dirty="0" smtClean="0"/>
              <a:t>-l.</a:t>
            </a:r>
          </a:p>
          <a:p>
            <a:endParaRPr lang="cs-CZ" dirty="0" smtClean="0"/>
          </a:p>
          <a:p>
            <a:r>
              <a:rPr lang="cs-CZ" dirty="0" smtClean="0"/>
              <a:t>Jaký pán, </a:t>
            </a:r>
            <a:r>
              <a:rPr lang="cs-CZ" dirty="0" err="1" smtClean="0"/>
              <a:t>takov</a:t>
            </a:r>
            <a:r>
              <a:rPr lang="cs-CZ" dirty="0" smtClean="0"/>
              <a:t>- krám.</a:t>
            </a:r>
          </a:p>
          <a:p>
            <a:endParaRPr lang="cs-CZ" dirty="0" smtClean="0"/>
          </a:p>
          <a:p>
            <a:r>
              <a:rPr lang="cs-CZ" dirty="0" smtClean="0"/>
              <a:t>Nehas, co tě </a:t>
            </a:r>
            <a:r>
              <a:rPr lang="cs-CZ" dirty="0" err="1" smtClean="0"/>
              <a:t>nepál</a:t>
            </a:r>
            <a:r>
              <a:rPr lang="cs-CZ" dirty="0" smtClean="0"/>
              <a:t>-.</a:t>
            </a:r>
          </a:p>
          <a:p>
            <a:endParaRPr lang="cs-CZ" dirty="0" smtClean="0"/>
          </a:p>
          <a:p>
            <a:r>
              <a:rPr lang="cs-CZ" dirty="0" smtClean="0"/>
              <a:t>Každý </a:t>
            </a:r>
            <a:r>
              <a:rPr lang="cs-CZ" dirty="0" err="1" smtClean="0"/>
              <a:t>chv</a:t>
            </a:r>
            <a:r>
              <a:rPr lang="cs-CZ" dirty="0" smtClean="0"/>
              <a:t>-</a:t>
            </a:r>
            <a:r>
              <a:rPr lang="cs-CZ" dirty="0" err="1" smtClean="0"/>
              <a:t>lku</a:t>
            </a:r>
            <a:r>
              <a:rPr lang="cs-CZ" dirty="0" smtClean="0"/>
              <a:t> tahá p-</a:t>
            </a:r>
            <a:r>
              <a:rPr lang="cs-CZ" dirty="0" err="1" smtClean="0"/>
              <a:t>lku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</a:t>
            </a:r>
            <a:r>
              <a:rPr lang="cs-CZ" dirty="0" smtClean="0"/>
              <a:t>obyla, bosy, mysli, </a:t>
            </a:r>
            <a:r>
              <a:rPr lang="cs-CZ" dirty="0" err="1" smtClean="0"/>
              <a:t>býti</a:t>
            </a:r>
            <a:r>
              <a:rPr lang="cs-CZ" dirty="0" smtClean="0"/>
              <a:t>, </a:t>
            </a:r>
            <a:r>
              <a:rPr lang="cs-CZ" dirty="0" err="1" smtClean="0"/>
              <a:t>výti</a:t>
            </a:r>
            <a:r>
              <a:rPr lang="cs-CZ" dirty="0" smtClean="0"/>
              <a:t>, mluví, plyne</a:t>
            </a:r>
          </a:p>
          <a:p>
            <a:r>
              <a:rPr lang="cs-CZ" dirty="0" smtClean="0"/>
              <a:t>L</a:t>
            </a:r>
            <a:r>
              <a:rPr lang="cs-CZ" dirty="0" smtClean="0"/>
              <a:t>ež, píseň, zpívej, nevyklove, bílý, sílí</a:t>
            </a:r>
          </a:p>
          <a:p>
            <a:r>
              <a:rPr lang="cs-CZ" dirty="0" smtClean="0"/>
              <a:t>v</a:t>
            </a:r>
            <a:r>
              <a:rPr lang="cs-CZ" dirty="0" smtClean="0"/>
              <a:t>ítr, sklízí, sliby, slibují, řež, nadrobil</a:t>
            </a:r>
          </a:p>
          <a:p>
            <a:r>
              <a:rPr lang="cs-CZ" dirty="0" smtClean="0"/>
              <a:t>Pýcha, předchází, sytý, sítem, nepřeliješ, mluví, plyne</a:t>
            </a:r>
          </a:p>
          <a:p>
            <a:r>
              <a:rPr lang="cs-CZ" dirty="0" smtClean="0"/>
              <a:t>Nabyl, pozbyl, takový, nepálí , chvilku, pilku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338</Words>
  <Application>Microsoft Office PowerPoint</Application>
  <PresentationFormat>Předvádění na obrazovce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Pravopis v lidové moudrosti</vt:lpstr>
      <vt:lpstr>Doplňte vhodná písmena ( i/í, y/ý )         </vt:lpstr>
      <vt:lpstr>Doplňte vhodná písmena (i/í, y/ý, s/z, š/ž) a vysvětlete významy</vt:lpstr>
      <vt:lpstr>Doplňte vhodná písmena (i/í, y/ý, š/ž)</vt:lpstr>
      <vt:lpstr>Doplňte vhodná písmena (i/í, y/ý, )</vt:lpstr>
      <vt:lpstr>Doplňte vhodná písmena (i/í, y/ý)</vt:lpstr>
      <vt:lpstr>Řešení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Guest</cp:lastModifiedBy>
  <cp:revision>61</cp:revision>
  <dcterms:created xsi:type="dcterms:W3CDTF">2012-06-18T15:15:37Z</dcterms:created>
  <dcterms:modified xsi:type="dcterms:W3CDTF">2013-08-24T15:19:06Z</dcterms:modified>
</cp:coreProperties>
</file>