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263" r:id="rId4"/>
    <p:sldId id="264" r:id="rId5"/>
    <p:sldId id="265" r:id="rId6"/>
    <p:sldId id="266" r:id="rId7"/>
    <p:sldId id="267" r:id="rId8"/>
    <p:sldId id="269" r:id="rId9"/>
    <p:sldId id="26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5BF23-AAA8-426B-9522-F61140683A23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AC7E3-1C5B-43C9-86AE-6B80B2CA2C2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DAC7E3-1C5B-43C9-86AE-6B80B2CA2C22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49236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9827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140BB4E-2633-4063-97C2-2670DEA63A79}" type="datetimeFigureOut">
              <a:rPr lang="cs-CZ" smtClean="0"/>
              <a:pPr/>
              <a:t>5.1.2014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esko.svetadily.cz/clanky/Vysostne-panovnicke-sidlo-ceskych-kralu" TargetMode="External"/><Relationship Id="rId2" Type="http://schemas.openxmlformats.org/officeDocument/2006/relationships/hyperlink" Target="http://www.novinky.cz/bydleni/reality-a-finance/193093-narodni-divadlo-vyhlasilo-soutez-na-planovanou-rekonstrukci-fasady.html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Pravopisné toulky Prahou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34165462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Pravopis</a:t>
                      </a:r>
                      <a:r>
                        <a:rPr lang="cs-CZ" baseline="0" dirty="0" smtClean="0"/>
                        <a:t> vesele i vážně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24. 8. 2013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 – 4.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Psaní velkých písmen a testové úlohy z oblasti kultury a historie Prahy.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při</a:t>
                      </a:r>
                      <a:r>
                        <a:rPr lang="cs-CZ" baseline="0" dirty="0" smtClean="0"/>
                        <a:t> přepisu textů č. 1 – 4 použijí správně velká       i malá písmena a odpoví na testové úlohy. Učitel je seznámí s řešením na str. </a:t>
                      </a:r>
                      <a:r>
                        <a:rPr lang="cs-CZ" baseline="0" smtClean="0"/>
                        <a:t>6 a 7, </a:t>
                      </a:r>
                      <a:r>
                        <a:rPr lang="cs-CZ" baseline="0" dirty="0" smtClean="0"/>
                        <a:t>kde je navíc  bonusový úkol  na závěr  i se správnou odpovědí.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Ševelová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VY_32_INOVACE_14_CSEV10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1/ Napište správně velká a malá písmena  a vyberte odpověď.</a:t>
            </a:r>
          </a:p>
          <a:p>
            <a:r>
              <a:rPr lang="cs-CZ" dirty="0" smtClean="0"/>
              <a:t>CHRÁM SVATÉHO VÍTA, CHLOUBA GOTIKY, BYL DOKONČEN VE</a:t>
            </a:r>
          </a:p>
          <a:p>
            <a:r>
              <a:rPr lang="cs-CZ" dirty="0" smtClean="0"/>
              <a:t>A) 20. STOL.</a:t>
            </a:r>
          </a:p>
          <a:p>
            <a:r>
              <a:rPr lang="cs-CZ" dirty="0" smtClean="0"/>
              <a:t>B) 18. STOL.</a:t>
            </a:r>
          </a:p>
          <a:p>
            <a:r>
              <a:rPr lang="cs-CZ" dirty="0" smtClean="0"/>
              <a:t>C) 16. STOL.</a:t>
            </a:r>
          </a:p>
          <a:p>
            <a:r>
              <a:rPr lang="cs-CZ" dirty="0" smtClean="0"/>
              <a:t>D) 14. STOL.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Pravopisné toulky Prahou</a:t>
            </a:r>
            <a:endParaRPr lang="cs-CZ" dirty="0"/>
          </a:p>
        </p:txBody>
      </p:sp>
      <p:pic>
        <p:nvPicPr>
          <p:cNvPr id="5122" name="Picture 2" descr="Soubor:Praha, Katedrála, JV 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429000"/>
            <a:ext cx="3096344" cy="30656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  2/ Napište správně velká a malá písmena a vyberte odpověď.</a:t>
            </a:r>
          </a:p>
          <a:p>
            <a:r>
              <a:rPr lang="cs-CZ" dirty="0" smtClean="0"/>
              <a:t>OD BUDOVY NÁRODNÍHO DIVADLA , KTERÉ STOJÍ NA VLTAVSKÉM BŘEHU, JE KRÁSNÝ VÝHLED NA HRAD.   KDY BYLA NAŠE PRVNÍ SCÉNA  POSTAVENA ?</a:t>
            </a:r>
          </a:p>
          <a:p>
            <a:r>
              <a:rPr lang="cs-CZ" dirty="0" smtClean="0"/>
              <a:t>A/ 20. STOL.</a:t>
            </a:r>
          </a:p>
          <a:p>
            <a:r>
              <a:rPr lang="cs-CZ" dirty="0" smtClean="0"/>
              <a:t>B/ 19. STOL.</a:t>
            </a:r>
          </a:p>
          <a:p>
            <a:r>
              <a:rPr lang="cs-CZ" dirty="0" smtClean="0"/>
              <a:t>C/ 18. STOL.</a:t>
            </a:r>
          </a:p>
          <a:p>
            <a:r>
              <a:rPr lang="cs-CZ" dirty="0" smtClean="0"/>
              <a:t>D/ 17. STOL.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Pravopisné toulky Prahou</a:t>
            </a:r>
            <a:endParaRPr lang="cs-CZ" dirty="0"/>
          </a:p>
        </p:txBody>
      </p:sp>
      <p:pic>
        <p:nvPicPr>
          <p:cNvPr id="4098" name="Picture 2" descr="http://media.novinky.cz/345/203452-gallery1-ho1f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3861048"/>
            <a:ext cx="4752528" cy="26732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24744"/>
            <a:ext cx="8301608" cy="48860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3/Napište správně velká a malá písmena a vyberte  odpověď.</a:t>
            </a:r>
          </a:p>
          <a:p>
            <a:r>
              <a:rPr lang="cs-CZ" dirty="0" smtClean="0"/>
              <a:t>NA PRAŽSKÉM HRADU VLAJE KROMĚ STÁTNÍHO SYMBOLU  ČESKÉ REPUBLIKY TAKÉ VLAJKA EVROPSKÉ UNIE. KOLIK JE NA NÍ HVĚZD? </a:t>
            </a:r>
          </a:p>
          <a:p>
            <a:r>
              <a:rPr lang="cs-CZ" dirty="0" smtClean="0"/>
              <a:t>A) 10</a:t>
            </a:r>
          </a:p>
          <a:p>
            <a:r>
              <a:rPr lang="cs-CZ" dirty="0" smtClean="0"/>
              <a:t>B) 12</a:t>
            </a:r>
          </a:p>
          <a:p>
            <a:r>
              <a:rPr lang="cs-CZ" dirty="0" smtClean="0"/>
              <a:t>C) 16</a:t>
            </a:r>
          </a:p>
          <a:p>
            <a:r>
              <a:rPr lang="cs-CZ" dirty="0" smtClean="0"/>
              <a:t>D) JEJICH POČET SE MĚNÍ</a:t>
            </a:r>
            <a:br>
              <a:rPr lang="cs-CZ" dirty="0" smtClean="0"/>
            </a:br>
            <a:r>
              <a:rPr lang="cs-CZ" dirty="0" smtClean="0"/>
              <a:t>     S POČTEM ČLENŮ EU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cs-CZ" dirty="0" smtClean="0"/>
              <a:t>Pravopisné toulky Prahou</a:t>
            </a:r>
            <a:endParaRPr lang="cs-CZ" dirty="0"/>
          </a:p>
        </p:txBody>
      </p:sp>
      <p:pic>
        <p:nvPicPr>
          <p:cNvPr id="3074" name="Picture 2" descr="http://cesko.svetadily.cz/userfiles/image/clanky/cesko-prazsky-hrad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501008"/>
            <a:ext cx="4176464" cy="27873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4/Napište správně velká a malá písmena a vyberte odpověď.</a:t>
            </a:r>
          </a:p>
          <a:p>
            <a:r>
              <a:rPr lang="cs-CZ" dirty="0" smtClean="0"/>
              <a:t>JAKO POSLEDNÍ BYLO NA KONCI DRUHÉ SVĚTOVÉ VÁLKY V ROCE 1945 OD NĚMECKÝCH NACISTŮ OSVOBOZENO HLAVNÍ MĚSTO</a:t>
            </a:r>
          </a:p>
          <a:p>
            <a:r>
              <a:rPr lang="cs-CZ" dirty="0" smtClean="0"/>
              <a:t>A) PRAHA</a:t>
            </a:r>
          </a:p>
          <a:p>
            <a:r>
              <a:rPr lang="cs-CZ" dirty="0" smtClean="0"/>
              <a:t>B) BERLÍN</a:t>
            </a:r>
          </a:p>
          <a:p>
            <a:r>
              <a:rPr lang="cs-CZ" dirty="0" smtClean="0"/>
              <a:t>C) VÍDEŇ</a:t>
            </a:r>
          </a:p>
          <a:p>
            <a:r>
              <a:rPr lang="cs-CZ" dirty="0" smtClean="0"/>
              <a:t>D) BUDAPEŠŤ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Pravopisné toulky Prahou</a:t>
            </a:r>
            <a:endParaRPr lang="cs-CZ" dirty="0"/>
          </a:p>
        </p:txBody>
      </p:sp>
      <p:pic>
        <p:nvPicPr>
          <p:cNvPr id="2054" name="Picture 6" descr="http://tankove_muzeum.sweb.cz/warpics/pz6tiger2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3861048"/>
            <a:ext cx="3384376" cy="2301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8680" y="1556792"/>
            <a:ext cx="8795320" cy="5649491"/>
          </a:xfrm>
        </p:spPr>
        <p:txBody>
          <a:bodyPr>
            <a:normAutofit fontScale="92500" lnSpcReduction="20000"/>
          </a:bodyPr>
          <a:lstStyle/>
          <a:p>
            <a:r>
              <a:rPr lang="cs-CZ" sz="4000" dirty="0" smtClean="0"/>
              <a:t>1) Chrám svatého Víta, chlouba gotiky, byl dokončen ve 20. století.</a:t>
            </a:r>
          </a:p>
          <a:p>
            <a:r>
              <a:rPr lang="cs-CZ" sz="4000" dirty="0" smtClean="0"/>
              <a:t>2) Od budovy Národního divadla, které stojí na vltavském břehu, je krásný výhled na Hrad.</a:t>
            </a:r>
          </a:p>
          <a:p>
            <a:r>
              <a:rPr lang="cs-CZ" sz="4000" dirty="0" smtClean="0"/>
              <a:t>3) Na Pražském hradu vlaje kromě státního symbolu České republiky také vlajka Evropské unie</a:t>
            </a:r>
            <a:r>
              <a:rPr lang="cs-CZ" sz="4000" dirty="0" smtClean="0"/>
              <a:t>. Kolik je na </a:t>
            </a:r>
            <a:r>
              <a:rPr lang="cs-CZ" sz="4000" smtClean="0"/>
              <a:t>ní hvězd?</a:t>
            </a:r>
            <a:endParaRPr lang="cs-CZ" sz="4000" dirty="0" smtClean="0"/>
          </a:p>
          <a:p>
            <a:r>
              <a:rPr lang="cs-CZ" sz="4000" dirty="0" smtClean="0"/>
              <a:t>4) Jako poslední bylo na konci druhé světové války v roce 1945 od německých nacistů osvobozeno hlavní město Praha.</a:t>
            </a:r>
            <a:endParaRPr lang="cs-CZ" sz="3600" dirty="0" smtClean="0"/>
          </a:p>
          <a:p>
            <a:endParaRPr lang="cs-CZ" sz="3600" dirty="0" smtClean="0"/>
          </a:p>
          <a:p>
            <a:endParaRPr lang="cs-CZ" sz="3600" dirty="0" smtClean="0"/>
          </a:p>
          <a:p>
            <a:endParaRPr lang="cs-CZ" sz="3600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933456" cy="980728"/>
          </a:xfrm>
        </p:spPr>
        <p:txBody>
          <a:bodyPr/>
          <a:lstStyle/>
          <a:p>
            <a:pPr algn="ctr"/>
            <a:r>
              <a:rPr lang="cs-CZ" dirty="0" smtClean="0"/>
              <a:t>Řešení pravopisu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4392487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cs-CZ" sz="3600" dirty="0" smtClean="0"/>
              <a:t>1)</a:t>
            </a:r>
            <a:r>
              <a:rPr lang="cs-CZ" sz="3600" b="1" dirty="0" smtClean="0"/>
              <a:t> A   </a:t>
            </a:r>
            <a:r>
              <a:rPr lang="cs-CZ" sz="3600" dirty="0" smtClean="0"/>
              <a:t>2) </a:t>
            </a:r>
            <a:r>
              <a:rPr lang="cs-CZ" sz="3600" b="1" dirty="0" smtClean="0"/>
              <a:t>B </a:t>
            </a:r>
            <a:r>
              <a:rPr lang="cs-CZ" sz="3600" dirty="0" smtClean="0"/>
              <a:t>  3)</a:t>
            </a:r>
            <a:r>
              <a:rPr lang="cs-CZ" sz="3600" b="1" dirty="0" smtClean="0"/>
              <a:t>B</a:t>
            </a:r>
            <a:r>
              <a:rPr lang="cs-CZ" sz="3600" dirty="0" smtClean="0"/>
              <a:t>  4)</a:t>
            </a:r>
            <a:r>
              <a:rPr lang="cs-CZ" sz="3600" b="1" dirty="0" smtClean="0"/>
              <a:t>A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>
                <a:solidFill>
                  <a:srgbClr val="FF0000"/>
                </a:solidFill>
              </a:rPr>
              <a:t>Bonusová otázka na konec</a:t>
            </a:r>
          </a:p>
          <a:p>
            <a:r>
              <a:rPr lang="cs-CZ" smtClean="0"/>
              <a:t>Švédská populární skupina </a:t>
            </a:r>
            <a:r>
              <a:rPr lang="cs-CZ" dirty="0" smtClean="0"/>
              <a:t>ABBA byla na vrcholu slávy:</a:t>
            </a:r>
          </a:p>
          <a:p>
            <a:r>
              <a:rPr lang="cs-CZ" dirty="0" smtClean="0"/>
              <a:t>A) v 50. – 60. letech 20. stol.</a:t>
            </a:r>
          </a:p>
          <a:p>
            <a:r>
              <a:rPr lang="cs-CZ" dirty="0" smtClean="0"/>
              <a:t>B) v 70. – 80. letech 20. stol.</a:t>
            </a:r>
          </a:p>
          <a:p>
            <a:r>
              <a:rPr lang="cs-CZ" dirty="0" smtClean="0"/>
              <a:t>C) v 90. letech 20. stol.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/>
              <a:t>Řešení kvízu</a:t>
            </a:r>
            <a:endParaRPr lang="cs-CZ" sz="4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5076056" y="4581128"/>
            <a:ext cx="38164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>
                <a:solidFill>
                  <a:srgbClr val="FF0000"/>
                </a:solidFill>
              </a:rPr>
              <a:t>Řešení: B</a:t>
            </a:r>
            <a:endParaRPr lang="cs-CZ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1)http://cs.wikipedia.org/wiki/Soubor:Praha,_Katedr%C3%A1la,_JV_01.jpg</a:t>
            </a:r>
            <a:br>
              <a:rPr lang="cs-CZ" sz="2000" dirty="0" smtClean="0"/>
            </a:br>
            <a:endParaRPr lang="cs-CZ" sz="2000" dirty="0" smtClean="0"/>
          </a:p>
          <a:p>
            <a:r>
              <a:rPr lang="cs-CZ" sz="2000" dirty="0" smtClean="0"/>
              <a:t>2) </a:t>
            </a:r>
            <a:r>
              <a:rPr lang="cs-CZ" sz="2000" dirty="0" smtClean="0">
                <a:hlinkClick r:id="rId2"/>
              </a:rPr>
              <a:t>http://www.novinky.</a:t>
            </a:r>
            <a:r>
              <a:rPr lang="cs-CZ" sz="2000" dirty="0" err="1" smtClean="0">
                <a:hlinkClick r:id="rId2"/>
              </a:rPr>
              <a:t>cz</a:t>
            </a:r>
            <a:r>
              <a:rPr lang="cs-CZ" sz="2000" dirty="0" smtClean="0">
                <a:hlinkClick r:id="rId2"/>
              </a:rPr>
              <a:t>/bydleni/reality-a-finance/193093-</a:t>
            </a:r>
            <a:r>
              <a:rPr lang="cs-CZ" sz="2000" dirty="0" err="1" smtClean="0">
                <a:hlinkClick r:id="rId2"/>
              </a:rPr>
              <a:t>narodni</a:t>
            </a:r>
            <a:r>
              <a:rPr lang="cs-CZ" sz="2000" dirty="0" smtClean="0">
                <a:hlinkClick r:id="rId2"/>
              </a:rPr>
              <a:t>-divadlo-</a:t>
            </a:r>
            <a:r>
              <a:rPr lang="cs-CZ" sz="2000" dirty="0" err="1" smtClean="0">
                <a:hlinkClick r:id="rId2"/>
              </a:rPr>
              <a:t>vyhlasilo</a:t>
            </a:r>
            <a:r>
              <a:rPr lang="cs-CZ" sz="2000" dirty="0" smtClean="0">
                <a:hlinkClick r:id="rId2"/>
              </a:rPr>
              <a:t>-</a:t>
            </a:r>
            <a:r>
              <a:rPr lang="cs-CZ" sz="2000" dirty="0" err="1" smtClean="0">
                <a:hlinkClick r:id="rId2"/>
              </a:rPr>
              <a:t>soutez</a:t>
            </a:r>
            <a:r>
              <a:rPr lang="cs-CZ" sz="2000" dirty="0" smtClean="0">
                <a:hlinkClick r:id="rId2"/>
              </a:rPr>
              <a:t>-na-</a:t>
            </a:r>
            <a:r>
              <a:rPr lang="cs-CZ" sz="2000" dirty="0" err="1" smtClean="0">
                <a:hlinkClick r:id="rId2"/>
              </a:rPr>
              <a:t>planovanou</a:t>
            </a:r>
            <a:r>
              <a:rPr lang="cs-CZ" sz="2000" dirty="0" smtClean="0">
                <a:hlinkClick r:id="rId2"/>
              </a:rPr>
              <a:t>-rekonstrukci-</a:t>
            </a:r>
            <a:r>
              <a:rPr lang="cs-CZ" sz="2000" dirty="0" err="1" smtClean="0">
                <a:hlinkClick r:id="rId2"/>
              </a:rPr>
              <a:t>fasady.html</a:t>
            </a:r>
            <a:r>
              <a:rPr lang="cs-CZ" sz="2000" dirty="0" smtClean="0"/>
              <a:t/>
            </a:r>
            <a:br>
              <a:rPr lang="cs-CZ" sz="2000" dirty="0" smtClean="0"/>
            </a:br>
            <a:endParaRPr lang="cs-CZ" sz="2000" dirty="0" smtClean="0"/>
          </a:p>
          <a:p>
            <a:r>
              <a:rPr lang="cs-CZ" sz="2000" dirty="0" smtClean="0"/>
              <a:t>3)</a:t>
            </a:r>
            <a:r>
              <a:rPr lang="cs-CZ" sz="2000" dirty="0" smtClean="0">
                <a:hlinkClick r:id="rId3"/>
              </a:rPr>
              <a:t>http://cesko.svetadily.cz/clanky/Vysostne-panovnicke-sidlo-ceskych-kralu</a:t>
            </a:r>
            <a:r>
              <a:rPr lang="cs-CZ" sz="2000" dirty="0" smtClean="0"/>
              <a:t/>
            </a:r>
            <a:br>
              <a:rPr lang="cs-CZ" sz="2000" dirty="0" smtClean="0"/>
            </a:br>
            <a:endParaRPr lang="cs-CZ" sz="2000" dirty="0" smtClean="0"/>
          </a:p>
          <a:p>
            <a:r>
              <a:rPr lang="cs-CZ" sz="2000" dirty="0" smtClean="0"/>
              <a:t>4)http://www.</a:t>
            </a:r>
            <a:r>
              <a:rPr lang="cs-CZ" sz="2000" dirty="0" err="1" smtClean="0"/>
              <a:t>gamepark.cz</a:t>
            </a:r>
            <a:r>
              <a:rPr lang="cs-CZ" sz="2000" dirty="0" smtClean="0"/>
              <a:t>/</a:t>
            </a:r>
            <a:r>
              <a:rPr lang="cs-CZ" sz="2000" dirty="0" err="1" smtClean="0"/>
              <a:t>tankyvozidla</a:t>
            </a:r>
            <a:r>
              <a:rPr lang="cs-CZ" sz="2000" dirty="0" smtClean="0"/>
              <a:t>_za_2_</a:t>
            </a:r>
            <a:r>
              <a:rPr lang="cs-CZ" sz="2000" dirty="0" err="1" smtClean="0"/>
              <a:t>svetove</a:t>
            </a:r>
            <a:r>
              <a:rPr lang="cs-CZ" sz="2000" dirty="0" smtClean="0"/>
              <a:t>_</a:t>
            </a:r>
            <a:r>
              <a:rPr lang="cs-CZ" sz="2000" dirty="0" err="1" smtClean="0"/>
              <a:t>valky</a:t>
            </a:r>
            <a:r>
              <a:rPr lang="cs-CZ" sz="2000" dirty="0" smtClean="0"/>
              <a:t>_190602.htm</a:t>
            </a:r>
            <a:br>
              <a:rPr lang="cs-CZ" sz="2000" dirty="0" smtClean="0"/>
            </a:br>
            <a:endParaRPr lang="cs-CZ" sz="20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hluk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649</TotalTime>
  <Words>410</Words>
  <Application>Microsoft Office PowerPoint</Application>
  <PresentationFormat>Předvádění na obrazovce (4:3)</PresentationFormat>
  <Paragraphs>65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Motiv systému Office</vt:lpstr>
      <vt:lpstr>Shluk</vt:lpstr>
      <vt:lpstr>Pravopisné toulky Prahou</vt:lpstr>
      <vt:lpstr>Pravopisné toulky Prahou</vt:lpstr>
      <vt:lpstr>Pravopisné toulky Prahou</vt:lpstr>
      <vt:lpstr>Pravopisné toulky Prahou</vt:lpstr>
      <vt:lpstr>Pravopisné toulky Prahou</vt:lpstr>
      <vt:lpstr>Řešení pravopisu</vt:lpstr>
      <vt:lpstr>Řešení kvízu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Guest</cp:lastModifiedBy>
  <cp:revision>92</cp:revision>
  <dcterms:created xsi:type="dcterms:W3CDTF">2012-06-18T15:15:37Z</dcterms:created>
  <dcterms:modified xsi:type="dcterms:W3CDTF">2014-01-05T21:42:19Z</dcterms:modified>
</cp:coreProperties>
</file>