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16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BD40AC-EA28-4107-85BA-7779F425698E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67DB69F8-5B0C-47DF-8CCC-6B2374A30242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zkrátit</a:t>
          </a:r>
          <a:endParaRPr lang="cs-CZ" dirty="0">
            <a:latin typeface="Calibri" pitchFamily="34" charset="0"/>
          </a:endParaRPr>
        </a:p>
      </dgm:t>
    </dgm:pt>
    <dgm:pt modelId="{1928C53D-9437-4799-9772-35E340315876}" type="parTrans" cxnId="{215402E4-024B-4E90-9AC4-3876B2397CF5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D51D7F40-999B-435C-8539-15696D1B2EBE}" type="sibTrans" cxnId="{215402E4-024B-4E90-9AC4-3876B2397CF5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4F328BC6-10B9-436D-B60A-03B524E0FBBF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sesebou</a:t>
          </a:r>
          <a:endParaRPr lang="cs-CZ" dirty="0">
            <a:latin typeface="Calibri" pitchFamily="34" charset="0"/>
          </a:endParaRPr>
        </a:p>
      </dgm:t>
    </dgm:pt>
    <dgm:pt modelId="{8D4C4194-D6F9-4D0E-8F00-E9A21F265EA7}" type="parTrans" cxnId="{DC35D927-0994-4132-A576-CB3BBD2666D8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64CF938B-9C00-430B-BBF0-4DEA16D291E6}" type="sibTrans" cxnId="{DC35D927-0994-4132-A576-CB3BBD2666D8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15A95D0A-051B-4A2D-AC90-055BF1B3BE57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seskok</a:t>
          </a:r>
          <a:endParaRPr lang="cs-CZ" dirty="0">
            <a:latin typeface="Calibri" pitchFamily="34" charset="0"/>
          </a:endParaRPr>
        </a:p>
      </dgm:t>
    </dgm:pt>
    <dgm:pt modelId="{15C20985-6A17-4E6C-B20E-739A68696366}" type="parTrans" cxnId="{370DF090-CFE1-4B86-BDF6-BC4461A8147E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0161AFB2-3C62-4698-83FB-519207F52716}" type="sibTrans" cxnId="{370DF090-CFE1-4B86-BDF6-BC4461A8147E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BED75655-F299-4AA5-92D6-21941F2EDF07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shořet</a:t>
          </a:r>
          <a:endParaRPr lang="cs-CZ" dirty="0">
            <a:latin typeface="Calibri" pitchFamily="34" charset="0"/>
          </a:endParaRPr>
        </a:p>
      </dgm:t>
    </dgm:pt>
    <dgm:pt modelId="{F75FAFF0-0118-4BAF-9932-13EFD169934F}" type="parTrans" cxnId="{D48778FD-BAD9-4123-8A0A-807CE937FE5F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098A2A07-5413-4B11-8CD3-EB7934C6D13E}" type="sibTrans" cxnId="{D48778FD-BAD9-4123-8A0A-807CE937FE5F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57C0C3C3-E4AF-4922-B53E-80D54D64AFA0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sjezd</a:t>
          </a:r>
          <a:endParaRPr lang="cs-CZ" dirty="0">
            <a:latin typeface="Calibri" pitchFamily="34" charset="0"/>
          </a:endParaRPr>
        </a:p>
      </dgm:t>
    </dgm:pt>
    <dgm:pt modelId="{2BDD95CD-A725-4F98-9259-A49C5132AF03}" type="parTrans" cxnId="{13269CC2-0DBD-4FDE-A940-B9DA375BE571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898148C6-31B5-47A3-B51D-B0FEC13DF03B}" type="sibTrans" cxnId="{13269CC2-0DBD-4FDE-A940-B9DA375BE571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609120C4-0849-4925-A3C6-C79054CB60E3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změsta</a:t>
          </a:r>
          <a:endParaRPr lang="cs-CZ" dirty="0">
            <a:latin typeface="Calibri" pitchFamily="34" charset="0"/>
          </a:endParaRPr>
        </a:p>
      </dgm:t>
    </dgm:pt>
    <dgm:pt modelId="{2F4A9EBC-7A31-4175-8D03-8B16F433C0CD}" type="parTrans" cxnId="{FD7C3B12-B81D-4870-BF54-CD4FBB24D30E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C011DCC9-56B9-417B-A78D-4602F16C853A}" type="sibTrans" cxnId="{FD7C3B12-B81D-4870-BF54-CD4FBB24D30E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C75197E0-8E5D-47B5-AE0B-5F962E82C285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znovu</a:t>
          </a:r>
          <a:endParaRPr lang="cs-CZ" dirty="0">
            <a:latin typeface="Calibri" pitchFamily="34" charset="0"/>
          </a:endParaRPr>
        </a:p>
      </dgm:t>
    </dgm:pt>
    <dgm:pt modelId="{582A4135-3361-432F-8B7E-B012F752F49E}" type="parTrans" cxnId="{EBC09131-ADD4-49EE-BB49-21DF601496E3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3C3A5AD8-592C-4119-8F09-5853E40452EE}" type="sibTrans" cxnId="{EBC09131-ADD4-49EE-BB49-21DF601496E3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45D292E9-F066-44C7-89DF-44B17471C350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zpole</a:t>
          </a:r>
          <a:endParaRPr lang="cs-CZ" dirty="0">
            <a:latin typeface="Calibri" pitchFamily="34" charset="0"/>
          </a:endParaRPr>
        </a:p>
      </dgm:t>
    </dgm:pt>
    <dgm:pt modelId="{3FA7C0CE-9A62-442B-B0A3-8191D6401578}" type="parTrans" cxnId="{019720E7-4EA6-453B-BBDE-50544BE36388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7820337F-680A-4D36-9C1F-E026D6492C68}" type="sibTrans" cxnId="{019720E7-4EA6-453B-BBDE-50544BE36388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F6F9BA76-C199-49EA-B1A4-B97E7C7FB82F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znás</a:t>
          </a:r>
          <a:endParaRPr lang="cs-CZ" dirty="0">
            <a:latin typeface="Calibri" pitchFamily="34" charset="0"/>
          </a:endParaRPr>
        </a:p>
      </dgm:t>
    </dgm:pt>
    <dgm:pt modelId="{774671BE-930F-4B8B-B5FF-9701903C67A4}" type="parTrans" cxnId="{7E0D183A-7D3F-4F14-965F-A50D5C097DCA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D1471E9D-6BED-47E8-81AD-80FDB21F2DDF}" type="sibTrans" cxnId="{7E0D183A-7D3F-4F14-965F-A50D5C097DCA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4352DC75-9F95-4C10-AA9F-B3ED79A3EB40}" type="pres">
      <dgm:prSet presAssocID="{19BD40AC-EA28-4107-85BA-7779F425698E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A9345C3E-4F2C-4C5D-BFFA-CB1A951ACFCB}" type="pres">
      <dgm:prSet presAssocID="{67DB69F8-5B0C-47DF-8CCC-6B2374A30242}" presName="compNode" presStyleCnt="0"/>
      <dgm:spPr/>
    </dgm:pt>
    <dgm:pt modelId="{165DB873-3782-47EF-A6A8-93E03AF963F5}" type="pres">
      <dgm:prSet presAssocID="{67DB69F8-5B0C-47DF-8CCC-6B2374A30242}" presName="dummyConnPt" presStyleCnt="0"/>
      <dgm:spPr/>
    </dgm:pt>
    <dgm:pt modelId="{9AD0C398-E47B-4453-9010-A7FEDFD46B62}" type="pres">
      <dgm:prSet presAssocID="{67DB69F8-5B0C-47DF-8CCC-6B2374A30242}" presName="node" presStyleLbl="node1" presStyleIdx="0" presStyleCnt="9" custLinFactNeighborX="-3301" custLinFactNeighborY="330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B98A265-0509-4E35-A444-5D007E18E262}" type="pres">
      <dgm:prSet presAssocID="{D51D7F40-999B-435C-8539-15696D1B2EBE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71D15D9A-C20B-422D-8C18-C218888E219E}" type="pres">
      <dgm:prSet presAssocID="{4F328BC6-10B9-436D-B60A-03B524E0FBBF}" presName="compNode" presStyleCnt="0"/>
      <dgm:spPr/>
    </dgm:pt>
    <dgm:pt modelId="{B19EA8FF-C50A-45E0-B529-CF013CDEB375}" type="pres">
      <dgm:prSet presAssocID="{4F328BC6-10B9-436D-B60A-03B524E0FBBF}" presName="dummyConnPt" presStyleCnt="0"/>
      <dgm:spPr/>
    </dgm:pt>
    <dgm:pt modelId="{98EB92E7-3A99-4B77-A509-B4C8D4193203}" type="pres">
      <dgm:prSet presAssocID="{4F328BC6-10B9-436D-B60A-03B524E0FBB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9E04719-402A-429F-BE7A-E10BD0D9D9AF}" type="pres">
      <dgm:prSet presAssocID="{64CF938B-9C00-430B-BBF0-4DEA16D291E6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D0E0D4FE-B085-48EA-B393-526CF94BE9E0}" type="pres">
      <dgm:prSet presAssocID="{15A95D0A-051B-4A2D-AC90-055BF1B3BE57}" presName="compNode" presStyleCnt="0"/>
      <dgm:spPr/>
    </dgm:pt>
    <dgm:pt modelId="{55A46AD4-ADF8-4084-9BA6-89F5BA69315B}" type="pres">
      <dgm:prSet presAssocID="{15A95D0A-051B-4A2D-AC90-055BF1B3BE57}" presName="dummyConnPt" presStyleCnt="0"/>
      <dgm:spPr/>
    </dgm:pt>
    <dgm:pt modelId="{E6AB0359-6559-4110-B5E9-165269C9B589}" type="pres">
      <dgm:prSet presAssocID="{15A95D0A-051B-4A2D-AC90-055BF1B3BE57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62AB193-17D7-416D-B605-271EAB2DD66C}" type="pres">
      <dgm:prSet presAssocID="{0161AFB2-3C62-4698-83FB-519207F52716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69DC9B8D-A8B4-406B-999A-AFF798080926}" type="pres">
      <dgm:prSet presAssocID="{BED75655-F299-4AA5-92D6-21941F2EDF07}" presName="compNode" presStyleCnt="0"/>
      <dgm:spPr/>
    </dgm:pt>
    <dgm:pt modelId="{B4CFC62F-4389-411E-BA32-1F2A908DA22B}" type="pres">
      <dgm:prSet presAssocID="{BED75655-F299-4AA5-92D6-21941F2EDF07}" presName="dummyConnPt" presStyleCnt="0"/>
      <dgm:spPr/>
    </dgm:pt>
    <dgm:pt modelId="{812C53F6-D280-4D58-90D9-C8C8EF52061E}" type="pres">
      <dgm:prSet presAssocID="{BED75655-F299-4AA5-92D6-21941F2EDF0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9E81A18-27F7-461A-8765-CECBC8E7BE6C}" type="pres">
      <dgm:prSet presAssocID="{098A2A07-5413-4B11-8CD3-EB7934C6D13E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A5DEBACB-621F-43C8-981C-765B31A24895}" type="pres">
      <dgm:prSet presAssocID="{57C0C3C3-E4AF-4922-B53E-80D54D64AFA0}" presName="compNode" presStyleCnt="0"/>
      <dgm:spPr/>
    </dgm:pt>
    <dgm:pt modelId="{007BB419-E0DC-4359-A40A-63AEEE3DAF67}" type="pres">
      <dgm:prSet presAssocID="{57C0C3C3-E4AF-4922-B53E-80D54D64AFA0}" presName="dummyConnPt" presStyleCnt="0"/>
      <dgm:spPr/>
    </dgm:pt>
    <dgm:pt modelId="{32184731-F24E-4F8C-A722-DBADB6846D6A}" type="pres">
      <dgm:prSet presAssocID="{57C0C3C3-E4AF-4922-B53E-80D54D64AFA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8E56DE-5BD0-4B95-9BD3-C82A2AAD4DFC}" type="pres">
      <dgm:prSet presAssocID="{898148C6-31B5-47A3-B51D-B0FEC13DF03B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78C922C8-DC88-479C-A5D9-1672EBAE37A3}" type="pres">
      <dgm:prSet presAssocID="{609120C4-0849-4925-A3C6-C79054CB60E3}" presName="compNode" presStyleCnt="0"/>
      <dgm:spPr/>
    </dgm:pt>
    <dgm:pt modelId="{05683D27-AA31-4A79-8501-D4FD54DBEA3F}" type="pres">
      <dgm:prSet presAssocID="{609120C4-0849-4925-A3C6-C79054CB60E3}" presName="dummyConnPt" presStyleCnt="0"/>
      <dgm:spPr/>
    </dgm:pt>
    <dgm:pt modelId="{B1C7F616-DE5C-4AF5-8BC0-EDB01607B284}" type="pres">
      <dgm:prSet presAssocID="{609120C4-0849-4925-A3C6-C79054CB60E3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AB659BF0-82DA-4A28-8F81-01474900166E}" type="pres">
      <dgm:prSet presAssocID="{C011DCC9-56B9-417B-A78D-4602F16C853A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0F39F128-91F9-4810-98C7-66CCA56D8737}" type="pres">
      <dgm:prSet presAssocID="{C75197E0-8E5D-47B5-AE0B-5F962E82C285}" presName="compNode" presStyleCnt="0"/>
      <dgm:spPr/>
    </dgm:pt>
    <dgm:pt modelId="{2DB6B292-2202-4072-AB67-02D219FD6A18}" type="pres">
      <dgm:prSet presAssocID="{C75197E0-8E5D-47B5-AE0B-5F962E82C285}" presName="dummyConnPt" presStyleCnt="0"/>
      <dgm:spPr/>
    </dgm:pt>
    <dgm:pt modelId="{DE99BF1C-B141-4F55-8939-9F94B6C9FA12}" type="pres">
      <dgm:prSet presAssocID="{C75197E0-8E5D-47B5-AE0B-5F962E82C285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52833D9-C9F2-4A65-9F11-5451C4ECBDD6}" type="pres">
      <dgm:prSet presAssocID="{3C3A5AD8-592C-4119-8F09-5853E40452EE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157C74D3-FFB4-4F54-BF34-0988D1045A8F}" type="pres">
      <dgm:prSet presAssocID="{45D292E9-F066-44C7-89DF-44B17471C350}" presName="compNode" presStyleCnt="0"/>
      <dgm:spPr/>
    </dgm:pt>
    <dgm:pt modelId="{1F2A9AE6-2754-43B2-9EE2-5FD89183C75D}" type="pres">
      <dgm:prSet presAssocID="{45D292E9-F066-44C7-89DF-44B17471C350}" presName="dummyConnPt" presStyleCnt="0"/>
      <dgm:spPr/>
    </dgm:pt>
    <dgm:pt modelId="{B4DF9E3E-0FD1-4E47-869E-0E354D3EA412}" type="pres">
      <dgm:prSet presAssocID="{45D292E9-F066-44C7-89DF-44B17471C350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0B77D56-50F5-4D1A-B528-93436CF2CD8F}" type="pres">
      <dgm:prSet presAssocID="{7820337F-680A-4D36-9C1F-E026D6492C68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57245382-5B24-4CA0-A587-B4D611CD757F}" type="pres">
      <dgm:prSet presAssocID="{F6F9BA76-C199-49EA-B1A4-B97E7C7FB82F}" presName="compNode" presStyleCnt="0"/>
      <dgm:spPr/>
    </dgm:pt>
    <dgm:pt modelId="{A56BD892-25A1-419E-B2BC-B821403DCAF1}" type="pres">
      <dgm:prSet presAssocID="{F6F9BA76-C199-49EA-B1A4-B97E7C7FB82F}" presName="dummyConnPt" presStyleCnt="0"/>
      <dgm:spPr/>
    </dgm:pt>
    <dgm:pt modelId="{DB95803A-8B55-4E3E-ABDE-7B97B5DEE9DB}" type="pres">
      <dgm:prSet presAssocID="{F6F9BA76-C199-49EA-B1A4-B97E7C7FB82F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E0D183A-7D3F-4F14-965F-A50D5C097DCA}" srcId="{19BD40AC-EA28-4107-85BA-7779F425698E}" destId="{F6F9BA76-C199-49EA-B1A4-B97E7C7FB82F}" srcOrd="8" destOrd="0" parTransId="{774671BE-930F-4B8B-B5FF-9701903C67A4}" sibTransId="{D1471E9D-6BED-47E8-81AD-80FDB21F2DDF}"/>
    <dgm:cxn modelId="{77683252-7971-439C-B34B-578ACB21E947}" type="presOf" srcId="{C75197E0-8E5D-47B5-AE0B-5F962E82C285}" destId="{DE99BF1C-B141-4F55-8939-9F94B6C9FA12}" srcOrd="0" destOrd="0" presId="urn:microsoft.com/office/officeart/2005/8/layout/bProcess4"/>
    <dgm:cxn modelId="{EC6545AB-4696-4B8A-BC1D-C8C0290CB84F}" type="presOf" srcId="{4F328BC6-10B9-436D-B60A-03B524E0FBBF}" destId="{98EB92E7-3A99-4B77-A509-B4C8D4193203}" srcOrd="0" destOrd="0" presId="urn:microsoft.com/office/officeart/2005/8/layout/bProcess4"/>
    <dgm:cxn modelId="{DC35D927-0994-4132-A576-CB3BBD2666D8}" srcId="{19BD40AC-EA28-4107-85BA-7779F425698E}" destId="{4F328BC6-10B9-436D-B60A-03B524E0FBBF}" srcOrd="1" destOrd="0" parTransId="{8D4C4194-D6F9-4D0E-8F00-E9A21F265EA7}" sibTransId="{64CF938B-9C00-430B-BBF0-4DEA16D291E6}"/>
    <dgm:cxn modelId="{FD7C3B12-B81D-4870-BF54-CD4FBB24D30E}" srcId="{19BD40AC-EA28-4107-85BA-7779F425698E}" destId="{609120C4-0849-4925-A3C6-C79054CB60E3}" srcOrd="5" destOrd="0" parTransId="{2F4A9EBC-7A31-4175-8D03-8B16F433C0CD}" sibTransId="{C011DCC9-56B9-417B-A78D-4602F16C853A}"/>
    <dgm:cxn modelId="{13269CC2-0DBD-4FDE-A940-B9DA375BE571}" srcId="{19BD40AC-EA28-4107-85BA-7779F425698E}" destId="{57C0C3C3-E4AF-4922-B53E-80D54D64AFA0}" srcOrd="4" destOrd="0" parTransId="{2BDD95CD-A725-4F98-9259-A49C5132AF03}" sibTransId="{898148C6-31B5-47A3-B51D-B0FEC13DF03B}"/>
    <dgm:cxn modelId="{53C945DC-2139-42B0-B025-336D9B1F8077}" type="presOf" srcId="{609120C4-0849-4925-A3C6-C79054CB60E3}" destId="{B1C7F616-DE5C-4AF5-8BC0-EDB01607B284}" srcOrd="0" destOrd="0" presId="urn:microsoft.com/office/officeart/2005/8/layout/bProcess4"/>
    <dgm:cxn modelId="{019720E7-4EA6-453B-BBDE-50544BE36388}" srcId="{19BD40AC-EA28-4107-85BA-7779F425698E}" destId="{45D292E9-F066-44C7-89DF-44B17471C350}" srcOrd="7" destOrd="0" parTransId="{3FA7C0CE-9A62-442B-B0A3-8191D6401578}" sibTransId="{7820337F-680A-4D36-9C1F-E026D6492C68}"/>
    <dgm:cxn modelId="{EBC09131-ADD4-49EE-BB49-21DF601496E3}" srcId="{19BD40AC-EA28-4107-85BA-7779F425698E}" destId="{C75197E0-8E5D-47B5-AE0B-5F962E82C285}" srcOrd="6" destOrd="0" parTransId="{582A4135-3361-432F-8B7E-B012F752F49E}" sibTransId="{3C3A5AD8-592C-4119-8F09-5853E40452EE}"/>
    <dgm:cxn modelId="{9D1FE120-4E08-435D-BF38-C1A544953A31}" type="presOf" srcId="{BED75655-F299-4AA5-92D6-21941F2EDF07}" destId="{812C53F6-D280-4D58-90D9-C8C8EF52061E}" srcOrd="0" destOrd="0" presId="urn:microsoft.com/office/officeart/2005/8/layout/bProcess4"/>
    <dgm:cxn modelId="{FC0CF75C-9B0C-45D7-993F-497D799B03FF}" type="presOf" srcId="{64CF938B-9C00-430B-BBF0-4DEA16D291E6}" destId="{19E04719-402A-429F-BE7A-E10BD0D9D9AF}" srcOrd="0" destOrd="0" presId="urn:microsoft.com/office/officeart/2005/8/layout/bProcess4"/>
    <dgm:cxn modelId="{A10A8A40-7035-450C-8A46-E9C30CB55137}" type="presOf" srcId="{898148C6-31B5-47A3-B51D-B0FEC13DF03B}" destId="{E68E56DE-5BD0-4B95-9BD3-C82A2AAD4DFC}" srcOrd="0" destOrd="0" presId="urn:microsoft.com/office/officeart/2005/8/layout/bProcess4"/>
    <dgm:cxn modelId="{F05E6039-19AE-450D-B523-EBE402F52BF6}" type="presOf" srcId="{0161AFB2-3C62-4698-83FB-519207F52716}" destId="{462AB193-17D7-416D-B605-271EAB2DD66C}" srcOrd="0" destOrd="0" presId="urn:microsoft.com/office/officeart/2005/8/layout/bProcess4"/>
    <dgm:cxn modelId="{296932F0-721A-4A90-A04B-FA312291D163}" type="presOf" srcId="{67DB69F8-5B0C-47DF-8CCC-6B2374A30242}" destId="{9AD0C398-E47B-4453-9010-A7FEDFD46B62}" srcOrd="0" destOrd="0" presId="urn:microsoft.com/office/officeart/2005/8/layout/bProcess4"/>
    <dgm:cxn modelId="{DE2B1F58-E5CC-452B-B339-C3D5984A800E}" type="presOf" srcId="{15A95D0A-051B-4A2D-AC90-055BF1B3BE57}" destId="{E6AB0359-6559-4110-B5E9-165269C9B589}" srcOrd="0" destOrd="0" presId="urn:microsoft.com/office/officeart/2005/8/layout/bProcess4"/>
    <dgm:cxn modelId="{05F41BAD-A403-468A-9B58-1580DACDCBD4}" type="presOf" srcId="{D51D7F40-999B-435C-8539-15696D1B2EBE}" destId="{4B98A265-0509-4E35-A444-5D007E18E262}" srcOrd="0" destOrd="0" presId="urn:microsoft.com/office/officeart/2005/8/layout/bProcess4"/>
    <dgm:cxn modelId="{9840AE8B-7759-4BE8-9B18-D9A90BBBCB43}" type="presOf" srcId="{098A2A07-5413-4B11-8CD3-EB7934C6D13E}" destId="{C9E81A18-27F7-461A-8765-CECBC8E7BE6C}" srcOrd="0" destOrd="0" presId="urn:microsoft.com/office/officeart/2005/8/layout/bProcess4"/>
    <dgm:cxn modelId="{370DF090-CFE1-4B86-BDF6-BC4461A8147E}" srcId="{19BD40AC-EA28-4107-85BA-7779F425698E}" destId="{15A95D0A-051B-4A2D-AC90-055BF1B3BE57}" srcOrd="2" destOrd="0" parTransId="{15C20985-6A17-4E6C-B20E-739A68696366}" sibTransId="{0161AFB2-3C62-4698-83FB-519207F52716}"/>
    <dgm:cxn modelId="{56035553-D6C3-46A6-89EA-D13D5E955E20}" type="presOf" srcId="{F6F9BA76-C199-49EA-B1A4-B97E7C7FB82F}" destId="{DB95803A-8B55-4E3E-ABDE-7B97B5DEE9DB}" srcOrd="0" destOrd="0" presId="urn:microsoft.com/office/officeart/2005/8/layout/bProcess4"/>
    <dgm:cxn modelId="{2371AF18-25FE-4981-9E03-692B6FBB38A0}" type="presOf" srcId="{3C3A5AD8-592C-4119-8F09-5853E40452EE}" destId="{652833D9-C9F2-4A65-9F11-5451C4ECBDD6}" srcOrd="0" destOrd="0" presId="urn:microsoft.com/office/officeart/2005/8/layout/bProcess4"/>
    <dgm:cxn modelId="{215402E4-024B-4E90-9AC4-3876B2397CF5}" srcId="{19BD40AC-EA28-4107-85BA-7779F425698E}" destId="{67DB69F8-5B0C-47DF-8CCC-6B2374A30242}" srcOrd="0" destOrd="0" parTransId="{1928C53D-9437-4799-9772-35E340315876}" sibTransId="{D51D7F40-999B-435C-8539-15696D1B2EBE}"/>
    <dgm:cxn modelId="{C1C93FF0-DC28-4C10-983D-0425951B6387}" type="presOf" srcId="{7820337F-680A-4D36-9C1F-E026D6492C68}" destId="{10B77D56-50F5-4D1A-B528-93436CF2CD8F}" srcOrd="0" destOrd="0" presId="urn:microsoft.com/office/officeart/2005/8/layout/bProcess4"/>
    <dgm:cxn modelId="{93F6266A-89E2-4F58-A554-92A57D8967A7}" type="presOf" srcId="{57C0C3C3-E4AF-4922-B53E-80D54D64AFA0}" destId="{32184731-F24E-4F8C-A722-DBADB6846D6A}" srcOrd="0" destOrd="0" presId="urn:microsoft.com/office/officeart/2005/8/layout/bProcess4"/>
    <dgm:cxn modelId="{BC814197-31C7-448B-BCA9-5A9E3B096609}" type="presOf" srcId="{C011DCC9-56B9-417B-A78D-4602F16C853A}" destId="{AB659BF0-82DA-4A28-8F81-01474900166E}" srcOrd="0" destOrd="0" presId="urn:microsoft.com/office/officeart/2005/8/layout/bProcess4"/>
    <dgm:cxn modelId="{B21D67DB-6619-46D7-A6E0-CAB40E243852}" type="presOf" srcId="{19BD40AC-EA28-4107-85BA-7779F425698E}" destId="{4352DC75-9F95-4C10-AA9F-B3ED79A3EB40}" srcOrd="0" destOrd="0" presId="urn:microsoft.com/office/officeart/2005/8/layout/bProcess4"/>
    <dgm:cxn modelId="{AA57EA33-F4B4-48DE-9C5C-5DF9B41247AD}" type="presOf" srcId="{45D292E9-F066-44C7-89DF-44B17471C350}" destId="{B4DF9E3E-0FD1-4E47-869E-0E354D3EA412}" srcOrd="0" destOrd="0" presId="urn:microsoft.com/office/officeart/2005/8/layout/bProcess4"/>
    <dgm:cxn modelId="{D48778FD-BAD9-4123-8A0A-807CE937FE5F}" srcId="{19BD40AC-EA28-4107-85BA-7779F425698E}" destId="{BED75655-F299-4AA5-92D6-21941F2EDF07}" srcOrd="3" destOrd="0" parTransId="{F75FAFF0-0118-4BAF-9932-13EFD169934F}" sibTransId="{098A2A07-5413-4B11-8CD3-EB7934C6D13E}"/>
    <dgm:cxn modelId="{8099E34E-691C-4E0C-B24E-F55D60F0C8E7}" type="presParOf" srcId="{4352DC75-9F95-4C10-AA9F-B3ED79A3EB40}" destId="{A9345C3E-4F2C-4C5D-BFFA-CB1A951ACFCB}" srcOrd="0" destOrd="0" presId="urn:microsoft.com/office/officeart/2005/8/layout/bProcess4"/>
    <dgm:cxn modelId="{A0ACE25E-D537-4F0D-8A96-9FF8A1A39066}" type="presParOf" srcId="{A9345C3E-4F2C-4C5D-BFFA-CB1A951ACFCB}" destId="{165DB873-3782-47EF-A6A8-93E03AF963F5}" srcOrd="0" destOrd="0" presId="urn:microsoft.com/office/officeart/2005/8/layout/bProcess4"/>
    <dgm:cxn modelId="{891DF795-EF80-4852-9560-E8633B62433E}" type="presParOf" srcId="{A9345C3E-4F2C-4C5D-BFFA-CB1A951ACFCB}" destId="{9AD0C398-E47B-4453-9010-A7FEDFD46B62}" srcOrd="1" destOrd="0" presId="urn:microsoft.com/office/officeart/2005/8/layout/bProcess4"/>
    <dgm:cxn modelId="{0D931137-1F0B-4B55-9D0F-85638194500B}" type="presParOf" srcId="{4352DC75-9F95-4C10-AA9F-B3ED79A3EB40}" destId="{4B98A265-0509-4E35-A444-5D007E18E262}" srcOrd="1" destOrd="0" presId="urn:microsoft.com/office/officeart/2005/8/layout/bProcess4"/>
    <dgm:cxn modelId="{96CE9D95-354A-433C-BE7E-147F90688C6E}" type="presParOf" srcId="{4352DC75-9F95-4C10-AA9F-B3ED79A3EB40}" destId="{71D15D9A-C20B-422D-8C18-C218888E219E}" srcOrd="2" destOrd="0" presId="urn:microsoft.com/office/officeart/2005/8/layout/bProcess4"/>
    <dgm:cxn modelId="{9D928624-71C1-42EE-9777-8CCCA0C93A66}" type="presParOf" srcId="{71D15D9A-C20B-422D-8C18-C218888E219E}" destId="{B19EA8FF-C50A-45E0-B529-CF013CDEB375}" srcOrd="0" destOrd="0" presId="urn:microsoft.com/office/officeart/2005/8/layout/bProcess4"/>
    <dgm:cxn modelId="{16A49AE0-D16D-4F0F-90CD-769BB0029BAB}" type="presParOf" srcId="{71D15D9A-C20B-422D-8C18-C218888E219E}" destId="{98EB92E7-3A99-4B77-A509-B4C8D4193203}" srcOrd="1" destOrd="0" presId="urn:microsoft.com/office/officeart/2005/8/layout/bProcess4"/>
    <dgm:cxn modelId="{98096AE9-13AF-472D-966B-3C35D205D2BD}" type="presParOf" srcId="{4352DC75-9F95-4C10-AA9F-B3ED79A3EB40}" destId="{19E04719-402A-429F-BE7A-E10BD0D9D9AF}" srcOrd="3" destOrd="0" presId="urn:microsoft.com/office/officeart/2005/8/layout/bProcess4"/>
    <dgm:cxn modelId="{39FA26C2-9C62-4486-A19D-DEA8A33FEB6D}" type="presParOf" srcId="{4352DC75-9F95-4C10-AA9F-B3ED79A3EB40}" destId="{D0E0D4FE-B085-48EA-B393-526CF94BE9E0}" srcOrd="4" destOrd="0" presId="urn:microsoft.com/office/officeart/2005/8/layout/bProcess4"/>
    <dgm:cxn modelId="{001318CC-1431-4B8C-BE6C-4722BBD4BE40}" type="presParOf" srcId="{D0E0D4FE-B085-48EA-B393-526CF94BE9E0}" destId="{55A46AD4-ADF8-4084-9BA6-89F5BA69315B}" srcOrd="0" destOrd="0" presId="urn:microsoft.com/office/officeart/2005/8/layout/bProcess4"/>
    <dgm:cxn modelId="{6D6AA7B5-8B11-4AE7-AB97-CB1BDDB36497}" type="presParOf" srcId="{D0E0D4FE-B085-48EA-B393-526CF94BE9E0}" destId="{E6AB0359-6559-4110-B5E9-165269C9B589}" srcOrd="1" destOrd="0" presId="urn:microsoft.com/office/officeart/2005/8/layout/bProcess4"/>
    <dgm:cxn modelId="{4B5D0FE0-3E93-4A01-AD28-9486E86FFC83}" type="presParOf" srcId="{4352DC75-9F95-4C10-AA9F-B3ED79A3EB40}" destId="{462AB193-17D7-416D-B605-271EAB2DD66C}" srcOrd="5" destOrd="0" presId="urn:microsoft.com/office/officeart/2005/8/layout/bProcess4"/>
    <dgm:cxn modelId="{8B5D8D4C-E9A3-4F10-A9AD-1E54654392D9}" type="presParOf" srcId="{4352DC75-9F95-4C10-AA9F-B3ED79A3EB40}" destId="{69DC9B8D-A8B4-406B-999A-AFF798080926}" srcOrd="6" destOrd="0" presId="urn:microsoft.com/office/officeart/2005/8/layout/bProcess4"/>
    <dgm:cxn modelId="{1871109D-438B-41A9-AC96-8A56652C0749}" type="presParOf" srcId="{69DC9B8D-A8B4-406B-999A-AFF798080926}" destId="{B4CFC62F-4389-411E-BA32-1F2A908DA22B}" srcOrd="0" destOrd="0" presId="urn:microsoft.com/office/officeart/2005/8/layout/bProcess4"/>
    <dgm:cxn modelId="{454BA3FA-9644-468B-9F07-75F7BE186776}" type="presParOf" srcId="{69DC9B8D-A8B4-406B-999A-AFF798080926}" destId="{812C53F6-D280-4D58-90D9-C8C8EF52061E}" srcOrd="1" destOrd="0" presId="urn:microsoft.com/office/officeart/2005/8/layout/bProcess4"/>
    <dgm:cxn modelId="{33224AE6-1ABF-4646-BF54-00A8904A0918}" type="presParOf" srcId="{4352DC75-9F95-4C10-AA9F-B3ED79A3EB40}" destId="{C9E81A18-27F7-461A-8765-CECBC8E7BE6C}" srcOrd="7" destOrd="0" presId="urn:microsoft.com/office/officeart/2005/8/layout/bProcess4"/>
    <dgm:cxn modelId="{D90B9B55-D853-4397-9794-B0D222CDB45C}" type="presParOf" srcId="{4352DC75-9F95-4C10-AA9F-B3ED79A3EB40}" destId="{A5DEBACB-621F-43C8-981C-765B31A24895}" srcOrd="8" destOrd="0" presId="urn:microsoft.com/office/officeart/2005/8/layout/bProcess4"/>
    <dgm:cxn modelId="{1A30E79A-3A19-41BC-B882-BD1484E04257}" type="presParOf" srcId="{A5DEBACB-621F-43C8-981C-765B31A24895}" destId="{007BB419-E0DC-4359-A40A-63AEEE3DAF67}" srcOrd="0" destOrd="0" presId="urn:microsoft.com/office/officeart/2005/8/layout/bProcess4"/>
    <dgm:cxn modelId="{B25F48AA-6F44-430F-88A3-85A1B7C066EE}" type="presParOf" srcId="{A5DEBACB-621F-43C8-981C-765B31A24895}" destId="{32184731-F24E-4F8C-A722-DBADB6846D6A}" srcOrd="1" destOrd="0" presId="urn:microsoft.com/office/officeart/2005/8/layout/bProcess4"/>
    <dgm:cxn modelId="{9739792E-7D68-4BAE-9FFF-FE97BBCEFF8A}" type="presParOf" srcId="{4352DC75-9F95-4C10-AA9F-B3ED79A3EB40}" destId="{E68E56DE-5BD0-4B95-9BD3-C82A2AAD4DFC}" srcOrd="9" destOrd="0" presId="urn:microsoft.com/office/officeart/2005/8/layout/bProcess4"/>
    <dgm:cxn modelId="{5EA4558F-175C-43F1-842B-63072797A3FB}" type="presParOf" srcId="{4352DC75-9F95-4C10-AA9F-B3ED79A3EB40}" destId="{78C922C8-DC88-479C-A5D9-1672EBAE37A3}" srcOrd="10" destOrd="0" presId="urn:microsoft.com/office/officeart/2005/8/layout/bProcess4"/>
    <dgm:cxn modelId="{FC7465BC-9522-4CF9-9274-E3B1C6037B4C}" type="presParOf" srcId="{78C922C8-DC88-479C-A5D9-1672EBAE37A3}" destId="{05683D27-AA31-4A79-8501-D4FD54DBEA3F}" srcOrd="0" destOrd="0" presId="urn:microsoft.com/office/officeart/2005/8/layout/bProcess4"/>
    <dgm:cxn modelId="{7B2955BB-83AC-4653-B838-D2C0AC5D5BD0}" type="presParOf" srcId="{78C922C8-DC88-479C-A5D9-1672EBAE37A3}" destId="{B1C7F616-DE5C-4AF5-8BC0-EDB01607B284}" srcOrd="1" destOrd="0" presId="urn:microsoft.com/office/officeart/2005/8/layout/bProcess4"/>
    <dgm:cxn modelId="{DC575CB8-D4F1-4419-85A2-6868342F7DC6}" type="presParOf" srcId="{4352DC75-9F95-4C10-AA9F-B3ED79A3EB40}" destId="{AB659BF0-82DA-4A28-8F81-01474900166E}" srcOrd="11" destOrd="0" presId="urn:microsoft.com/office/officeart/2005/8/layout/bProcess4"/>
    <dgm:cxn modelId="{8986012F-E99C-41A9-B55D-AE88B2A97D6B}" type="presParOf" srcId="{4352DC75-9F95-4C10-AA9F-B3ED79A3EB40}" destId="{0F39F128-91F9-4810-98C7-66CCA56D8737}" srcOrd="12" destOrd="0" presId="urn:microsoft.com/office/officeart/2005/8/layout/bProcess4"/>
    <dgm:cxn modelId="{45E735CB-03FC-42AE-9075-0FD034363707}" type="presParOf" srcId="{0F39F128-91F9-4810-98C7-66CCA56D8737}" destId="{2DB6B292-2202-4072-AB67-02D219FD6A18}" srcOrd="0" destOrd="0" presId="urn:microsoft.com/office/officeart/2005/8/layout/bProcess4"/>
    <dgm:cxn modelId="{442C8E5F-1522-42C6-89F6-6B8C5AC84650}" type="presParOf" srcId="{0F39F128-91F9-4810-98C7-66CCA56D8737}" destId="{DE99BF1C-B141-4F55-8939-9F94B6C9FA12}" srcOrd="1" destOrd="0" presId="urn:microsoft.com/office/officeart/2005/8/layout/bProcess4"/>
    <dgm:cxn modelId="{97C3FFD7-D910-4CE8-947A-67953D187F15}" type="presParOf" srcId="{4352DC75-9F95-4C10-AA9F-B3ED79A3EB40}" destId="{652833D9-C9F2-4A65-9F11-5451C4ECBDD6}" srcOrd="13" destOrd="0" presId="urn:microsoft.com/office/officeart/2005/8/layout/bProcess4"/>
    <dgm:cxn modelId="{DBB37F59-5384-461C-A6E6-BD5433E288BD}" type="presParOf" srcId="{4352DC75-9F95-4C10-AA9F-B3ED79A3EB40}" destId="{157C74D3-FFB4-4F54-BF34-0988D1045A8F}" srcOrd="14" destOrd="0" presId="urn:microsoft.com/office/officeart/2005/8/layout/bProcess4"/>
    <dgm:cxn modelId="{B067EF1A-C985-40C2-9F72-E94283EAD698}" type="presParOf" srcId="{157C74D3-FFB4-4F54-BF34-0988D1045A8F}" destId="{1F2A9AE6-2754-43B2-9EE2-5FD89183C75D}" srcOrd="0" destOrd="0" presId="urn:microsoft.com/office/officeart/2005/8/layout/bProcess4"/>
    <dgm:cxn modelId="{E38DACA8-7566-4BBE-A917-A80996E9E603}" type="presParOf" srcId="{157C74D3-FFB4-4F54-BF34-0988D1045A8F}" destId="{B4DF9E3E-0FD1-4E47-869E-0E354D3EA412}" srcOrd="1" destOrd="0" presId="urn:microsoft.com/office/officeart/2005/8/layout/bProcess4"/>
    <dgm:cxn modelId="{BF279B7A-B926-4B1E-94E3-1E8F7589EC82}" type="presParOf" srcId="{4352DC75-9F95-4C10-AA9F-B3ED79A3EB40}" destId="{10B77D56-50F5-4D1A-B528-93436CF2CD8F}" srcOrd="15" destOrd="0" presId="urn:microsoft.com/office/officeart/2005/8/layout/bProcess4"/>
    <dgm:cxn modelId="{CE5B07D1-34C6-4C0F-977A-FF2D3996C406}" type="presParOf" srcId="{4352DC75-9F95-4C10-AA9F-B3ED79A3EB40}" destId="{57245382-5B24-4CA0-A587-B4D611CD757F}" srcOrd="16" destOrd="0" presId="urn:microsoft.com/office/officeart/2005/8/layout/bProcess4"/>
    <dgm:cxn modelId="{AB3ED5E6-1630-467C-B26E-F6645054EEEA}" type="presParOf" srcId="{57245382-5B24-4CA0-A587-B4D611CD757F}" destId="{A56BD892-25A1-419E-B2BC-B821403DCAF1}" srcOrd="0" destOrd="0" presId="urn:microsoft.com/office/officeart/2005/8/layout/bProcess4"/>
    <dgm:cxn modelId="{B31ED4C6-CBAB-4A27-BA4F-DB7706122BE8}" type="presParOf" srcId="{57245382-5B24-4CA0-A587-B4D611CD757F}" destId="{DB95803A-8B55-4E3E-ABDE-7B97B5DEE9DB}" srcOrd="1" destOrd="0" presId="urn:microsoft.com/office/officeart/2005/8/layout/b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EB17B-15CA-4E39-AC0E-65B55917CDB0}" type="doc">
      <dgm:prSet loTypeId="urn:microsoft.com/office/officeart/2005/8/layout/bProcess4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cs-CZ"/>
        </a:p>
      </dgm:t>
    </dgm:pt>
    <dgm:pt modelId="{D1656650-6D32-41AB-BB36-E7ED2321806C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zkrátit</a:t>
          </a:r>
          <a:endParaRPr lang="cs-CZ" dirty="0">
            <a:latin typeface="Calibri" pitchFamily="34" charset="0"/>
          </a:endParaRPr>
        </a:p>
      </dgm:t>
    </dgm:pt>
    <dgm:pt modelId="{4CA492B8-7C70-4DF4-BE5A-4C19957B6992}" type="parTrans" cxnId="{9B9131F1-0705-41C2-895D-453F00B36BD2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39346007-F994-48BE-8A3B-369423D9E351}" type="sibTrans" cxnId="{9B9131F1-0705-41C2-895D-453F00B36BD2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EE3A5801-1D21-445E-AA24-3C48A53F3714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se sebou</a:t>
          </a:r>
          <a:endParaRPr lang="cs-CZ" dirty="0">
            <a:latin typeface="Calibri" pitchFamily="34" charset="0"/>
          </a:endParaRPr>
        </a:p>
      </dgm:t>
    </dgm:pt>
    <dgm:pt modelId="{F6043D1B-E6EE-4349-A301-D803FF709E33}" type="parTrans" cxnId="{5CE79234-C0EC-4844-8973-BADE54B30DE8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8B5EDA20-75C3-4432-BA11-229AFFA40381}" type="sibTrans" cxnId="{5CE79234-C0EC-4844-8973-BADE54B30DE8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C356527E-3AB6-4201-B678-BCF15C9A0948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seskok</a:t>
          </a:r>
          <a:endParaRPr lang="cs-CZ" dirty="0">
            <a:latin typeface="Calibri" pitchFamily="34" charset="0"/>
          </a:endParaRPr>
        </a:p>
      </dgm:t>
    </dgm:pt>
    <dgm:pt modelId="{FEA04FE8-C4F9-448D-982E-BE790DFFBC50}" type="parTrans" cxnId="{653FCCF1-D1FB-4705-9846-483AF3989D88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9C500D61-A670-4178-807D-9D9F83A8636D}" type="sibTrans" cxnId="{653FCCF1-D1FB-4705-9846-483AF3989D88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B3455CF9-957A-490E-98F0-B5E1424EDA0F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shořet</a:t>
          </a:r>
          <a:endParaRPr lang="cs-CZ" dirty="0">
            <a:latin typeface="Calibri" pitchFamily="34" charset="0"/>
          </a:endParaRPr>
        </a:p>
      </dgm:t>
    </dgm:pt>
    <dgm:pt modelId="{E6CDDEFC-F9FF-45B3-998A-7F0CCEB27307}" type="parTrans" cxnId="{6D1C9819-2410-42C0-962D-44370C203824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C5FE9FA0-8551-4F04-B2F8-6966FA908711}" type="sibTrans" cxnId="{6D1C9819-2410-42C0-962D-44370C203824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1EE81CDF-6CE3-4D41-91F5-2684C80C557F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sjezd</a:t>
          </a:r>
          <a:endParaRPr lang="cs-CZ" dirty="0">
            <a:latin typeface="Calibri" pitchFamily="34" charset="0"/>
          </a:endParaRPr>
        </a:p>
      </dgm:t>
    </dgm:pt>
    <dgm:pt modelId="{4CC48B4C-775E-4C6D-A406-C0B3F16D5276}" type="parTrans" cxnId="{C7C75ECD-6B40-48B5-A84A-E5E4CED7E309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4F5985AC-98A1-4050-B1BB-DD0899CB2F98}" type="sibTrans" cxnId="{C7C75ECD-6B40-48B5-A84A-E5E4CED7E309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75B7AC7F-DBDC-444C-BB38-564255771F72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 města</a:t>
          </a:r>
          <a:endParaRPr lang="cs-CZ" dirty="0">
            <a:latin typeface="Calibri" pitchFamily="34" charset="0"/>
          </a:endParaRPr>
        </a:p>
      </dgm:t>
    </dgm:pt>
    <dgm:pt modelId="{324BE901-61E0-49D3-81DC-8AA5AA4C6064}" type="parTrans" cxnId="{3C84C59E-DD52-4898-AF00-DB06719971B2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014CA1B9-6DD0-4B9D-9F58-F4C6A8057ABE}" type="sibTrans" cxnId="{3C84C59E-DD52-4898-AF00-DB06719971B2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D1EF0A6F-4942-43B2-B11F-758CB5D8DAF7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znovu</a:t>
          </a:r>
          <a:endParaRPr lang="cs-CZ" dirty="0">
            <a:latin typeface="Calibri" pitchFamily="34" charset="0"/>
          </a:endParaRPr>
        </a:p>
      </dgm:t>
    </dgm:pt>
    <dgm:pt modelId="{E161E57F-FBF2-4A7E-8862-00C454744901}" type="parTrans" cxnId="{9C24E40A-71C8-4EEF-A7EC-097C244E7850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6F9F7A25-059C-401F-9E9B-9BA0DD8AAE54}" type="sibTrans" cxnId="{9C24E40A-71C8-4EEF-A7EC-097C244E7850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4C5D5728-9271-415B-88B8-D7940C1A3B62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 pole</a:t>
          </a:r>
          <a:endParaRPr lang="cs-CZ" dirty="0">
            <a:latin typeface="Calibri" pitchFamily="34" charset="0"/>
          </a:endParaRPr>
        </a:p>
      </dgm:t>
    </dgm:pt>
    <dgm:pt modelId="{7FA0DCE9-2F18-4423-8FF4-3CD0C8AF22DD}" type="parTrans" cxnId="{494ACDD7-9ED9-4C65-AE5D-4ABCD0AB2120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2CB8A9D6-C705-4D8E-A087-5B7F0C6CC2E2}" type="sibTrans" cxnId="{494ACDD7-9ED9-4C65-AE5D-4ABCD0AB2120}">
      <dgm:prSet/>
      <dgm:spPr/>
      <dgm:t>
        <a:bodyPr/>
        <a:lstStyle/>
        <a:p>
          <a:endParaRPr lang="cs-CZ" dirty="0">
            <a:latin typeface="Calibri" pitchFamily="34" charset="0"/>
          </a:endParaRPr>
        </a:p>
      </dgm:t>
    </dgm:pt>
    <dgm:pt modelId="{884782DE-85BD-4F86-8058-F506363BCB1A}">
      <dgm:prSet phldrT="[Text]"/>
      <dgm:spPr/>
      <dgm:t>
        <a:bodyPr/>
        <a:lstStyle/>
        <a:p>
          <a:r>
            <a:rPr lang="cs-CZ" dirty="0" smtClean="0">
              <a:latin typeface="Calibri" pitchFamily="34" charset="0"/>
            </a:rPr>
            <a:t>z nás</a:t>
          </a:r>
          <a:endParaRPr lang="cs-CZ" dirty="0">
            <a:latin typeface="Calibri" pitchFamily="34" charset="0"/>
          </a:endParaRPr>
        </a:p>
      </dgm:t>
    </dgm:pt>
    <dgm:pt modelId="{1FE06F84-1AE2-4BE5-BA9B-D14464B9868F}" type="parTrans" cxnId="{0F3871DD-F490-4384-8EBE-094D797B6A21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43157126-8C25-47D5-9022-FE2F2856B773}" type="sibTrans" cxnId="{0F3871DD-F490-4384-8EBE-094D797B6A21}">
      <dgm:prSet/>
      <dgm:spPr/>
      <dgm:t>
        <a:bodyPr/>
        <a:lstStyle/>
        <a:p>
          <a:endParaRPr lang="cs-CZ">
            <a:latin typeface="Calibri" pitchFamily="34" charset="0"/>
          </a:endParaRPr>
        </a:p>
      </dgm:t>
    </dgm:pt>
    <dgm:pt modelId="{EC880FDA-245D-4F06-B215-DE9256C658B1}" type="pres">
      <dgm:prSet presAssocID="{C66EB17B-15CA-4E39-AC0E-65B55917CDB0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cs-CZ"/>
        </a:p>
      </dgm:t>
    </dgm:pt>
    <dgm:pt modelId="{B52D65DF-AA0A-47BE-B15C-4E113AA1D070}" type="pres">
      <dgm:prSet presAssocID="{D1656650-6D32-41AB-BB36-E7ED2321806C}" presName="compNode" presStyleCnt="0"/>
      <dgm:spPr/>
    </dgm:pt>
    <dgm:pt modelId="{9BF84C86-17ED-413D-AFE4-718C98D33E33}" type="pres">
      <dgm:prSet presAssocID="{D1656650-6D32-41AB-BB36-E7ED2321806C}" presName="dummyConnPt" presStyleCnt="0"/>
      <dgm:spPr/>
    </dgm:pt>
    <dgm:pt modelId="{882E0235-E3B1-4BD9-A83A-BDBC7D57F47D}" type="pres">
      <dgm:prSet presAssocID="{D1656650-6D32-41AB-BB36-E7ED2321806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B6C4F3F-B40A-4935-9385-AA5BFE75AE56}" type="pres">
      <dgm:prSet presAssocID="{39346007-F994-48BE-8A3B-369423D9E351}" presName="sibTrans" presStyleLbl="bgSibTrans2D1" presStyleIdx="0" presStyleCnt="8"/>
      <dgm:spPr/>
      <dgm:t>
        <a:bodyPr/>
        <a:lstStyle/>
        <a:p>
          <a:endParaRPr lang="cs-CZ"/>
        </a:p>
      </dgm:t>
    </dgm:pt>
    <dgm:pt modelId="{238FDADD-6C2C-4CFB-AF28-6A910481A147}" type="pres">
      <dgm:prSet presAssocID="{EE3A5801-1D21-445E-AA24-3C48A53F3714}" presName="compNode" presStyleCnt="0"/>
      <dgm:spPr/>
    </dgm:pt>
    <dgm:pt modelId="{2C7BAD2A-743D-478E-A920-54631B709E2A}" type="pres">
      <dgm:prSet presAssocID="{EE3A5801-1D21-445E-AA24-3C48A53F3714}" presName="dummyConnPt" presStyleCnt="0"/>
      <dgm:spPr/>
    </dgm:pt>
    <dgm:pt modelId="{8D842C0B-E5BA-42C3-B2B2-4DBDCB7D5DA6}" type="pres">
      <dgm:prSet presAssocID="{EE3A5801-1D21-445E-AA24-3C48A53F3714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CDC5995-C2DF-4CE9-BC00-E9D631B4AA66}" type="pres">
      <dgm:prSet presAssocID="{8B5EDA20-75C3-4432-BA11-229AFFA40381}" presName="sibTrans" presStyleLbl="bgSibTrans2D1" presStyleIdx="1" presStyleCnt="8"/>
      <dgm:spPr/>
      <dgm:t>
        <a:bodyPr/>
        <a:lstStyle/>
        <a:p>
          <a:endParaRPr lang="cs-CZ"/>
        </a:p>
      </dgm:t>
    </dgm:pt>
    <dgm:pt modelId="{D3AE1B68-1700-45CF-A2F0-AAF2A6763BA7}" type="pres">
      <dgm:prSet presAssocID="{C356527E-3AB6-4201-B678-BCF15C9A0948}" presName="compNode" presStyleCnt="0"/>
      <dgm:spPr/>
    </dgm:pt>
    <dgm:pt modelId="{8A056550-91E7-44EF-B884-5FF0E3076F25}" type="pres">
      <dgm:prSet presAssocID="{C356527E-3AB6-4201-B678-BCF15C9A0948}" presName="dummyConnPt" presStyleCnt="0"/>
      <dgm:spPr/>
    </dgm:pt>
    <dgm:pt modelId="{830AE95A-DFAF-482A-9C4E-58FC899E3AFA}" type="pres">
      <dgm:prSet presAssocID="{C356527E-3AB6-4201-B678-BCF15C9A094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773BB9C-3821-408D-8813-A4B0B1D9AD4B}" type="pres">
      <dgm:prSet presAssocID="{9C500D61-A670-4178-807D-9D9F83A8636D}" presName="sibTrans" presStyleLbl="bgSibTrans2D1" presStyleIdx="2" presStyleCnt="8"/>
      <dgm:spPr/>
      <dgm:t>
        <a:bodyPr/>
        <a:lstStyle/>
        <a:p>
          <a:endParaRPr lang="cs-CZ"/>
        </a:p>
      </dgm:t>
    </dgm:pt>
    <dgm:pt modelId="{4A6C5B5F-6653-43AC-960C-01E8E4F5CD20}" type="pres">
      <dgm:prSet presAssocID="{B3455CF9-957A-490E-98F0-B5E1424EDA0F}" presName="compNode" presStyleCnt="0"/>
      <dgm:spPr/>
    </dgm:pt>
    <dgm:pt modelId="{3C3D61FB-0ABA-49A6-9DE1-6B44B5316A78}" type="pres">
      <dgm:prSet presAssocID="{B3455CF9-957A-490E-98F0-B5E1424EDA0F}" presName="dummyConnPt" presStyleCnt="0"/>
      <dgm:spPr/>
    </dgm:pt>
    <dgm:pt modelId="{96BE0EAE-F5ED-4C6E-B698-4F548460FAFA}" type="pres">
      <dgm:prSet presAssocID="{B3455CF9-957A-490E-98F0-B5E1424EDA0F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6506F16-D05F-437B-BAC2-4C712D233A72}" type="pres">
      <dgm:prSet presAssocID="{C5FE9FA0-8551-4F04-B2F8-6966FA908711}" presName="sibTrans" presStyleLbl="bgSibTrans2D1" presStyleIdx="3" presStyleCnt="8"/>
      <dgm:spPr/>
      <dgm:t>
        <a:bodyPr/>
        <a:lstStyle/>
        <a:p>
          <a:endParaRPr lang="cs-CZ"/>
        </a:p>
      </dgm:t>
    </dgm:pt>
    <dgm:pt modelId="{AB69782E-96AC-4BB0-B1A2-DC004275D5E6}" type="pres">
      <dgm:prSet presAssocID="{1EE81CDF-6CE3-4D41-91F5-2684C80C557F}" presName="compNode" presStyleCnt="0"/>
      <dgm:spPr/>
    </dgm:pt>
    <dgm:pt modelId="{48C6A701-22C5-48B6-A2BF-597C7F8765AF}" type="pres">
      <dgm:prSet presAssocID="{1EE81CDF-6CE3-4D41-91F5-2684C80C557F}" presName="dummyConnPt" presStyleCnt="0"/>
      <dgm:spPr/>
    </dgm:pt>
    <dgm:pt modelId="{BA5CB738-D6C9-4C2D-ACA7-F6AB65E22D2C}" type="pres">
      <dgm:prSet presAssocID="{1EE81CDF-6CE3-4D41-91F5-2684C80C557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016C5A9-4E31-4A58-A916-6D45045FBE69}" type="pres">
      <dgm:prSet presAssocID="{4F5985AC-98A1-4050-B1BB-DD0899CB2F98}" presName="sibTrans" presStyleLbl="bgSibTrans2D1" presStyleIdx="4" presStyleCnt="8"/>
      <dgm:spPr/>
      <dgm:t>
        <a:bodyPr/>
        <a:lstStyle/>
        <a:p>
          <a:endParaRPr lang="cs-CZ"/>
        </a:p>
      </dgm:t>
    </dgm:pt>
    <dgm:pt modelId="{139D20F5-586A-4F36-BD21-F67AF09C5D6A}" type="pres">
      <dgm:prSet presAssocID="{75B7AC7F-DBDC-444C-BB38-564255771F72}" presName="compNode" presStyleCnt="0"/>
      <dgm:spPr/>
    </dgm:pt>
    <dgm:pt modelId="{E56EED44-84C2-4943-8977-69B471235C2B}" type="pres">
      <dgm:prSet presAssocID="{75B7AC7F-DBDC-444C-BB38-564255771F72}" presName="dummyConnPt" presStyleCnt="0"/>
      <dgm:spPr/>
    </dgm:pt>
    <dgm:pt modelId="{D56B5428-6A3F-4E57-950E-D6A919214D27}" type="pres">
      <dgm:prSet presAssocID="{75B7AC7F-DBDC-444C-BB38-564255771F72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F5A21E0-0626-44BD-82C6-CD36DB6B7DD5}" type="pres">
      <dgm:prSet presAssocID="{014CA1B9-6DD0-4B9D-9F58-F4C6A8057ABE}" presName="sibTrans" presStyleLbl="bgSibTrans2D1" presStyleIdx="5" presStyleCnt="8"/>
      <dgm:spPr/>
      <dgm:t>
        <a:bodyPr/>
        <a:lstStyle/>
        <a:p>
          <a:endParaRPr lang="cs-CZ"/>
        </a:p>
      </dgm:t>
    </dgm:pt>
    <dgm:pt modelId="{5181B5D9-F77F-43E1-A325-414BAFC5BC26}" type="pres">
      <dgm:prSet presAssocID="{D1EF0A6F-4942-43B2-B11F-758CB5D8DAF7}" presName="compNode" presStyleCnt="0"/>
      <dgm:spPr/>
    </dgm:pt>
    <dgm:pt modelId="{1BF50F63-5E1D-450D-B7F5-6C4180388A90}" type="pres">
      <dgm:prSet presAssocID="{D1EF0A6F-4942-43B2-B11F-758CB5D8DAF7}" presName="dummyConnPt" presStyleCnt="0"/>
      <dgm:spPr/>
    </dgm:pt>
    <dgm:pt modelId="{C651F7B3-E7A6-4FC6-8C59-E71961B67C9E}" type="pres">
      <dgm:prSet presAssocID="{D1EF0A6F-4942-43B2-B11F-758CB5D8DAF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C3943BB1-7329-494A-8031-05DD945547A4}" type="pres">
      <dgm:prSet presAssocID="{6F9F7A25-059C-401F-9E9B-9BA0DD8AAE54}" presName="sibTrans" presStyleLbl="bgSibTrans2D1" presStyleIdx="6" presStyleCnt="8"/>
      <dgm:spPr/>
      <dgm:t>
        <a:bodyPr/>
        <a:lstStyle/>
        <a:p>
          <a:endParaRPr lang="cs-CZ"/>
        </a:p>
      </dgm:t>
    </dgm:pt>
    <dgm:pt modelId="{584991B3-87AC-4036-8901-30CF7D7EEB4B}" type="pres">
      <dgm:prSet presAssocID="{4C5D5728-9271-415B-88B8-D7940C1A3B62}" presName="compNode" presStyleCnt="0"/>
      <dgm:spPr/>
    </dgm:pt>
    <dgm:pt modelId="{2236AB61-599D-476A-B380-5C625A60ABCF}" type="pres">
      <dgm:prSet presAssocID="{4C5D5728-9271-415B-88B8-D7940C1A3B62}" presName="dummyConnPt" presStyleCnt="0"/>
      <dgm:spPr/>
    </dgm:pt>
    <dgm:pt modelId="{95830F74-CE28-4E5E-8388-F81277193582}" type="pres">
      <dgm:prSet presAssocID="{4C5D5728-9271-415B-88B8-D7940C1A3B6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552505A-F9BA-4C6F-A9A0-DA2BADA23826}" type="pres">
      <dgm:prSet presAssocID="{2CB8A9D6-C705-4D8E-A087-5B7F0C6CC2E2}" presName="sibTrans" presStyleLbl="bgSibTrans2D1" presStyleIdx="7" presStyleCnt="8"/>
      <dgm:spPr/>
      <dgm:t>
        <a:bodyPr/>
        <a:lstStyle/>
        <a:p>
          <a:endParaRPr lang="cs-CZ"/>
        </a:p>
      </dgm:t>
    </dgm:pt>
    <dgm:pt modelId="{6F65C894-5573-474C-890C-2A0E8773186B}" type="pres">
      <dgm:prSet presAssocID="{884782DE-85BD-4F86-8058-F506363BCB1A}" presName="compNode" presStyleCnt="0"/>
      <dgm:spPr/>
    </dgm:pt>
    <dgm:pt modelId="{F7522695-8FA7-4BD9-BE68-8BAC9F0BCAD7}" type="pres">
      <dgm:prSet presAssocID="{884782DE-85BD-4F86-8058-F506363BCB1A}" presName="dummyConnPt" presStyleCnt="0"/>
      <dgm:spPr/>
    </dgm:pt>
    <dgm:pt modelId="{D9734AA1-C7A3-4B14-8325-006CE9C462C4}" type="pres">
      <dgm:prSet presAssocID="{884782DE-85BD-4F86-8058-F506363BCB1A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C0E8516B-3B12-43D7-B94C-CDD6EB405AFD}" type="presOf" srcId="{EE3A5801-1D21-445E-AA24-3C48A53F3714}" destId="{8D842C0B-E5BA-42C3-B2B2-4DBDCB7D5DA6}" srcOrd="0" destOrd="0" presId="urn:microsoft.com/office/officeart/2005/8/layout/bProcess4"/>
    <dgm:cxn modelId="{5CE79234-C0EC-4844-8973-BADE54B30DE8}" srcId="{C66EB17B-15CA-4E39-AC0E-65B55917CDB0}" destId="{EE3A5801-1D21-445E-AA24-3C48A53F3714}" srcOrd="1" destOrd="0" parTransId="{F6043D1B-E6EE-4349-A301-D803FF709E33}" sibTransId="{8B5EDA20-75C3-4432-BA11-229AFFA40381}"/>
    <dgm:cxn modelId="{9C24E40A-71C8-4EEF-A7EC-097C244E7850}" srcId="{C66EB17B-15CA-4E39-AC0E-65B55917CDB0}" destId="{D1EF0A6F-4942-43B2-B11F-758CB5D8DAF7}" srcOrd="6" destOrd="0" parTransId="{E161E57F-FBF2-4A7E-8862-00C454744901}" sibTransId="{6F9F7A25-059C-401F-9E9B-9BA0DD8AAE54}"/>
    <dgm:cxn modelId="{494ACDD7-9ED9-4C65-AE5D-4ABCD0AB2120}" srcId="{C66EB17B-15CA-4E39-AC0E-65B55917CDB0}" destId="{4C5D5728-9271-415B-88B8-D7940C1A3B62}" srcOrd="7" destOrd="0" parTransId="{7FA0DCE9-2F18-4423-8FF4-3CD0C8AF22DD}" sibTransId="{2CB8A9D6-C705-4D8E-A087-5B7F0C6CC2E2}"/>
    <dgm:cxn modelId="{53544EEB-ABCE-487B-BA0F-F937DC8EAAAF}" type="presOf" srcId="{4C5D5728-9271-415B-88B8-D7940C1A3B62}" destId="{95830F74-CE28-4E5E-8388-F81277193582}" srcOrd="0" destOrd="0" presId="urn:microsoft.com/office/officeart/2005/8/layout/bProcess4"/>
    <dgm:cxn modelId="{B7DDF1D5-4D02-4D40-B727-89022D469FBA}" type="presOf" srcId="{884782DE-85BD-4F86-8058-F506363BCB1A}" destId="{D9734AA1-C7A3-4B14-8325-006CE9C462C4}" srcOrd="0" destOrd="0" presId="urn:microsoft.com/office/officeart/2005/8/layout/bProcess4"/>
    <dgm:cxn modelId="{653FCCF1-D1FB-4705-9846-483AF3989D88}" srcId="{C66EB17B-15CA-4E39-AC0E-65B55917CDB0}" destId="{C356527E-3AB6-4201-B678-BCF15C9A0948}" srcOrd="2" destOrd="0" parTransId="{FEA04FE8-C4F9-448D-982E-BE790DFFBC50}" sibTransId="{9C500D61-A670-4178-807D-9D9F83A8636D}"/>
    <dgm:cxn modelId="{660A12A9-6CAA-4A0B-A6DF-9823FC701416}" type="presOf" srcId="{C5FE9FA0-8551-4F04-B2F8-6966FA908711}" destId="{E6506F16-D05F-437B-BAC2-4C712D233A72}" srcOrd="0" destOrd="0" presId="urn:microsoft.com/office/officeart/2005/8/layout/bProcess4"/>
    <dgm:cxn modelId="{6558A35B-4938-4D5F-A806-D9FCB8CFD5D3}" type="presOf" srcId="{2CB8A9D6-C705-4D8E-A087-5B7F0C6CC2E2}" destId="{4552505A-F9BA-4C6F-A9A0-DA2BADA23826}" srcOrd="0" destOrd="0" presId="urn:microsoft.com/office/officeart/2005/8/layout/bProcess4"/>
    <dgm:cxn modelId="{0DE9EA9B-26F6-47E8-8E9C-D41BEE7B09DB}" type="presOf" srcId="{D1656650-6D32-41AB-BB36-E7ED2321806C}" destId="{882E0235-E3B1-4BD9-A83A-BDBC7D57F47D}" srcOrd="0" destOrd="0" presId="urn:microsoft.com/office/officeart/2005/8/layout/bProcess4"/>
    <dgm:cxn modelId="{173E798A-1EA6-4181-B4A3-C9EB182B22CE}" type="presOf" srcId="{39346007-F994-48BE-8A3B-369423D9E351}" destId="{DB6C4F3F-B40A-4935-9385-AA5BFE75AE56}" srcOrd="0" destOrd="0" presId="urn:microsoft.com/office/officeart/2005/8/layout/bProcess4"/>
    <dgm:cxn modelId="{43E9FD82-8629-42C9-B506-8531C3E83A3A}" type="presOf" srcId="{D1EF0A6F-4942-43B2-B11F-758CB5D8DAF7}" destId="{C651F7B3-E7A6-4FC6-8C59-E71961B67C9E}" srcOrd="0" destOrd="0" presId="urn:microsoft.com/office/officeart/2005/8/layout/bProcess4"/>
    <dgm:cxn modelId="{1C8D5F9D-59AE-46AE-87DD-3DB5F6742357}" type="presOf" srcId="{4F5985AC-98A1-4050-B1BB-DD0899CB2F98}" destId="{9016C5A9-4E31-4A58-A916-6D45045FBE69}" srcOrd="0" destOrd="0" presId="urn:microsoft.com/office/officeart/2005/8/layout/bProcess4"/>
    <dgm:cxn modelId="{6D1C9819-2410-42C0-962D-44370C203824}" srcId="{C66EB17B-15CA-4E39-AC0E-65B55917CDB0}" destId="{B3455CF9-957A-490E-98F0-B5E1424EDA0F}" srcOrd="3" destOrd="0" parTransId="{E6CDDEFC-F9FF-45B3-998A-7F0CCEB27307}" sibTransId="{C5FE9FA0-8551-4F04-B2F8-6966FA908711}"/>
    <dgm:cxn modelId="{D6C5FD7E-B8B4-4B42-98F2-0C30353D820C}" type="presOf" srcId="{014CA1B9-6DD0-4B9D-9F58-F4C6A8057ABE}" destId="{6F5A21E0-0626-44BD-82C6-CD36DB6B7DD5}" srcOrd="0" destOrd="0" presId="urn:microsoft.com/office/officeart/2005/8/layout/bProcess4"/>
    <dgm:cxn modelId="{AAA3D254-F2BD-405D-B205-4E06AD945F02}" type="presOf" srcId="{1EE81CDF-6CE3-4D41-91F5-2684C80C557F}" destId="{BA5CB738-D6C9-4C2D-ACA7-F6AB65E22D2C}" srcOrd="0" destOrd="0" presId="urn:microsoft.com/office/officeart/2005/8/layout/bProcess4"/>
    <dgm:cxn modelId="{C7C75ECD-6B40-48B5-A84A-E5E4CED7E309}" srcId="{C66EB17B-15CA-4E39-AC0E-65B55917CDB0}" destId="{1EE81CDF-6CE3-4D41-91F5-2684C80C557F}" srcOrd="4" destOrd="0" parTransId="{4CC48B4C-775E-4C6D-A406-C0B3F16D5276}" sibTransId="{4F5985AC-98A1-4050-B1BB-DD0899CB2F98}"/>
    <dgm:cxn modelId="{FA7610A9-1B12-4DE9-BCCA-1E8D6CDA4901}" type="presOf" srcId="{75B7AC7F-DBDC-444C-BB38-564255771F72}" destId="{D56B5428-6A3F-4E57-950E-D6A919214D27}" srcOrd="0" destOrd="0" presId="urn:microsoft.com/office/officeart/2005/8/layout/bProcess4"/>
    <dgm:cxn modelId="{0F3871DD-F490-4384-8EBE-094D797B6A21}" srcId="{C66EB17B-15CA-4E39-AC0E-65B55917CDB0}" destId="{884782DE-85BD-4F86-8058-F506363BCB1A}" srcOrd="8" destOrd="0" parTransId="{1FE06F84-1AE2-4BE5-BA9B-D14464B9868F}" sibTransId="{43157126-8C25-47D5-9022-FE2F2856B773}"/>
    <dgm:cxn modelId="{57E52C23-C7B3-490C-B4B7-8187DE40D55C}" type="presOf" srcId="{9C500D61-A670-4178-807D-9D9F83A8636D}" destId="{8773BB9C-3821-408D-8813-A4B0B1D9AD4B}" srcOrd="0" destOrd="0" presId="urn:microsoft.com/office/officeart/2005/8/layout/bProcess4"/>
    <dgm:cxn modelId="{C40466DC-960A-4A2C-B278-388AF112E44F}" type="presOf" srcId="{6F9F7A25-059C-401F-9E9B-9BA0DD8AAE54}" destId="{C3943BB1-7329-494A-8031-05DD945547A4}" srcOrd="0" destOrd="0" presId="urn:microsoft.com/office/officeart/2005/8/layout/bProcess4"/>
    <dgm:cxn modelId="{9B9131F1-0705-41C2-895D-453F00B36BD2}" srcId="{C66EB17B-15CA-4E39-AC0E-65B55917CDB0}" destId="{D1656650-6D32-41AB-BB36-E7ED2321806C}" srcOrd="0" destOrd="0" parTransId="{4CA492B8-7C70-4DF4-BE5A-4C19957B6992}" sibTransId="{39346007-F994-48BE-8A3B-369423D9E351}"/>
    <dgm:cxn modelId="{E84E6EF4-1566-441E-AFB2-63001D05631C}" type="presOf" srcId="{C66EB17B-15CA-4E39-AC0E-65B55917CDB0}" destId="{EC880FDA-245D-4F06-B215-DE9256C658B1}" srcOrd="0" destOrd="0" presId="urn:microsoft.com/office/officeart/2005/8/layout/bProcess4"/>
    <dgm:cxn modelId="{6109ECC3-FE72-42C5-B53A-E912943108B1}" type="presOf" srcId="{C356527E-3AB6-4201-B678-BCF15C9A0948}" destId="{830AE95A-DFAF-482A-9C4E-58FC899E3AFA}" srcOrd="0" destOrd="0" presId="urn:microsoft.com/office/officeart/2005/8/layout/bProcess4"/>
    <dgm:cxn modelId="{C8C4ED05-5D6A-4F42-B9B2-B886ECA889DA}" type="presOf" srcId="{8B5EDA20-75C3-4432-BA11-229AFFA40381}" destId="{DCDC5995-C2DF-4CE9-BC00-E9D631B4AA66}" srcOrd="0" destOrd="0" presId="urn:microsoft.com/office/officeart/2005/8/layout/bProcess4"/>
    <dgm:cxn modelId="{5B991C7D-ED0F-4C17-858F-E9CDA4BF1144}" type="presOf" srcId="{B3455CF9-957A-490E-98F0-B5E1424EDA0F}" destId="{96BE0EAE-F5ED-4C6E-B698-4F548460FAFA}" srcOrd="0" destOrd="0" presId="urn:microsoft.com/office/officeart/2005/8/layout/bProcess4"/>
    <dgm:cxn modelId="{3C84C59E-DD52-4898-AF00-DB06719971B2}" srcId="{C66EB17B-15CA-4E39-AC0E-65B55917CDB0}" destId="{75B7AC7F-DBDC-444C-BB38-564255771F72}" srcOrd="5" destOrd="0" parTransId="{324BE901-61E0-49D3-81DC-8AA5AA4C6064}" sibTransId="{014CA1B9-6DD0-4B9D-9F58-F4C6A8057ABE}"/>
    <dgm:cxn modelId="{30E33544-9C7D-4270-8419-F9C84A3071ED}" type="presParOf" srcId="{EC880FDA-245D-4F06-B215-DE9256C658B1}" destId="{B52D65DF-AA0A-47BE-B15C-4E113AA1D070}" srcOrd="0" destOrd="0" presId="urn:microsoft.com/office/officeart/2005/8/layout/bProcess4"/>
    <dgm:cxn modelId="{62ECF239-4140-4A5E-B76A-BC964E697855}" type="presParOf" srcId="{B52D65DF-AA0A-47BE-B15C-4E113AA1D070}" destId="{9BF84C86-17ED-413D-AFE4-718C98D33E33}" srcOrd="0" destOrd="0" presId="urn:microsoft.com/office/officeart/2005/8/layout/bProcess4"/>
    <dgm:cxn modelId="{B71464C0-B19E-432E-8EA6-16B4E1E7B656}" type="presParOf" srcId="{B52D65DF-AA0A-47BE-B15C-4E113AA1D070}" destId="{882E0235-E3B1-4BD9-A83A-BDBC7D57F47D}" srcOrd="1" destOrd="0" presId="urn:microsoft.com/office/officeart/2005/8/layout/bProcess4"/>
    <dgm:cxn modelId="{84E99C91-E489-4F44-9AC9-BADF8938175B}" type="presParOf" srcId="{EC880FDA-245D-4F06-B215-DE9256C658B1}" destId="{DB6C4F3F-B40A-4935-9385-AA5BFE75AE56}" srcOrd="1" destOrd="0" presId="urn:microsoft.com/office/officeart/2005/8/layout/bProcess4"/>
    <dgm:cxn modelId="{C8E4BF9E-DA6F-4A77-A1C3-EB671A65404E}" type="presParOf" srcId="{EC880FDA-245D-4F06-B215-DE9256C658B1}" destId="{238FDADD-6C2C-4CFB-AF28-6A910481A147}" srcOrd="2" destOrd="0" presId="urn:microsoft.com/office/officeart/2005/8/layout/bProcess4"/>
    <dgm:cxn modelId="{7E5266D7-D7AE-4345-A8B4-5367FFF714D1}" type="presParOf" srcId="{238FDADD-6C2C-4CFB-AF28-6A910481A147}" destId="{2C7BAD2A-743D-478E-A920-54631B709E2A}" srcOrd="0" destOrd="0" presId="urn:microsoft.com/office/officeart/2005/8/layout/bProcess4"/>
    <dgm:cxn modelId="{135CAE32-F7BB-4A4C-9171-48B6774294D4}" type="presParOf" srcId="{238FDADD-6C2C-4CFB-AF28-6A910481A147}" destId="{8D842C0B-E5BA-42C3-B2B2-4DBDCB7D5DA6}" srcOrd="1" destOrd="0" presId="urn:microsoft.com/office/officeart/2005/8/layout/bProcess4"/>
    <dgm:cxn modelId="{9C4F3908-D3C0-44E5-940E-0DBD3A2D982B}" type="presParOf" srcId="{EC880FDA-245D-4F06-B215-DE9256C658B1}" destId="{DCDC5995-C2DF-4CE9-BC00-E9D631B4AA66}" srcOrd="3" destOrd="0" presId="urn:microsoft.com/office/officeart/2005/8/layout/bProcess4"/>
    <dgm:cxn modelId="{D35EB5F4-40E2-4A9A-98EC-D96008671B69}" type="presParOf" srcId="{EC880FDA-245D-4F06-B215-DE9256C658B1}" destId="{D3AE1B68-1700-45CF-A2F0-AAF2A6763BA7}" srcOrd="4" destOrd="0" presId="urn:microsoft.com/office/officeart/2005/8/layout/bProcess4"/>
    <dgm:cxn modelId="{44D32824-9007-4F73-9477-EF78E61C79DA}" type="presParOf" srcId="{D3AE1B68-1700-45CF-A2F0-AAF2A6763BA7}" destId="{8A056550-91E7-44EF-B884-5FF0E3076F25}" srcOrd="0" destOrd="0" presId="urn:microsoft.com/office/officeart/2005/8/layout/bProcess4"/>
    <dgm:cxn modelId="{8E8207DE-6297-41E5-BD8A-3254512891D7}" type="presParOf" srcId="{D3AE1B68-1700-45CF-A2F0-AAF2A6763BA7}" destId="{830AE95A-DFAF-482A-9C4E-58FC899E3AFA}" srcOrd="1" destOrd="0" presId="urn:microsoft.com/office/officeart/2005/8/layout/bProcess4"/>
    <dgm:cxn modelId="{F2CAA071-D91D-43F4-BDA9-208B0534A94D}" type="presParOf" srcId="{EC880FDA-245D-4F06-B215-DE9256C658B1}" destId="{8773BB9C-3821-408D-8813-A4B0B1D9AD4B}" srcOrd="5" destOrd="0" presId="urn:microsoft.com/office/officeart/2005/8/layout/bProcess4"/>
    <dgm:cxn modelId="{10781A08-C8D3-472B-84D8-1D0D8E994B38}" type="presParOf" srcId="{EC880FDA-245D-4F06-B215-DE9256C658B1}" destId="{4A6C5B5F-6653-43AC-960C-01E8E4F5CD20}" srcOrd="6" destOrd="0" presId="urn:microsoft.com/office/officeart/2005/8/layout/bProcess4"/>
    <dgm:cxn modelId="{BE2A6B59-1A03-4276-AE3B-2EAC56B34FA2}" type="presParOf" srcId="{4A6C5B5F-6653-43AC-960C-01E8E4F5CD20}" destId="{3C3D61FB-0ABA-49A6-9DE1-6B44B5316A78}" srcOrd="0" destOrd="0" presId="urn:microsoft.com/office/officeart/2005/8/layout/bProcess4"/>
    <dgm:cxn modelId="{CBED8C30-12E0-4649-8886-F883E1D1ACAD}" type="presParOf" srcId="{4A6C5B5F-6653-43AC-960C-01E8E4F5CD20}" destId="{96BE0EAE-F5ED-4C6E-B698-4F548460FAFA}" srcOrd="1" destOrd="0" presId="urn:microsoft.com/office/officeart/2005/8/layout/bProcess4"/>
    <dgm:cxn modelId="{DBF21F8B-B9BC-4853-B7AD-35898D8617DF}" type="presParOf" srcId="{EC880FDA-245D-4F06-B215-DE9256C658B1}" destId="{E6506F16-D05F-437B-BAC2-4C712D233A72}" srcOrd="7" destOrd="0" presId="urn:microsoft.com/office/officeart/2005/8/layout/bProcess4"/>
    <dgm:cxn modelId="{2B19B64D-BC44-47FD-832E-7B63BA41E28C}" type="presParOf" srcId="{EC880FDA-245D-4F06-B215-DE9256C658B1}" destId="{AB69782E-96AC-4BB0-B1A2-DC004275D5E6}" srcOrd="8" destOrd="0" presId="urn:microsoft.com/office/officeart/2005/8/layout/bProcess4"/>
    <dgm:cxn modelId="{061D648E-C9FE-4B69-9E22-40B569D4B01F}" type="presParOf" srcId="{AB69782E-96AC-4BB0-B1A2-DC004275D5E6}" destId="{48C6A701-22C5-48B6-A2BF-597C7F8765AF}" srcOrd="0" destOrd="0" presId="urn:microsoft.com/office/officeart/2005/8/layout/bProcess4"/>
    <dgm:cxn modelId="{45E3FEE3-5434-4B14-B1A3-39E851211CD2}" type="presParOf" srcId="{AB69782E-96AC-4BB0-B1A2-DC004275D5E6}" destId="{BA5CB738-D6C9-4C2D-ACA7-F6AB65E22D2C}" srcOrd="1" destOrd="0" presId="urn:microsoft.com/office/officeart/2005/8/layout/bProcess4"/>
    <dgm:cxn modelId="{1273ABC0-282B-4CD1-BD90-62CF77342966}" type="presParOf" srcId="{EC880FDA-245D-4F06-B215-DE9256C658B1}" destId="{9016C5A9-4E31-4A58-A916-6D45045FBE69}" srcOrd="9" destOrd="0" presId="urn:microsoft.com/office/officeart/2005/8/layout/bProcess4"/>
    <dgm:cxn modelId="{F3A57BD1-5A92-449A-B065-DB00FE9A4FB6}" type="presParOf" srcId="{EC880FDA-245D-4F06-B215-DE9256C658B1}" destId="{139D20F5-586A-4F36-BD21-F67AF09C5D6A}" srcOrd="10" destOrd="0" presId="urn:microsoft.com/office/officeart/2005/8/layout/bProcess4"/>
    <dgm:cxn modelId="{4A719743-7BF5-4786-B887-1878AF0F60BE}" type="presParOf" srcId="{139D20F5-586A-4F36-BD21-F67AF09C5D6A}" destId="{E56EED44-84C2-4943-8977-69B471235C2B}" srcOrd="0" destOrd="0" presId="urn:microsoft.com/office/officeart/2005/8/layout/bProcess4"/>
    <dgm:cxn modelId="{28A0BDF2-BA3D-4F3F-8852-8C7D52855EC5}" type="presParOf" srcId="{139D20F5-586A-4F36-BD21-F67AF09C5D6A}" destId="{D56B5428-6A3F-4E57-950E-D6A919214D27}" srcOrd="1" destOrd="0" presId="urn:microsoft.com/office/officeart/2005/8/layout/bProcess4"/>
    <dgm:cxn modelId="{1EDBEC96-F52B-441C-8ABE-9BEC4649E4D9}" type="presParOf" srcId="{EC880FDA-245D-4F06-B215-DE9256C658B1}" destId="{6F5A21E0-0626-44BD-82C6-CD36DB6B7DD5}" srcOrd="11" destOrd="0" presId="urn:microsoft.com/office/officeart/2005/8/layout/bProcess4"/>
    <dgm:cxn modelId="{B90E18F9-4EC5-44C7-941F-B913300B9F21}" type="presParOf" srcId="{EC880FDA-245D-4F06-B215-DE9256C658B1}" destId="{5181B5D9-F77F-43E1-A325-414BAFC5BC26}" srcOrd="12" destOrd="0" presId="urn:microsoft.com/office/officeart/2005/8/layout/bProcess4"/>
    <dgm:cxn modelId="{1CFAD687-4488-4125-AFB1-964A0E724E7A}" type="presParOf" srcId="{5181B5D9-F77F-43E1-A325-414BAFC5BC26}" destId="{1BF50F63-5E1D-450D-B7F5-6C4180388A90}" srcOrd="0" destOrd="0" presId="urn:microsoft.com/office/officeart/2005/8/layout/bProcess4"/>
    <dgm:cxn modelId="{C3A99073-4071-423C-854E-F84555D82F9C}" type="presParOf" srcId="{5181B5D9-F77F-43E1-A325-414BAFC5BC26}" destId="{C651F7B3-E7A6-4FC6-8C59-E71961B67C9E}" srcOrd="1" destOrd="0" presId="urn:microsoft.com/office/officeart/2005/8/layout/bProcess4"/>
    <dgm:cxn modelId="{D5FEE3F0-D836-4CF0-B673-027CFF70CA03}" type="presParOf" srcId="{EC880FDA-245D-4F06-B215-DE9256C658B1}" destId="{C3943BB1-7329-494A-8031-05DD945547A4}" srcOrd="13" destOrd="0" presId="urn:microsoft.com/office/officeart/2005/8/layout/bProcess4"/>
    <dgm:cxn modelId="{FEB142D3-A442-42B7-BDD4-F514EC46FF46}" type="presParOf" srcId="{EC880FDA-245D-4F06-B215-DE9256C658B1}" destId="{584991B3-87AC-4036-8901-30CF7D7EEB4B}" srcOrd="14" destOrd="0" presId="urn:microsoft.com/office/officeart/2005/8/layout/bProcess4"/>
    <dgm:cxn modelId="{7625F474-4F2A-4C81-A8FC-9B1ECA745DB6}" type="presParOf" srcId="{584991B3-87AC-4036-8901-30CF7D7EEB4B}" destId="{2236AB61-599D-476A-B380-5C625A60ABCF}" srcOrd="0" destOrd="0" presId="urn:microsoft.com/office/officeart/2005/8/layout/bProcess4"/>
    <dgm:cxn modelId="{2772A6CB-1A2A-449D-96E4-A2F9E0381E5A}" type="presParOf" srcId="{584991B3-87AC-4036-8901-30CF7D7EEB4B}" destId="{95830F74-CE28-4E5E-8388-F81277193582}" srcOrd="1" destOrd="0" presId="urn:microsoft.com/office/officeart/2005/8/layout/bProcess4"/>
    <dgm:cxn modelId="{2CDA2FEB-73CC-45BE-B938-ACAE9DAA1AC2}" type="presParOf" srcId="{EC880FDA-245D-4F06-B215-DE9256C658B1}" destId="{4552505A-F9BA-4C6F-A9A0-DA2BADA23826}" srcOrd="15" destOrd="0" presId="urn:microsoft.com/office/officeart/2005/8/layout/bProcess4"/>
    <dgm:cxn modelId="{765B1B26-4660-42D5-AEF6-66E8592BBAB4}" type="presParOf" srcId="{EC880FDA-245D-4F06-B215-DE9256C658B1}" destId="{6F65C894-5573-474C-890C-2A0E8773186B}" srcOrd="16" destOrd="0" presId="urn:microsoft.com/office/officeart/2005/8/layout/bProcess4"/>
    <dgm:cxn modelId="{E916FBB5-B727-488D-8196-79B90FAD2ABB}" type="presParOf" srcId="{6F65C894-5573-474C-890C-2A0E8773186B}" destId="{F7522695-8FA7-4BD9-BE68-8BAC9F0BCAD7}" srcOrd="0" destOrd="0" presId="urn:microsoft.com/office/officeart/2005/8/layout/bProcess4"/>
    <dgm:cxn modelId="{763FB734-92E5-49B5-A408-2F7D291ED90E}" type="presParOf" srcId="{6F65C894-5573-474C-890C-2A0E8773186B}" destId="{D9734AA1-C7A3-4B14-8325-006CE9C462C4}" srcOrd="1" destOrd="0" presId="urn:microsoft.com/office/officeart/2005/8/layout/bProcess4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30FF8-74AA-42DE-A634-A410B3A19B71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F2231-2E40-4BA8-AF32-EC54C28EBDA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97301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10</a:t>
            </a:fld>
            <a:endParaRPr lang="cs-CZ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11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5F2231-2E40-4BA8-AF32-EC54C28EBDAA}" type="slidenum">
              <a:rPr lang="cs-CZ" smtClean="0"/>
              <a:pPr/>
              <a:t>9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0ADC393-9FA3-4C45-9E61-5DF49F5643E7}" type="datetimeFigureOut">
              <a:rPr lang="cs-CZ" smtClean="0"/>
              <a:pPr/>
              <a:t>10.3.2013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B075B03-A8B6-49CE-B409-3180C3573D36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Předložky s, z</a:t>
            </a:r>
            <a:endParaRPr lang="cs-CZ" sz="3600" b="1" dirty="0">
              <a:solidFill>
                <a:schemeClr val="tx2">
                  <a:satMod val="13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072206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571472" y="2285992"/>
          <a:ext cx="7700989" cy="36576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76191"/>
                <a:gridCol w="5224798"/>
              </a:tblGrid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Pravopis</a:t>
                      </a:r>
                      <a:r>
                        <a:rPr lang="cs-CZ" b="0" baseline="0" dirty="0" smtClean="0">
                          <a:latin typeface="Calibri" pitchFamily="34" charset="0"/>
                        </a:rPr>
                        <a:t> vesele i vážně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8. 1. 2013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Nižší ročníky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osmiletého</a:t>
                      </a:r>
                      <a:r>
                        <a:rPr lang="cs-CZ" dirty="0" smtClean="0">
                          <a:latin typeface="Calibri" pitchFamily="34" charset="0"/>
                        </a:rPr>
                        <a:t>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75664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Prezentace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obsahuje úkoly určené k procvičení předložek s a z.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106909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Doporučuje se postupně procházet s žáky jednotlivé úkoly (spojovačky, vyřazování, doplňování), po cvičení následuje řešení. Strana čtyři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obsahuje vysvětlení učiva.</a:t>
                      </a:r>
                      <a:endParaRPr lang="cs-CZ" dirty="0" smtClean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352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VY_32_INOVACE_14_CSVI13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42852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Vytvoř báseň s předložkou z/s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cs-CZ" b="1" dirty="0" smtClean="0"/>
              <a:t>S mamkou, taťkou, Eliškou</a:t>
            </a:r>
          </a:p>
          <a:p>
            <a:pPr>
              <a:buNone/>
            </a:pPr>
            <a:r>
              <a:rPr lang="cs-CZ" dirty="0" smtClean="0"/>
              <a:t>vydal bych se za </a:t>
            </a:r>
            <a:r>
              <a:rPr lang="cs-CZ" dirty="0" smtClean="0"/>
              <a:t>liškou,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s Pavlem, Petrem, Janem</a:t>
            </a:r>
          </a:p>
          <a:p>
            <a:pPr>
              <a:buNone/>
            </a:pPr>
            <a:r>
              <a:rPr lang="cs-CZ" dirty="0" smtClean="0"/>
              <a:t>byl bych vždy svým </a:t>
            </a:r>
            <a:r>
              <a:rPr lang="cs-CZ" dirty="0" smtClean="0"/>
              <a:t>pánem,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z testu, slohu, písemky</a:t>
            </a:r>
          </a:p>
          <a:p>
            <a:pPr>
              <a:buNone/>
            </a:pPr>
            <a:r>
              <a:rPr lang="cs-CZ" dirty="0" smtClean="0"/>
              <a:t>nenosím nikdy </a:t>
            </a:r>
            <a:r>
              <a:rPr lang="cs-CZ" dirty="0" smtClean="0"/>
              <a:t>čtverky,</a:t>
            </a:r>
            <a:endParaRPr lang="cs-CZ" dirty="0" smtClean="0"/>
          </a:p>
          <a:p>
            <a:pPr>
              <a:buNone/>
            </a:pPr>
            <a:r>
              <a:rPr lang="cs-CZ" b="1" dirty="0" smtClean="0"/>
              <a:t>z kroužku, sportu, ze školy</a:t>
            </a:r>
          </a:p>
          <a:p>
            <a:pPr>
              <a:buNone/>
            </a:pPr>
            <a:r>
              <a:rPr lang="cs-CZ" dirty="0" smtClean="0"/>
              <a:t>nosím vždycky </a:t>
            </a:r>
            <a:r>
              <a:rPr lang="cs-CZ" dirty="0" smtClean="0"/>
              <a:t>pochvaly.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Pramen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HARTMANNOVÁ, V. a kol. </a:t>
            </a:r>
            <a:r>
              <a:rPr lang="cs-CZ" i="1" dirty="0" smtClean="0">
                <a:latin typeface="Calibri" pitchFamily="34" charset="0"/>
              </a:rPr>
              <a:t>Pravidla českého pravopisu</a:t>
            </a:r>
            <a:r>
              <a:rPr lang="cs-CZ" dirty="0" smtClean="0">
                <a:latin typeface="Calibri" pitchFamily="34" charset="0"/>
              </a:rPr>
              <a:t>. 5. vyd. Olomouc: Nakladatelství Olomouc, 2001. ISBN 80-7182-073-3. </a:t>
            </a:r>
          </a:p>
          <a:p>
            <a:pPr>
              <a:buNone/>
            </a:pP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42946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Calibri" pitchFamily="34" charset="0"/>
              </a:rPr>
              <a:t>Kdy se jedná o předložku a kdy o předponu? Přepište správně.</a:t>
            </a:r>
            <a:endParaRPr lang="cs-CZ" dirty="0">
              <a:latin typeface="Calibri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1</a:t>
            </a:r>
            <a:endParaRPr lang="cs-CZ" dirty="0">
              <a:latin typeface="Calibri" pitchFamily="34" charset="0"/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Učivo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229600" cy="5286412"/>
          </a:xfrm>
        </p:spPr>
        <p:txBody>
          <a:bodyPr>
            <a:normAutofit/>
          </a:bodyPr>
          <a:lstStyle/>
          <a:p>
            <a:r>
              <a:rPr lang="cs-CZ" dirty="0" smtClean="0">
                <a:latin typeface="Calibri" pitchFamily="34" charset="0"/>
              </a:rPr>
              <a:t>Předložky </a:t>
            </a:r>
            <a:r>
              <a:rPr lang="cs-CZ" b="1" dirty="0" smtClean="0">
                <a:latin typeface="Calibri" pitchFamily="34" charset="0"/>
              </a:rPr>
              <a:t>s, se </a:t>
            </a:r>
            <a:r>
              <a:rPr lang="cs-CZ" dirty="0" smtClean="0">
                <a:latin typeface="Calibri" pitchFamily="34" charset="0"/>
              </a:rPr>
              <a:t>se pojí se </a:t>
            </a:r>
            <a:r>
              <a:rPr lang="cs-CZ" b="1" dirty="0" smtClean="0">
                <a:latin typeface="Calibri" pitchFamily="34" charset="0"/>
              </a:rPr>
              <a:t>7</a:t>
            </a:r>
            <a:r>
              <a:rPr lang="cs-CZ" dirty="0" smtClean="0">
                <a:latin typeface="Calibri" pitchFamily="34" charset="0"/>
              </a:rPr>
              <a:t>. pádem.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</a:rPr>
              <a:t>s bratrem, s penězi, s radostí</a:t>
            </a:r>
          </a:p>
          <a:p>
            <a:r>
              <a:rPr lang="cs-CZ" dirty="0" smtClean="0">
                <a:latin typeface="Calibri" pitchFamily="34" charset="0"/>
              </a:rPr>
              <a:t>Předložky </a:t>
            </a:r>
            <a:r>
              <a:rPr lang="cs-CZ" b="1" dirty="0" smtClean="0">
                <a:latin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</a:rPr>
              <a:t>, </a:t>
            </a:r>
            <a:r>
              <a:rPr lang="cs-CZ" b="1" dirty="0" smtClean="0">
                <a:latin typeface="Calibri" pitchFamily="34" charset="0"/>
              </a:rPr>
              <a:t>se</a:t>
            </a:r>
            <a:r>
              <a:rPr lang="cs-CZ" dirty="0" smtClean="0">
                <a:latin typeface="Calibri" pitchFamily="34" charset="0"/>
              </a:rPr>
              <a:t> se pojí také s </a:t>
            </a:r>
            <a:r>
              <a:rPr lang="cs-CZ" b="1" dirty="0" smtClean="0">
                <a:latin typeface="Calibri" pitchFamily="34" charset="0"/>
              </a:rPr>
              <a:t>2</a:t>
            </a:r>
            <a:r>
              <a:rPr lang="cs-CZ" dirty="0" smtClean="0">
                <a:latin typeface="Calibri" pitchFamily="34" charset="0"/>
              </a:rPr>
              <a:t>. pádem ve významu         z povrchu pryč.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</a:rPr>
              <a:t>setřel prach se stolu</a:t>
            </a:r>
          </a:p>
          <a:p>
            <a:r>
              <a:rPr lang="cs-CZ" dirty="0" smtClean="0">
                <a:latin typeface="Calibri" pitchFamily="34" charset="0"/>
              </a:rPr>
              <a:t>Předložka </a:t>
            </a:r>
            <a:r>
              <a:rPr lang="cs-CZ" b="1" dirty="0" smtClean="0">
                <a:latin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</a:rPr>
              <a:t> se pojí i se 4. pádem (pouze v knižních výrazech).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</a:rPr>
              <a:t>být s to                                           </a:t>
            </a:r>
            <a:r>
              <a:rPr lang="cs-CZ" dirty="0" smtClean="0">
                <a:latin typeface="Calibri" pitchFamily="34" charset="0"/>
              </a:rPr>
              <a:t>,    </a:t>
            </a:r>
            <a:r>
              <a:rPr lang="cs-CZ" i="1" dirty="0" smtClean="0">
                <a:latin typeface="Calibri" pitchFamily="34" charset="0"/>
              </a:rPr>
              <a:t>kdo s koho</a:t>
            </a:r>
          </a:p>
          <a:p>
            <a:r>
              <a:rPr lang="cs-CZ" dirty="0" smtClean="0">
                <a:latin typeface="Calibri" pitchFamily="34" charset="0"/>
              </a:rPr>
              <a:t>Předložky </a:t>
            </a:r>
            <a:r>
              <a:rPr lang="cs-CZ" b="1" dirty="0" smtClean="0">
                <a:latin typeface="Calibri" pitchFamily="34" charset="0"/>
              </a:rPr>
              <a:t>z, ze </a:t>
            </a:r>
            <a:r>
              <a:rPr lang="cs-CZ" dirty="0" smtClean="0">
                <a:latin typeface="Calibri" pitchFamily="34" charset="0"/>
              </a:rPr>
              <a:t>se pojí s 2. pádem.</a:t>
            </a:r>
          </a:p>
          <a:p>
            <a:pPr>
              <a:buNone/>
            </a:pPr>
            <a:r>
              <a:rPr lang="cs-CZ" i="1" dirty="0" smtClean="0">
                <a:latin typeface="Calibri" pitchFamily="34" charset="0"/>
              </a:rPr>
              <a:t>z půdy, setřel prach ze stolu, vyndal sešit ze zásuvky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Oválný popisek 3"/>
          <p:cNvSpPr/>
          <p:nvPr/>
        </p:nvSpPr>
        <p:spPr>
          <a:xfrm>
            <a:off x="2428860" y="4286256"/>
            <a:ext cx="2857520" cy="714380"/>
          </a:xfrm>
          <a:prstGeom prst="wedgeEllipseCallout">
            <a:avLst>
              <a:gd name="adj1" fmla="val -71540"/>
              <a:gd name="adj2" fmla="val 46746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Co to znamená?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Odpověď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>
              <a:buNone/>
            </a:pPr>
            <a:r>
              <a:rPr lang="cs-CZ" dirty="0" smtClean="0"/>
              <a:t>                                       </a:t>
            </a:r>
            <a:r>
              <a:rPr lang="cs-CZ" dirty="0" smtClean="0">
                <a:latin typeface="Calibri" pitchFamily="34" charset="0"/>
              </a:rPr>
              <a:t>být s to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 smtClean="0"/>
              <a:t>      </a:t>
            </a:r>
            <a:r>
              <a:rPr lang="cs-CZ" dirty="0" smtClean="0">
                <a:latin typeface="Calibri" pitchFamily="34" charset="0"/>
              </a:rPr>
              <a:t>být s to splnit úkol                                                    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4" name="Oválný popisek 3"/>
          <p:cNvSpPr/>
          <p:nvPr/>
        </p:nvSpPr>
        <p:spPr>
          <a:xfrm>
            <a:off x="1714480" y="2071678"/>
            <a:ext cx="2643206" cy="1000132"/>
          </a:xfrm>
          <a:prstGeom prst="wedgeEllipseCallou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Co to znamená?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5" name="Oválný popisek 4"/>
          <p:cNvSpPr/>
          <p:nvPr/>
        </p:nvSpPr>
        <p:spPr>
          <a:xfrm>
            <a:off x="4143372" y="4429132"/>
            <a:ext cx="3286148" cy="1000132"/>
          </a:xfrm>
          <a:prstGeom prst="wedgeEllipse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</a:rPr>
              <a:t>být schopen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Doplň s, se, z, ze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kniha __  obrázky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mluvil  __  pódia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pracoval  __  radostí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jeden  __ nich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chléb  __   máslem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vstát   __  židle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milovat  __ celého srdce</a:t>
            </a:r>
            <a:endParaRPr lang="cs-CZ" sz="2600" dirty="0">
              <a:latin typeface="Calibri" pitchFamily="34" charset="0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jako  __  vln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kdo  __ koho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__  keře na keř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vyšel  __  málem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spadnout  __ stromu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pochází  __  Olomouce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2600" dirty="0" smtClean="0">
                <a:latin typeface="Calibri" pitchFamily="34" charset="0"/>
              </a:rPr>
              <a:t>nejsem  __  to</a:t>
            </a:r>
            <a:endParaRPr lang="cs-CZ" sz="2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2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kniha  s  obrázky</a:t>
            </a:r>
          </a:p>
          <a:p>
            <a:r>
              <a:rPr lang="cs-CZ" dirty="0" smtClean="0">
                <a:latin typeface="Calibri" pitchFamily="34" charset="0"/>
              </a:rPr>
              <a:t>mluvil  z  pódia</a:t>
            </a:r>
          </a:p>
          <a:p>
            <a:r>
              <a:rPr lang="cs-CZ" dirty="0" smtClean="0">
                <a:latin typeface="Calibri" pitchFamily="34" charset="0"/>
              </a:rPr>
              <a:t>pracoval  s radostí</a:t>
            </a:r>
          </a:p>
          <a:p>
            <a:r>
              <a:rPr lang="cs-CZ" dirty="0" smtClean="0">
                <a:latin typeface="Calibri" pitchFamily="34" charset="0"/>
              </a:rPr>
              <a:t>jeden  z nich</a:t>
            </a:r>
          </a:p>
          <a:p>
            <a:r>
              <a:rPr lang="cs-CZ" dirty="0" smtClean="0">
                <a:latin typeface="Calibri" pitchFamily="34" charset="0"/>
              </a:rPr>
              <a:t>chléb  s   máslem</a:t>
            </a:r>
          </a:p>
          <a:p>
            <a:r>
              <a:rPr lang="cs-CZ" dirty="0" smtClean="0">
                <a:latin typeface="Calibri" pitchFamily="34" charset="0"/>
              </a:rPr>
              <a:t>vstát   ze židle</a:t>
            </a:r>
          </a:p>
          <a:p>
            <a:r>
              <a:rPr lang="cs-CZ" dirty="0" smtClean="0">
                <a:latin typeface="Calibri" pitchFamily="34" charset="0"/>
              </a:rPr>
              <a:t>milovat  z celého srdce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jako  z  vln</a:t>
            </a:r>
          </a:p>
          <a:p>
            <a:r>
              <a:rPr lang="cs-CZ" dirty="0" smtClean="0">
                <a:latin typeface="Calibri" pitchFamily="34" charset="0"/>
              </a:rPr>
              <a:t>kdo  s koho</a:t>
            </a:r>
          </a:p>
          <a:p>
            <a:r>
              <a:rPr lang="cs-CZ" dirty="0" smtClean="0">
                <a:latin typeface="Calibri" pitchFamily="34" charset="0"/>
              </a:rPr>
              <a:t>z  keře na keř</a:t>
            </a:r>
          </a:p>
          <a:p>
            <a:r>
              <a:rPr lang="cs-CZ" dirty="0" smtClean="0">
                <a:latin typeface="Calibri" pitchFamily="34" charset="0"/>
              </a:rPr>
              <a:t>vyšel  s  málem</a:t>
            </a:r>
          </a:p>
          <a:p>
            <a:r>
              <a:rPr lang="cs-CZ" dirty="0" smtClean="0">
                <a:latin typeface="Calibri" pitchFamily="34" charset="0"/>
              </a:rPr>
              <a:t>spadnout  ze stromu</a:t>
            </a:r>
          </a:p>
          <a:p>
            <a:r>
              <a:rPr lang="cs-CZ" dirty="0" smtClean="0">
                <a:latin typeface="Calibri" pitchFamily="34" charset="0"/>
              </a:rPr>
              <a:t>pochází  z  Olomouce</a:t>
            </a:r>
          </a:p>
          <a:p>
            <a:r>
              <a:rPr lang="cs-CZ" dirty="0" smtClean="0">
                <a:latin typeface="Calibri" pitchFamily="34" charset="0"/>
              </a:rPr>
              <a:t>nejsem  s  to</a:t>
            </a:r>
            <a:endParaRPr lang="cs-CZ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Oprav chyby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latin typeface="Calibri" pitchFamily="34" charset="0"/>
              </a:rPr>
              <a:t>Sklízela se stolu. Zacházej opatrně z ostrým nožem. S Ještědu je pěkný víhlet. Herec odešel z jeviště. Zpadl mu kámen se srdce. Dívali se z rozhledny. Vzal mu vítr s plahet. Z vípravy se vrátil z prázdnou.Petr studuje  s viznamenáním. Vkvětnu přilétají vlaštovky z Jihu. </a:t>
            </a:r>
            <a:endParaRPr lang="cs-CZ" sz="36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</a:rPr>
              <a:t>Řešení 3</a:t>
            </a:r>
            <a:endParaRPr lang="cs-CZ" dirty="0">
              <a:latin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27966" cy="4572000"/>
          </a:xfrm>
        </p:spPr>
        <p:txBody>
          <a:bodyPr/>
          <a:lstStyle/>
          <a:p>
            <a:r>
              <a:rPr lang="cs-CZ" sz="3600" dirty="0" smtClean="0">
                <a:latin typeface="Calibri" pitchFamily="34" charset="0"/>
              </a:rPr>
              <a:t>Sklízela se/ze stolu. Zacházej opatrně             s ostrým nožem. Z Ještědu je pěkný výhled. Herec odešel z jeviště. Spadl mu kámen ze srdce. Dívali se z rozhledny. Vzal mu vítr               z plachet. Z výpravy se vrátil s prázdnou. Petr studuje s vyznamenáním. V květnu přilétají vlaštovky z jihu</a:t>
            </a:r>
            <a:r>
              <a:rPr lang="cs-CZ" dirty="0" smtClean="0">
                <a:latin typeface="Calibri" pitchFamily="34" charset="0"/>
              </a:rPr>
              <a:t>.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111</TotalTime>
  <Words>525</Words>
  <Application>Microsoft Office PowerPoint</Application>
  <PresentationFormat>Předvádění na obrazovce (4:3)</PresentationFormat>
  <Paragraphs>113</Paragraphs>
  <Slides>11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Předložky s, z</vt:lpstr>
      <vt:lpstr>Kdy se jedná o předložku a kdy o předponu? Přepište správně.</vt:lpstr>
      <vt:lpstr>Řešení 1</vt:lpstr>
      <vt:lpstr>Učivo</vt:lpstr>
      <vt:lpstr>Odpověď</vt:lpstr>
      <vt:lpstr>Doplň s, se, z, ze</vt:lpstr>
      <vt:lpstr>Řešení 2</vt:lpstr>
      <vt:lpstr>Oprav chyby</vt:lpstr>
      <vt:lpstr>Řešení 3</vt:lpstr>
      <vt:lpstr>Vytvoř báseň s předložkou z/s</vt:lpstr>
      <vt:lpstr>Pramen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AMD</dc:creator>
  <cp:lastModifiedBy>jitulis</cp:lastModifiedBy>
  <cp:revision>19</cp:revision>
  <dcterms:created xsi:type="dcterms:W3CDTF">2012-12-26T18:29:02Z</dcterms:created>
  <dcterms:modified xsi:type="dcterms:W3CDTF">2013-03-10T15:17:16Z</dcterms:modified>
</cp:coreProperties>
</file>