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layout2.xml" ContentType="application/vnd.openxmlformats-officedocument.drawingml.diagramLayout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5"/>
  </p:notesMasterIdLst>
  <p:sldIdLst>
    <p:sldId id="273" r:id="rId2"/>
    <p:sldId id="258" r:id="rId3"/>
    <p:sldId id="259" r:id="rId4"/>
    <p:sldId id="261" r:id="rId5"/>
    <p:sldId id="263" r:id="rId6"/>
    <p:sldId id="267" r:id="rId7"/>
    <p:sldId id="266" r:id="rId8"/>
    <p:sldId id="268" r:id="rId9"/>
    <p:sldId id="269" r:id="rId10"/>
    <p:sldId id="270" r:id="rId11"/>
    <p:sldId id="271" r:id="rId12"/>
    <p:sldId id="272" r:id="rId13"/>
    <p:sldId id="274" r:id="rId14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Střední styl 4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FD0F851-EC5A-4D38-B0AD-8093EC10F338}" styleName="Světlý styl 1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Střední styl 4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164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BACABD-FCB0-4BF5-8549-F2D4953AF77D}" type="doc">
      <dgm:prSet loTypeId="urn:microsoft.com/office/officeart/2005/8/layout/vList5" loCatId="list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cs-CZ"/>
        </a:p>
      </dgm:t>
    </dgm:pt>
    <dgm:pt modelId="{CABDD039-4E0F-4B6B-86BC-5DE7F5EE9D75}">
      <dgm:prSet phldrT="[Text]"/>
      <dgm:spPr/>
      <dgm:t>
        <a:bodyPr/>
        <a:lstStyle/>
        <a:p>
          <a:r>
            <a:rPr lang="cs-CZ" dirty="0" smtClean="0">
              <a:solidFill>
                <a:schemeClr val="bg1"/>
              </a:solidFill>
              <a:latin typeface="Calibri" pitchFamily="34" charset="0"/>
            </a:rPr>
            <a:t>?</a:t>
          </a:r>
          <a:endParaRPr lang="cs-CZ" dirty="0">
            <a:solidFill>
              <a:schemeClr val="bg1"/>
            </a:solidFill>
            <a:latin typeface="Calibri" pitchFamily="34" charset="0"/>
          </a:endParaRPr>
        </a:p>
      </dgm:t>
    </dgm:pt>
    <dgm:pt modelId="{50629029-6FF1-4B14-A7D6-78B8ABC742EE}" type="parTrans" cxnId="{4DB6F5E7-D17C-4172-892B-D45743F50F9B}">
      <dgm:prSet/>
      <dgm:spPr/>
      <dgm:t>
        <a:bodyPr/>
        <a:lstStyle/>
        <a:p>
          <a:endParaRPr lang="cs-CZ"/>
        </a:p>
      </dgm:t>
    </dgm:pt>
    <dgm:pt modelId="{2ACB57FE-8B6D-4E9F-AEE5-5D29E3C77D11}" type="sibTrans" cxnId="{4DB6F5E7-D17C-4172-892B-D45743F50F9B}">
      <dgm:prSet/>
      <dgm:spPr/>
      <dgm:t>
        <a:bodyPr/>
        <a:lstStyle/>
        <a:p>
          <a:endParaRPr lang="cs-CZ"/>
        </a:p>
      </dgm:t>
    </dgm:pt>
    <dgm:pt modelId="{5E9B86C1-502F-4A34-8E8D-7613CBA4F6BF}">
      <dgm:prSet phldrT="[Text]"/>
      <dgm:spPr/>
      <dgm:t>
        <a:bodyPr/>
        <a:lstStyle/>
        <a:p>
          <a:r>
            <a:rPr lang="cs-CZ" dirty="0" smtClean="0">
              <a:solidFill>
                <a:schemeClr val="bg1"/>
              </a:solidFill>
              <a:latin typeface="Calibri" pitchFamily="34" charset="0"/>
            </a:rPr>
            <a:t>kaz</a:t>
          </a:r>
          <a:endParaRPr lang="cs-CZ" dirty="0">
            <a:solidFill>
              <a:schemeClr val="bg1"/>
            </a:solidFill>
            <a:latin typeface="Calibri" pitchFamily="34" charset="0"/>
          </a:endParaRPr>
        </a:p>
      </dgm:t>
    </dgm:pt>
    <dgm:pt modelId="{CC8615D7-3C4D-45EF-B624-DBC34E1D9A4A}" type="parTrans" cxnId="{BDFB4B11-DCF2-468A-8957-1C2962FE8D94}">
      <dgm:prSet/>
      <dgm:spPr/>
      <dgm:t>
        <a:bodyPr/>
        <a:lstStyle/>
        <a:p>
          <a:endParaRPr lang="cs-CZ"/>
        </a:p>
      </dgm:t>
    </dgm:pt>
    <dgm:pt modelId="{1294C65A-4271-4256-A220-4A9A82EB9C34}" type="sibTrans" cxnId="{BDFB4B11-DCF2-468A-8957-1C2962FE8D94}">
      <dgm:prSet/>
      <dgm:spPr/>
      <dgm:t>
        <a:bodyPr/>
        <a:lstStyle/>
        <a:p>
          <a:endParaRPr lang="cs-CZ"/>
        </a:p>
      </dgm:t>
    </dgm:pt>
    <dgm:pt modelId="{215D3989-A57A-48E9-8700-20A26E1DECAB}">
      <dgm:prSet phldrT="[Text]"/>
      <dgm:spPr/>
      <dgm:t>
        <a:bodyPr/>
        <a:lstStyle/>
        <a:p>
          <a:r>
            <a:rPr lang="cs-CZ" dirty="0" smtClean="0">
              <a:solidFill>
                <a:schemeClr val="bg1"/>
              </a:solidFill>
              <a:latin typeface="Calibri" pitchFamily="34" charset="0"/>
            </a:rPr>
            <a:t>párat</a:t>
          </a:r>
          <a:endParaRPr lang="cs-CZ" dirty="0">
            <a:solidFill>
              <a:schemeClr val="bg1"/>
            </a:solidFill>
            <a:latin typeface="Calibri" pitchFamily="34" charset="0"/>
          </a:endParaRPr>
        </a:p>
      </dgm:t>
    </dgm:pt>
    <dgm:pt modelId="{02D52F24-77D3-4015-B328-749BEB9600CD}" type="parTrans" cxnId="{6798ADAA-6CA6-4942-8DBC-AF44683C07D4}">
      <dgm:prSet/>
      <dgm:spPr/>
      <dgm:t>
        <a:bodyPr/>
        <a:lstStyle/>
        <a:p>
          <a:endParaRPr lang="cs-CZ"/>
        </a:p>
      </dgm:t>
    </dgm:pt>
    <dgm:pt modelId="{431A1B4C-E5AB-4B38-AB6C-109A87A28D78}" type="sibTrans" cxnId="{6798ADAA-6CA6-4942-8DBC-AF44683C07D4}">
      <dgm:prSet/>
      <dgm:spPr/>
      <dgm:t>
        <a:bodyPr/>
        <a:lstStyle/>
        <a:p>
          <a:endParaRPr lang="cs-CZ"/>
        </a:p>
      </dgm:t>
    </dgm:pt>
    <dgm:pt modelId="{8B88A444-C2C6-4BCA-AD7C-AEACDBBEBAC5}">
      <dgm:prSet phldrT="[Text]"/>
      <dgm:spPr/>
      <dgm:t>
        <a:bodyPr/>
        <a:lstStyle/>
        <a:p>
          <a:r>
            <a:rPr lang="cs-CZ" dirty="0" smtClean="0">
              <a:solidFill>
                <a:schemeClr val="bg1"/>
              </a:solidFill>
              <a:latin typeface="Calibri" pitchFamily="34" charset="0"/>
            </a:rPr>
            <a:t>?</a:t>
          </a:r>
          <a:endParaRPr lang="cs-CZ" dirty="0">
            <a:solidFill>
              <a:schemeClr val="bg1"/>
            </a:solidFill>
            <a:latin typeface="Calibri" pitchFamily="34" charset="0"/>
          </a:endParaRPr>
        </a:p>
      </dgm:t>
    </dgm:pt>
    <dgm:pt modelId="{9694EDB1-B91B-4AB6-A452-78681A3D6ACA}" type="parTrans" cxnId="{A12A2D2D-B380-4415-9236-31725BD62EE5}">
      <dgm:prSet/>
      <dgm:spPr/>
      <dgm:t>
        <a:bodyPr/>
        <a:lstStyle/>
        <a:p>
          <a:endParaRPr lang="cs-CZ"/>
        </a:p>
      </dgm:t>
    </dgm:pt>
    <dgm:pt modelId="{45B46E69-A9C7-42B1-AAAA-FE1F263BEBA9}" type="sibTrans" cxnId="{A12A2D2D-B380-4415-9236-31725BD62EE5}">
      <dgm:prSet/>
      <dgm:spPr/>
      <dgm:t>
        <a:bodyPr/>
        <a:lstStyle/>
        <a:p>
          <a:endParaRPr lang="cs-CZ"/>
        </a:p>
      </dgm:t>
    </dgm:pt>
    <dgm:pt modelId="{4FF264B7-DE81-4702-A0BC-B311F7D2A693}">
      <dgm:prSet phldrT="[Text]"/>
      <dgm:spPr/>
      <dgm:t>
        <a:bodyPr/>
        <a:lstStyle/>
        <a:p>
          <a:r>
            <a:rPr lang="cs-CZ" dirty="0" smtClean="0">
              <a:latin typeface="Calibri" pitchFamily="34" charset="0"/>
            </a:rPr>
            <a:t>sluha</a:t>
          </a:r>
          <a:endParaRPr lang="cs-CZ" dirty="0">
            <a:latin typeface="Calibri" pitchFamily="34" charset="0"/>
          </a:endParaRPr>
        </a:p>
      </dgm:t>
    </dgm:pt>
    <dgm:pt modelId="{E10FD02B-9193-4D1E-9FCC-0DD5A1999981}" type="parTrans" cxnId="{F2607C2F-DE6C-440F-9487-3FB19A1BD802}">
      <dgm:prSet/>
      <dgm:spPr/>
      <dgm:t>
        <a:bodyPr/>
        <a:lstStyle/>
        <a:p>
          <a:endParaRPr lang="cs-CZ"/>
        </a:p>
      </dgm:t>
    </dgm:pt>
    <dgm:pt modelId="{6FA4E3FA-F593-472B-936D-DE804408F406}" type="sibTrans" cxnId="{F2607C2F-DE6C-440F-9487-3FB19A1BD802}">
      <dgm:prSet/>
      <dgm:spPr/>
      <dgm:t>
        <a:bodyPr/>
        <a:lstStyle/>
        <a:p>
          <a:endParaRPr lang="cs-CZ"/>
        </a:p>
      </dgm:t>
    </dgm:pt>
    <dgm:pt modelId="{4B193867-2D15-47F9-93D0-048A2636407D}">
      <dgm:prSet phldrT="[Text]"/>
      <dgm:spPr/>
      <dgm:t>
        <a:bodyPr/>
        <a:lstStyle/>
        <a:p>
          <a:r>
            <a:rPr lang="cs-CZ" dirty="0" smtClean="0">
              <a:latin typeface="Calibri" pitchFamily="34" charset="0"/>
            </a:rPr>
            <a:t>čas</a:t>
          </a:r>
          <a:endParaRPr lang="cs-CZ" dirty="0">
            <a:latin typeface="Calibri" pitchFamily="34" charset="0"/>
          </a:endParaRPr>
        </a:p>
      </dgm:t>
    </dgm:pt>
    <dgm:pt modelId="{9B99F40F-0EFC-4377-8234-E68920A4EC18}" type="parTrans" cxnId="{A1B49EFE-69EA-4524-9714-97E79BD998A8}">
      <dgm:prSet/>
      <dgm:spPr/>
      <dgm:t>
        <a:bodyPr/>
        <a:lstStyle/>
        <a:p>
          <a:endParaRPr lang="cs-CZ"/>
        </a:p>
      </dgm:t>
    </dgm:pt>
    <dgm:pt modelId="{E0A4E272-3739-4FBC-B586-42C3D98208DF}" type="sibTrans" cxnId="{A1B49EFE-69EA-4524-9714-97E79BD998A8}">
      <dgm:prSet/>
      <dgm:spPr/>
      <dgm:t>
        <a:bodyPr/>
        <a:lstStyle/>
        <a:p>
          <a:endParaRPr lang="cs-CZ"/>
        </a:p>
      </dgm:t>
    </dgm:pt>
    <dgm:pt modelId="{9604B7EE-89AB-4A70-B4CA-9B5728E5A14B}">
      <dgm:prSet phldrT="[Text]"/>
      <dgm:spPr/>
      <dgm:t>
        <a:bodyPr/>
        <a:lstStyle/>
        <a:p>
          <a:r>
            <a:rPr lang="cs-CZ" dirty="0" smtClean="0">
              <a:solidFill>
                <a:schemeClr val="bg1"/>
              </a:solidFill>
              <a:latin typeface="Calibri" pitchFamily="34" charset="0"/>
            </a:rPr>
            <a:t>?</a:t>
          </a:r>
          <a:endParaRPr lang="cs-CZ" dirty="0">
            <a:solidFill>
              <a:schemeClr val="bg1"/>
            </a:solidFill>
            <a:latin typeface="Calibri" pitchFamily="34" charset="0"/>
          </a:endParaRPr>
        </a:p>
      </dgm:t>
    </dgm:pt>
    <dgm:pt modelId="{DD9ACC2D-1B5C-4AF0-9598-EC746DF40C65}" type="parTrans" cxnId="{8150C659-F570-4D31-9FE3-81F33082EBEF}">
      <dgm:prSet/>
      <dgm:spPr/>
      <dgm:t>
        <a:bodyPr/>
        <a:lstStyle/>
        <a:p>
          <a:endParaRPr lang="cs-CZ"/>
        </a:p>
      </dgm:t>
    </dgm:pt>
    <dgm:pt modelId="{354D307E-0779-4F4A-9BA0-E084640EA68A}" type="sibTrans" cxnId="{8150C659-F570-4D31-9FE3-81F33082EBEF}">
      <dgm:prSet/>
      <dgm:spPr/>
      <dgm:t>
        <a:bodyPr/>
        <a:lstStyle/>
        <a:p>
          <a:endParaRPr lang="cs-CZ"/>
        </a:p>
      </dgm:t>
    </dgm:pt>
    <dgm:pt modelId="{ED17027D-C544-4A18-90DB-CAEC0E530B79}">
      <dgm:prSet phldrT="[Text]"/>
      <dgm:spPr/>
      <dgm:t>
        <a:bodyPr/>
        <a:lstStyle/>
        <a:p>
          <a:r>
            <a:rPr lang="cs-CZ" dirty="0" smtClean="0">
              <a:latin typeface="Calibri" pitchFamily="34" charset="0"/>
            </a:rPr>
            <a:t>cenný</a:t>
          </a:r>
          <a:endParaRPr lang="cs-CZ" dirty="0">
            <a:latin typeface="Calibri" pitchFamily="34" charset="0"/>
          </a:endParaRPr>
        </a:p>
      </dgm:t>
    </dgm:pt>
    <dgm:pt modelId="{F742A30E-244E-40A5-8AD6-585D4F5205F7}" type="parTrans" cxnId="{F234BA8B-A7F8-4641-ADD9-B1F3960712C9}">
      <dgm:prSet/>
      <dgm:spPr/>
      <dgm:t>
        <a:bodyPr/>
        <a:lstStyle/>
        <a:p>
          <a:endParaRPr lang="cs-CZ"/>
        </a:p>
      </dgm:t>
    </dgm:pt>
    <dgm:pt modelId="{050B41D6-5C2F-49FE-AFE2-E1FFFAF3DC70}" type="sibTrans" cxnId="{F234BA8B-A7F8-4641-ADD9-B1F3960712C9}">
      <dgm:prSet/>
      <dgm:spPr/>
      <dgm:t>
        <a:bodyPr/>
        <a:lstStyle/>
        <a:p>
          <a:endParaRPr lang="cs-CZ"/>
        </a:p>
      </dgm:t>
    </dgm:pt>
    <dgm:pt modelId="{057A437F-6225-415E-A165-CF46E35DA6D9}">
      <dgm:prSet phldrT="[Text]"/>
      <dgm:spPr/>
      <dgm:t>
        <a:bodyPr/>
        <a:lstStyle/>
        <a:p>
          <a:r>
            <a:rPr lang="cs-CZ" dirty="0" smtClean="0">
              <a:latin typeface="Calibri" pitchFamily="34" charset="0"/>
            </a:rPr>
            <a:t>starostný</a:t>
          </a:r>
          <a:endParaRPr lang="cs-CZ" dirty="0">
            <a:latin typeface="Calibri" pitchFamily="34" charset="0"/>
          </a:endParaRPr>
        </a:p>
      </dgm:t>
    </dgm:pt>
    <dgm:pt modelId="{C3560217-D431-4B43-A0BD-ABBFE6A89483}" type="parTrans" cxnId="{7369A870-B210-4C9A-958C-C8AC9A4158AA}">
      <dgm:prSet/>
      <dgm:spPr/>
      <dgm:t>
        <a:bodyPr/>
        <a:lstStyle/>
        <a:p>
          <a:endParaRPr lang="cs-CZ"/>
        </a:p>
      </dgm:t>
    </dgm:pt>
    <dgm:pt modelId="{706544FF-A649-4B76-9B9B-A0DDD84E923C}" type="sibTrans" cxnId="{7369A870-B210-4C9A-958C-C8AC9A4158AA}">
      <dgm:prSet/>
      <dgm:spPr/>
      <dgm:t>
        <a:bodyPr/>
        <a:lstStyle/>
        <a:p>
          <a:endParaRPr lang="cs-CZ"/>
        </a:p>
      </dgm:t>
    </dgm:pt>
    <dgm:pt modelId="{BE5F5482-69C5-4EF9-9193-CF501683F01C}" type="pres">
      <dgm:prSet presAssocID="{9BBACABD-FCB0-4BF5-8549-F2D4953AF77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B744C141-3029-4EB5-8F77-8BB6162D2894}" type="pres">
      <dgm:prSet presAssocID="{CABDD039-4E0F-4B6B-86BC-5DE7F5EE9D75}" presName="linNode" presStyleCnt="0"/>
      <dgm:spPr/>
    </dgm:pt>
    <dgm:pt modelId="{A0D7F70B-A0E2-4978-A6D5-E066E1E7510E}" type="pres">
      <dgm:prSet presAssocID="{CABDD039-4E0F-4B6B-86BC-5DE7F5EE9D75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EB46A79-C713-4407-B779-50CEB9DE061A}" type="pres">
      <dgm:prSet presAssocID="{CABDD039-4E0F-4B6B-86BC-5DE7F5EE9D75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C413ABA-F949-4C2F-AB2A-CC7EB60389AB}" type="pres">
      <dgm:prSet presAssocID="{2ACB57FE-8B6D-4E9F-AEE5-5D29E3C77D11}" presName="sp" presStyleCnt="0"/>
      <dgm:spPr/>
    </dgm:pt>
    <dgm:pt modelId="{0B7EAC79-874A-47BC-AA64-BB99FE7570A2}" type="pres">
      <dgm:prSet presAssocID="{8B88A444-C2C6-4BCA-AD7C-AEACDBBEBAC5}" presName="linNode" presStyleCnt="0"/>
      <dgm:spPr/>
    </dgm:pt>
    <dgm:pt modelId="{418E48F6-86BA-4A7A-8AC7-852F9A2A4384}" type="pres">
      <dgm:prSet presAssocID="{8B88A444-C2C6-4BCA-AD7C-AEACDBBEBAC5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7F62161-EFF3-47EC-BDF9-82A4D3E00A5D}" type="pres">
      <dgm:prSet presAssocID="{8B88A444-C2C6-4BCA-AD7C-AEACDBBEBAC5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AB1DBFA-986F-4674-AEE1-7D54F3C8B87A}" type="pres">
      <dgm:prSet presAssocID="{45B46E69-A9C7-42B1-AAAA-FE1F263BEBA9}" presName="sp" presStyleCnt="0"/>
      <dgm:spPr/>
    </dgm:pt>
    <dgm:pt modelId="{2A93DB8B-3EC5-44DD-81EF-020D2582E12B}" type="pres">
      <dgm:prSet presAssocID="{9604B7EE-89AB-4A70-B4CA-9B5728E5A14B}" presName="linNode" presStyleCnt="0"/>
      <dgm:spPr/>
    </dgm:pt>
    <dgm:pt modelId="{A794F174-071D-43C8-BCBF-D38FCB23B8CA}" type="pres">
      <dgm:prSet presAssocID="{9604B7EE-89AB-4A70-B4CA-9B5728E5A14B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CF799D4-E09B-475F-A02F-CB1B28E9183D}" type="pres">
      <dgm:prSet presAssocID="{9604B7EE-89AB-4A70-B4CA-9B5728E5A14B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F234BA8B-A7F8-4641-ADD9-B1F3960712C9}" srcId="{9604B7EE-89AB-4A70-B4CA-9B5728E5A14B}" destId="{ED17027D-C544-4A18-90DB-CAEC0E530B79}" srcOrd="0" destOrd="0" parTransId="{F742A30E-244E-40A5-8AD6-585D4F5205F7}" sibTransId="{050B41D6-5C2F-49FE-AFE2-E1FFFAF3DC70}"/>
    <dgm:cxn modelId="{DBDDACE9-C5B0-4B3D-8634-3F324F01B14A}" type="presOf" srcId="{215D3989-A57A-48E9-8700-20A26E1DECAB}" destId="{AEB46A79-C713-4407-B779-50CEB9DE061A}" srcOrd="0" destOrd="1" presId="urn:microsoft.com/office/officeart/2005/8/layout/vList5"/>
    <dgm:cxn modelId="{1AA69DF1-404B-4B12-B0F7-5BFF8E37F8EB}" type="presOf" srcId="{ED17027D-C544-4A18-90DB-CAEC0E530B79}" destId="{FCF799D4-E09B-475F-A02F-CB1B28E9183D}" srcOrd="0" destOrd="0" presId="urn:microsoft.com/office/officeart/2005/8/layout/vList5"/>
    <dgm:cxn modelId="{6798ADAA-6CA6-4942-8DBC-AF44683C07D4}" srcId="{CABDD039-4E0F-4B6B-86BC-5DE7F5EE9D75}" destId="{215D3989-A57A-48E9-8700-20A26E1DECAB}" srcOrd="1" destOrd="0" parTransId="{02D52F24-77D3-4015-B328-749BEB9600CD}" sibTransId="{431A1B4C-E5AB-4B38-AB6C-109A87A28D78}"/>
    <dgm:cxn modelId="{F352BAA9-01D3-42EC-9C6C-4741811B3CF2}" type="presOf" srcId="{8B88A444-C2C6-4BCA-AD7C-AEACDBBEBAC5}" destId="{418E48F6-86BA-4A7A-8AC7-852F9A2A4384}" srcOrd="0" destOrd="0" presId="urn:microsoft.com/office/officeart/2005/8/layout/vList5"/>
    <dgm:cxn modelId="{4DB6F5E7-D17C-4172-892B-D45743F50F9B}" srcId="{9BBACABD-FCB0-4BF5-8549-F2D4953AF77D}" destId="{CABDD039-4E0F-4B6B-86BC-5DE7F5EE9D75}" srcOrd="0" destOrd="0" parTransId="{50629029-6FF1-4B14-A7D6-78B8ABC742EE}" sibTransId="{2ACB57FE-8B6D-4E9F-AEE5-5D29E3C77D11}"/>
    <dgm:cxn modelId="{A12A2D2D-B380-4415-9236-31725BD62EE5}" srcId="{9BBACABD-FCB0-4BF5-8549-F2D4953AF77D}" destId="{8B88A444-C2C6-4BCA-AD7C-AEACDBBEBAC5}" srcOrd="1" destOrd="0" parTransId="{9694EDB1-B91B-4AB6-A452-78681A3D6ACA}" sibTransId="{45B46E69-A9C7-42B1-AAAA-FE1F263BEBA9}"/>
    <dgm:cxn modelId="{007A28AC-FA66-4E72-A5A8-9ACFD937AE2F}" type="presOf" srcId="{9BBACABD-FCB0-4BF5-8549-F2D4953AF77D}" destId="{BE5F5482-69C5-4EF9-9193-CF501683F01C}" srcOrd="0" destOrd="0" presId="urn:microsoft.com/office/officeart/2005/8/layout/vList5"/>
    <dgm:cxn modelId="{F550C386-A4D8-44C6-B8BA-533C3282FF79}" type="presOf" srcId="{4FF264B7-DE81-4702-A0BC-B311F7D2A693}" destId="{87F62161-EFF3-47EC-BDF9-82A4D3E00A5D}" srcOrd="0" destOrd="0" presId="urn:microsoft.com/office/officeart/2005/8/layout/vList5"/>
    <dgm:cxn modelId="{A1B49EFE-69EA-4524-9714-97E79BD998A8}" srcId="{8B88A444-C2C6-4BCA-AD7C-AEACDBBEBAC5}" destId="{4B193867-2D15-47F9-93D0-048A2636407D}" srcOrd="1" destOrd="0" parTransId="{9B99F40F-0EFC-4377-8234-E68920A4EC18}" sibTransId="{E0A4E272-3739-4FBC-B586-42C3D98208DF}"/>
    <dgm:cxn modelId="{8A3021E7-36E4-4978-BC49-FD0E623A923D}" type="presOf" srcId="{5E9B86C1-502F-4A34-8E8D-7613CBA4F6BF}" destId="{AEB46A79-C713-4407-B779-50CEB9DE061A}" srcOrd="0" destOrd="0" presId="urn:microsoft.com/office/officeart/2005/8/layout/vList5"/>
    <dgm:cxn modelId="{1DA9BBE1-E9AC-4C56-AF6C-0A512058354F}" type="presOf" srcId="{CABDD039-4E0F-4B6B-86BC-5DE7F5EE9D75}" destId="{A0D7F70B-A0E2-4978-A6D5-E066E1E7510E}" srcOrd="0" destOrd="0" presId="urn:microsoft.com/office/officeart/2005/8/layout/vList5"/>
    <dgm:cxn modelId="{BDFB4B11-DCF2-468A-8957-1C2962FE8D94}" srcId="{CABDD039-4E0F-4B6B-86BC-5DE7F5EE9D75}" destId="{5E9B86C1-502F-4A34-8E8D-7613CBA4F6BF}" srcOrd="0" destOrd="0" parTransId="{CC8615D7-3C4D-45EF-B624-DBC34E1D9A4A}" sibTransId="{1294C65A-4271-4256-A220-4A9A82EB9C34}"/>
    <dgm:cxn modelId="{7369A870-B210-4C9A-958C-C8AC9A4158AA}" srcId="{9604B7EE-89AB-4A70-B4CA-9B5728E5A14B}" destId="{057A437F-6225-415E-A165-CF46E35DA6D9}" srcOrd="1" destOrd="0" parTransId="{C3560217-D431-4B43-A0BD-ABBFE6A89483}" sibTransId="{706544FF-A649-4B76-9B9B-A0DDD84E923C}"/>
    <dgm:cxn modelId="{8F656368-0C9D-44E8-B7DA-11928EBC348B}" type="presOf" srcId="{9604B7EE-89AB-4A70-B4CA-9B5728E5A14B}" destId="{A794F174-071D-43C8-BCBF-D38FCB23B8CA}" srcOrd="0" destOrd="0" presId="urn:microsoft.com/office/officeart/2005/8/layout/vList5"/>
    <dgm:cxn modelId="{8150C659-F570-4D31-9FE3-81F33082EBEF}" srcId="{9BBACABD-FCB0-4BF5-8549-F2D4953AF77D}" destId="{9604B7EE-89AB-4A70-B4CA-9B5728E5A14B}" srcOrd="2" destOrd="0" parTransId="{DD9ACC2D-1B5C-4AF0-9598-EC746DF40C65}" sibTransId="{354D307E-0779-4F4A-9BA0-E084640EA68A}"/>
    <dgm:cxn modelId="{B1A97ACA-D3F0-4BC3-ACDE-B0788E80ED63}" type="presOf" srcId="{4B193867-2D15-47F9-93D0-048A2636407D}" destId="{87F62161-EFF3-47EC-BDF9-82A4D3E00A5D}" srcOrd="0" destOrd="1" presId="urn:microsoft.com/office/officeart/2005/8/layout/vList5"/>
    <dgm:cxn modelId="{C19AB73A-4248-4DC2-BFA1-56BE77917928}" type="presOf" srcId="{057A437F-6225-415E-A165-CF46E35DA6D9}" destId="{FCF799D4-E09B-475F-A02F-CB1B28E9183D}" srcOrd="0" destOrd="1" presId="urn:microsoft.com/office/officeart/2005/8/layout/vList5"/>
    <dgm:cxn modelId="{F2607C2F-DE6C-440F-9487-3FB19A1BD802}" srcId="{8B88A444-C2C6-4BCA-AD7C-AEACDBBEBAC5}" destId="{4FF264B7-DE81-4702-A0BC-B311F7D2A693}" srcOrd="0" destOrd="0" parTransId="{E10FD02B-9193-4D1E-9FCC-0DD5A1999981}" sibTransId="{6FA4E3FA-F593-472B-936D-DE804408F406}"/>
    <dgm:cxn modelId="{63D5A39D-2340-4803-A87C-6BF1FF557141}" type="presParOf" srcId="{BE5F5482-69C5-4EF9-9193-CF501683F01C}" destId="{B744C141-3029-4EB5-8F77-8BB6162D2894}" srcOrd="0" destOrd="0" presId="urn:microsoft.com/office/officeart/2005/8/layout/vList5"/>
    <dgm:cxn modelId="{1B662D54-5BB6-4F00-86B2-C0C474D2DC61}" type="presParOf" srcId="{B744C141-3029-4EB5-8F77-8BB6162D2894}" destId="{A0D7F70B-A0E2-4978-A6D5-E066E1E7510E}" srcOrd="0" destOrd="0" presId="urn:microsoft.com/office/officeart/2005/8/layout/vList5"/>
    <dgm:cxn modelId="{1F3AC6B1-22D7-4FFB-8FE1-3AD21178C62A}" type="presParOf" srcId="{B744C141-3029-4EB5-8F77-8BB6162D2894}" destId="{AEB46A79-C713-4407-B779-50CEB9DE061A}" srcOrd="1" destOrd="0" presId="urn:microsoft.com/office/officeart/2005/8/layout/vList5"/>
    <dgm:cxn modelId="{C256287C-6D71-48AA-9D1C-DDA9C4B1EAEB}" type="presParOf" srcId="{BE5F5482-69C5-4EF9-9193-CF501683F01C}" destId="{DC413ABA-F949-4C2F-AB2A-CC7EB60389AB}" srcOrd="1" destOrd="0" presId="urn:microsoft.com/office/officeart/2005/8/layout/vList5"/>
    <dgm:cxn modelId="{F8DDE65F-B66F-4650-92CD-60AD5E5EEE57}" type="presParOf" srcId="{BE5F5482-69C5-4EF9-9193-CF501683F01C}" destId="{0B7EAC79-874A-47BC-AA64-BB99FE7570A2}" srcOrd="2" destOrd="0" presId="urn:microsoft.com/office/officeart/2005/8/layout/vList5"/>
    <dgm:cxn modelId="{21980B5E-BEF1-48C3-8351-AF24D62F3B65}" type="presParOf" srcId="{0B7EAC79-874A-47BC-AA64-BB99FE7570A2}" destId="{418E48F6-86BA-4A7A-8AC7-852F9A2A4384}" srcOrd="0" destOrd="0" presId="urn:microsoft.com/office/officeart/2005/8/layout/vList5"/>
    <dgm:cxn modelId="{2E5BF3AA-3A44-49B1-AD0F-8B45030DDB58}" type="presParOf" srcId="{0B7EAC79-874A-47BC-AA64-BB99FE7570A2}" destId="{87F62161-EFF3-47EC-BDF9-82A4D3E00A5D}" srcOrd="1" destOrd="0" presId="urn:microsoft.com/office/officeart/2005/8/layout/vList5"/>
    <dgm:cxn modelId="{E58C8A08-802C-4994-9332-92081FC0333D}" type="presParOf" srcId="{BE5F5482-69C5-4EF9-9193-CF501683F01C}" destId="{3AB1DBFA-986F-4674-AEE1-7D54F3C8B87A}" srcOrd="3" destOrd="0" presId="urn:microsoft.com/office/officeart/2005/8/layout/vList5"/>
    <dgm:cxn modelId="{E32565A4-9403-42AC-BE5A-EA569F6263B2}" type="presParOf" srcId="{BE5F5482-69C5-4EF9-9193-CF501683F01C}" destId="{2A93DB8B-3EC5-44DD-81EF-020D2582E12B}" srcOrd="4" destOrd="0" presId="urn:microsoft.com/office/officeart/2005/8/layout/vList5"/>
    <dgm:cxn modelId="{CA13047D-3D2E-4624-8C8B-CDC959002EEC}" type="presParOf" srcId="{2A93DB8B-3EC5-44DD-81EF-020D2582E12B}" destId="{A794F174-071D-43C8-BCBF-D38FCB23B8CA}" srcOrd="0" destOrd="0" presId="urn:microsoft.com/office/officeart/2005/8/layout/vList5"/>
    <dgm:cxn modelId="{CE62618E-B586-4FC8-94F8-1903C85F8E21}" type="presParOf" srcId="{2A93DB8B-3EC5-44DD-81EF-020D2582E12B}" destId="{FCF799D4-E09B-475F-A02F-CB1B28E9183D}" srcOrd="1" destOrd="0" presId="urn:microsoft.com/office/officeart/2005/8/layout/vList5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0E35099-B819-45F4-B769-13B16EC50ADA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A79258A5-35F2-498B-91AD-BD009F3B39E8}">
      <dgm:prSet phldrT="[Text]"/>
      <dgm:spPr/>
      <dgm:t>
        <a:bodyPr/>
        <a:lstStyle/>
        <a:p>
          <a:r>
            <a:rPr lang="cs-CZ" dirty="0" smtClean="0">
              <a:solidFill>
                <a:schemeClr val="bg1"/>
              </a:solidFill>
              <a:latin typeface="Calibri" pitchFamily="34" charset="0"/>
            </a:rPr>
            <a:t>roz, od</a:t>
          </a:r>
          <a:endParaRPr lang="cs-CZ" dirty="0">
            <a:solidFill>
              <a:schemeClr val="bg1"/>
            </a:solidFill>
            <a:latin typeface="Calibri" pitchFamily="34" charset="0"/>
          </a:endParaRPr>
        </a:p>
      </dgm:t>
    </dgm:pt>
    <dgm:pt modelId="{4D8F87BC-3784-449A-8D6A-C85D53B1958E}" type="parTrans" cxnId="{A462561C-E247-4619-A393-BDD9B8E9E559}">
      <dgm:prSet/>
      <dgm:spPr/>
      <dgm:t>
        <a:bodyPr/>
        <a:lstStyle/>
        <a:p>
          <a:endParaRPr lang="cs-CZ"/>
        </a:p>
      </dgm:t>
    </dgm:pt>
    <dgm:pt modelId="{AF75FC6C-1F44-4D51-AA9C-8F65F471D60F}" type="sibTrans" cxnId="{A462561C-E247-4619-A393-BDD9B8E9E559}">
      <dgm:prSet/>
      <dgm:spPr/>
      <dgm:t>
        <a:bodyPr/>
        <a:lstStyle/>
        <a:p>
          <a:endParaRPr lang="cs-CZ"/>
        </a:p>
      </dgm:t>
    </dgm:pt>
    <dgm:pt modelId="{B56BF54E-4AEC-4F64-90FF-0EC7C622046C}">
      <dgm:prSet phldrT="[Text]"/>
      <dgm:spPr/>
      <dgm:t>
        <a:bodyPr/>
        <a:lstStyle/>
        <a:p>
          <a:r>
            <a:rPr lang="cs-CZ" dirty="0" smtClean="0">
              <a:latin typeface="Calibri" pitchFamily="34" charset="0"/>
            </a:rPr>
            <a:t>kaz</a:t>
          </a:r>
          <a:endParaRPr lang="cs-CZ" dirty="0">
            <a:latin typeface="Calibri" pitchFamily="34" charset="0"/>
          </a:endParaRPr>
        </a:p>
      </dgm:t>
    </dgm:pt>
    <dgm:pt modelId="{AAEF75A1-816A-4419-B4EC-350C33BE22D9}" type="parTrans" cxnId="{AC5EC583-2027-45C4-B684-23F0693E300B}">
      <dgm:prSet/>
      <dgm:spPr/>
      <dgm:t>
        <a:bodyPr/>
        <a:lstStyle/>
        <a:p>
          <a:endParaRPr lang="cs-CZ"/>
        </a:p>
      </dgm:t>
    </dgm:pt>
    <dgm:pt modelId="{DF0E9CA2-BC23-4C7E-9A1B-807401AD324F}" type="sibTrans" cxnId="{AC5EC583-2027-45C4-B684-23F0693E300B}">
      <dgm:prSet/>
      <dgm:spPr/>
      <dgm:t>
        <a:bodyPr/>
        <a:lstStyle/>
        <a:p>
          <a:endParaRPr lang="cs-CZ"/>
        </a:p>
      </dgm:t>
    </dgm:pt>
    <dgm:pt modelId="{9CA99B94-3868-4CBA-8A23-1AA6FA299429}">
      <dgm:prSet phldrT="[Text]"/>
      <dgm:spPr/>
      <dgm:t>
        <a:bodyPr/>
        <a:lstStyle/>
        <a:p>
          <a:r>
            <a:rPr lang="cs-CZ" dirty="0" smtClean="0">
              <a:latin typeface="Calibri" pitchFamily="34" charset="0"/>
            </a:rPr>
            <a:t>párat</a:t>
          </a:r>
          <a:endParaRPr lang="cs-CZ" dirty="0">
            <a:latin typeface="Calibri" pitchFamily="34" charset="0"/>
          </a:endParaRPr>
        </a:p>
      </dgm:t>
    </dgm:pt>
    <dgm:pt modelId="{DCC356E8-3A05-4724-A8C1-AE50939A4BDE}" type="parTrans" cxnId="{DE7C9569-D05A-409B-B09E-EA9B86C627BF}">
      <dgm:prSet/>
      <dgm:spPr/>
      <dgm:t>
        <a:bodyPr/>
        <a:lstStyle/>
        <a:p>
          <a:endParaRPr lang="cs-CZ"/>
        </a:p>
      </dgm:t>
    </dgm:pt>
    <dgm:pt modelId="{F1243996-E923-4CD9-903C-C6794E33ADC3}" type="sibTrans" cxnId="{DE7C9569-D05A-409B-B09E-EA9B86C627BF}">
      <dgm:prSet/>
      <dgm:spPr/>
      <dgm:t>
        <a:bodyPr/>
        <a:lstStyle/>
        <a:p>
          <a:endParaRPr lang="cs-CZ"/>
        </a:p>
      </dgm:t>
    </dgm:pt>
    <dgm:pt modelId="{AE631DDF-323B-41EB-B347-21DD1BD81BA3}">
      <dgm:prSet phldrT="[Text]"/>
      <dgm:spPr/>
      <dgm:t>
        <a:bodyPr/>
        <a:lstStyle/>
        <a:p>
          <a:r>
            <a:rPr lang="cs-CZ" dirty="0" smtClean="0">
              <a:solidFill>
                <a:schemeClr val="bg1"/>
              </a:solidFill>
              <a:latin typeface="Calibri" pitchFamily="34" charset="0"/>
            </a:rPr>
            <a:t>ob</a:t>
          </a:r>
          <a:endParaRPr lang="cs-CZ" dirty="0">
            <a:solidFill>
              <a:schemeClr val="bg1"/>
            </a:solidFill>
            <a:latin typeface="Calibri" pitchFamily="34" charset="0"/>
          </a:endParaRPr>
        </a:p>
      </dgm:t>
    </dgm:pt>
    <dgm:pt modelId="{6C38028C-4325-4336-9EDE-3D38118F2BDB}" type="parTrans" cxnId="{01F0FFF9-8E4B-419E-80B6-E629CD8AC20C}">
      <dgm:prSet/>
      <dgm:spPr/>
      <dgm:t>
        <a:bodyPr/>
        <a:lstStyle/>
        <a:p>
          <a:endParaRPr lang="cs-CZ"/>
        </a:p>
      </dgm:t>
    </dgm:pt>
    <dgm:pt modelId="{AE6DE582-1762-4D8F-B09D-3AE5162C0CAD}" type="sibTrans" cxnId="{01F0FFF9-8E4B-419E-80B6-E629CD8AC20C}">
      <dgm:prSet/>
      <dgm:spPr/>
      <dgm:t>
        <a:bodyPr/>
        <a:lstStyle/>
        <a:p>
          <a:endParaRPr lang="cs-CZ"/>
        </a:p>
      </dgm:t>
    </dgm:pt>
    <dgm:pt modelId="{444A1355-FC2A-421E-9FBA-83C5D5F8280F}">
      <dgm:prSet phldrT="[Text]"/>
      <dgm:spPr/>
      <dgm:t>
        <a:bodyPr/>
        <a:lstStyle/>
        <a:p>
          <a:r>
            <a:rPr lang="cs-CZ" dirty="0" smtClean="0">
              <a:latin typeface="Calibri" pitchFamily="34" charset="0"/>
            </a:rPr>
            <a:t>sluha</a:t>
          </a:r>
          <a:endParaRPr lang="cs-CZ" dirty="0">
            <a:latin typeface="Calibri" pitchFamily="34" charset="0"/>
          </a:endParaRPr>
        </a:p>
      </dgm:t>
    </dgm:pt>
    <dgm:pt modelId="{1BFC8F55-4441-4A51-BC0A-5365FFC7BE0C}" type="parTrans" cxnId="{37138A9F-FFDD-48F5-8A0F-A120FA55A43A}">
      <dgm:prSet/>
      <dgm:spPr/>
      <dgm:t>
        <a:bodyPr/>
        <a:lstStyle/>
        <a:p>
          <a:endParaRPr lang="cs-CZ"/>
        </a:p>
      </dgm:t>
    </dgm:pt>
    <dgm:pt modelId="{63608630-476D-4C4A-8852-36EDA6B1633C}" type="sibTrans" cxnId="{37138A9F-FFDD-48F5-8A0F-A120FA55A43A}">
      <dgm:prSet/>
      <dgm:spPr/>
      <dgm:t>
        <a:bodyPr/>
        <a:lstStyle/>
        <a:p>
          <a:endParaRPr lang="cs-CZ"/>
        </a:p>
      </dgm:t>
    </dgm:pt>
    <dgm:pt modelId="{314150A4-B450-4712-A85C-82A212F5520C}">
      <dgm:prSet phldrT="[Text]"/>
      <dgm:spPr/>
      <dgm:t>
        <a:bodyPr/>
        <a:lstStyle/>
        <a:p>
          <a:r>
            <a:rPr lang="cs-CZ" dirty="0" smtClean="0">
              <a:latin typeface="Calibri" pitchFamily="34" charset="0"/>
            </a:rPr>
            <a:t>čas</a:t>
          </a:r>
          <a:endParaRPr lang="cs-CZ" dirty="0">
            <a:latin typeface="Calibri" pitchFamily="34" charset="0"/>
          </a:endParaRPr>
        </a:p>
      </dgm:t>
    </dgm:pt>
    <dgm:pt modelId="{96BBA014-E959-4C51-B7ED-38E811CDA8CB}" type="parTrans" cxnId="{8234F6FB-4F6B-4373-847A-BD35D2E90F15}">
      <dgm:prSet/>
      <dgm:spPr/>
      <dgm:t>
        <a:bodyPr/>
        <a:lstStyle/>
        <a:p>
          <a:endParaRPr lang="cs-CZ"/>
        </a:p>
      </dgm:t>
    </dgm:pt>
    <dgm:pt modelId="{39116EBB-2551-4716-A80E-CA211AA348CC}" type="sibTrans" cxnId="{8234F6FB-4F6B-4373-847A-BD35D2E90F15}">
      <dgm:prSet/>
      <dgm:spPr/>
      <dgm:t>
        <a:bodyPr/>
        <a:lstStyle/>
        <a:p>
          <a:endParaRPr lang="cs-CZ"/>
        </a:p>
      </dgm:t>
    </dgm:pt>
    <dgm:pt modelId="{B9701C6D-268F-4936-A6B2-17D1F6B2F51F}">
      <dgm:prSet phldrT="[Text]"/>
      <dgm:spPr/>
      <dgm:t>
        <a:bodyPr/>
        <a:lstStyle/>
        <a:p>
          <a:r>
            <a:rPr lang="cs-CZ" dirty="0" smtClean="0">
              <a:solidFill>
                <a:schemeClr val="bg1"/>
              </a:solidFill>
              <a:latin typeface="Calibri" pitchFamily="34" charset="0"/>
            </a:rPr>
            <a:t>bez</a:t>
          </a:r>
          <a:endParaRPr lang="cs-CZ" dirty="0">
            <a:solidFill>
              <a:schemeClr val="bg1"/>
            </a:solidFill>
            <a:latin typeface="Calibri" pitchFamily="34" charset="0"/>
          </a:endParaRPr>
        </a:p>
      </dgm:t>
    </dgm:pt>
    <dgm:pt modelId="{FCAE5A65-5DBF-45EC-8DCC-32427C6DA5AA}" type="parTrans" cxnId="{ED0E8E4A-91D8-47D7-91A3-220D769AB9D1}">
      <dgm:prSet/>
      <dgm:spPr/>
      <dgm:t>
        <a:bodyPr/>
        <a:lstStyle/>
        <a:p>
          <a:endParaRPr lang="cs-CZ"/>
        </a:p>
      </dgm:t>
    </dgm:pt>
    <dgm:pt modelId="{736C2D34-E2C1-4034-AD59-002BDA242ABB}" type="sibTrans" cxnId="{ED0E8E4A-91D8-47D7-91A3-220D769AB9D1}">
      <dgm:prSet/>
      <dgm:spPr/>
      <dgm:t>
        <a:bodyPr/>
        <a:lstStyle/>
        <a:p>
          <a:endParaRPr lang="cs-CZ"/>
        </a:p>
      </dgm:t>
    </dgm:pt>
    <dgm:pt modelId="{666C2B87-CA7E-4B31-A607-06E0550D0F66}">
      <dgm:prSet phldrT="[Text]"/>
      <dgm:spPr/>
      <dgm:t>
        <a:bodyPr/>
        <a:lstStyle/>
        <a:p>
          <a:r>
            <a:rPr lang="cs-CZ" dirty="0" smtClean="0">
              <a:latin typeface="Calibri" pitchFamily="34" charset="0"/>
            </a:rPr>
            <a:t>cenný</a:t>
          </a:r>
          <a:endParaRPr lang="cs-CZ" dirty="0">
            <a:latin typeface="Calibri" pitchFamily="34" charset="0"/>
          </a:endParaRPr>
        </a:p>
      </dgm:t>
    </dgm:pt>
    <dgm:pt modelId="{20E037E7-90E0-4837-A97D-DAEC98069414}" type="parTrans" cxnId="{B9994EFC-D4BD-4895-8161-630F3F9C6D96}">
      <dgm:prSet/>
      <dgm:spPr/>
      <dgm:t>
        <a:bodyPr/>
        <a:lstStyle/>
        <a:p>
          <a:endParaRPr lang="cs-CZ"/>
        </a:p>
      </dgm:t>
    </dgm:pt>
    <dgm:pt modelId="{D2F3FE0B-EFFB-4C9E-B19F-42A804C22E2A}" type="sibTrans" cxnId="{B9994EFC-D4BD-4895-8161-630F3F9C6D96}">
      <dgm:prSet/>
      <dgm:spPr/>
      <dgm:t>
        <a:bodyPr/>
        <a:lstStyle/>
        <a:p>
          <a:endParaRPr lang="cs-CZ"/>
        </a:p>
      </dgm:t>
    </dgm:pt>
    <dgm:pt modelId="{7D76987F-913E-4D9F-8B55-1039A0FB5262}">
      <dgm:prSet phldrT="[Text]"/>
      <dgm:spPr/>
      <dgm:t>
        <a:bodyPr/>
        <a:lstStyle/>
        <a:p>
          <a:r>
            <a:rPr lang="cs-CZ" dirty="0" smtClean="0">
              <a:latin typeface="Calibri" pitchFamily="34" charset="0"/>
            </a:rPr>
            <a:t>starostný</a:t>
          </a:r>
          <a:endParaRPr lang="cs-CZ" dirty="0">
            <a:latin typeface="Calibri" pitchFamily="34" charset="0"/>
          </a:endParaRPr>
        </a:p>
      </dgm:t>
    </dgm:pt>
    <dgm:pt modelId="{EEDF9BE0-6E38-402F-BAA1-D84414A46CB9}" type="parTrans" cxnId="{BB2B03A9-CB21-4B46-9875-759C8C244464}">
      <dgm:prSet/>
      <dgm:spPr/>
      <dgm:t>
        <a:bodyPr/>
        <a:lstStyle/>
        <a:p>
          <a:endParaRPr lang="cs-CZ"/>
        </a:p>
      </dgm:t>
    </dgm:pt>
    <dgm:pt modelId="{D197B967-BA8B-4C79-9E80-D441AF58803B}" type="sibTrans" cxnId="{BB2B03A9-CB21-4B46-9875-759C8C244464}">
      <dgm:prSet/>
      <dgm:spPr/>
      <dgm:t>
        <a:bodyPr/>
        <a:lstStyle/>
        <a:p>
          <a:endParaRPr lang="cs-CZ"/>
        </a:p>
      </dgm:t>
    </dgm:pt>
    <dgm:pt modelId="{19957E34-435A-45CF-B15E-12069AC6A247}" type="pres">
      <dgm:prSet presAssocID="{70E35099-B819-45F4-B769-13B16EC50AD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F595C683-FC2C-4D32-9374-E52C5BC85FF1}" type="pres">
      <dgm:prSet presAssocID="{A79258A5-35F2-498B-91AD-BD009F3B39E8}" presName="linNode" presStyleCnt="0"/>
      <dgm:spPr/>
    </dgm:pt>
    <dgm:pt modelId="{0AED349D-5FBB-4CEE-B099-9B5C5B15FF6F}" type="pres">
      <dgm:prSet presAssocID="{A79258A5-35F2-498B-91AD-BD009F3B39E8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647D2F9-4096-429C-AC7D-F9135562D309}" type="pres">
      <dgm:prSet presAssocID="{A79258A5-35F2-498B-91AD-BD009F3B39E8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62EA757-9E97-4FF5-A508-7C35F6D63678}" type="pres">
      <dgm:prSet presAssocID="{AF75FC6C-1F44-4D51-AA9C-8F65F471D60F}" presName="sp" presStyleCnt="0"/>
      <dgm:spPr/>
    </dgm:pt>
    <dgm:pt modelId="{985960B6-7568-4DA7-B4DE-1EFD91C47EE4}" type="pres">
      <dgm:prSet presAssocID="{AE631DDF-323B-41EB-B347-21DD1BD81BA3}" presName="linNode" presStyleCnt="0"/>
      <dgm:spPr/>
    </dgm:pt>
    <dgm:pt modelId="{631B19AB-B81A-4DBB-982D-6C54E952BFD6}" type="pres">
      <dgm:prSet presAssocID="{AE631DDF-323B-41EB-B347-21DD1BD81BA3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1A3C18B-CF13-4591-862D-D082124D8ED5}" type="pres">
      <dgm:prSet presAssocID="{AE631DDF-323B-41EB-B347-21DD1BD81BA3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61A59B6-7D52-425E-882D-B53BEC0607B2}" type="pres">
      <dgm:prSet presAssocID="{AE6DE582-1762-4D8F-B09D-3AE5162C0CAD}" presName="sp" presStyleCnt="0"/>
      <dgm:spPr/>
    </dgm:pt>
    <dgm:pt modelId="{76805F0F-ECA6-4490-9C74-AC29243AF320}" type="pres">
      <dgm:prSet presAssocID="{B9701C6D-268F-4936-A6B2-17D1F6B2F51F}" presName="linNode" presStyleCnt="0"/>
      <dgm:spPr/>
    </dgm:pt>
    <dgm:pt modelId="{1D70C126-EBEF-4060-B938-EB09BF8BAACD}" type="pres">
      <dgm:prSet presAssocID="{B9701C6D-268F-4936-A6B2-17D1F6B2F51F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F7204F3-2BDA-4495-8237-A9D79E9F0A92}" type="pres">
      <dgm:prSet presAssocID="{B9701C6D-268F-4936-A6B2-17D1F6B2F51F}" presName="descendantText" presStyleLbl="alignAccFollowNode1" presStyleIdx="2" presStyleCnt="3" custLinFactNeighborX="-210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01F0FFF9-8E4B-419E-80B6-E629CD8AC20C}" srcId="{70E35099-B819-45F4-B769-13B16EC50ADA}" destId="{AE631DDF-323B-41EB-B347-21DD1BD81BA3}" srcOrd="1" destOrd="0" parTransId="{6C38028C-4325-4336-9EDE-3D38118F2BDB}" sibTransId="{AE6DE582-1762-4D8F-B09D-3AE5162C0CAD}"/>
    <dgm:cxn modelId="{F9E0DD1A-B4F2-4AAA-A67E-A55F64C7230E}" type="presOf" srcId="{B9701C6D-268F-4936-A6B2-17D1F6B2F51F}" destId="{1D70C126-EBEF-4060-B938-EB09BF8BAACD}" srcOrd="0" destOrd="0" presId="urn:microsoft.com/office/officeart/2005/8/layout/vList5"/>
    <dgm:cxn modelId="{ED0E8E4A-91D8-47D7-91A3-220D769AB9D1}" srcId="{70E35099-B819-45F4-B769-13B16EC50ADA}" destId="{B9701C6D-268F-4936-A6B2-17D1F6B2F51F}" srcOrd="2" destOrd="0" parTransId="{FCAE5A65-5DBF-45EC-8DCC-32427C6DA5AA}" sibTransId="{736C2D34-E2C1-4034-AD59-002BDA242ABB}"/>
    <dgm:cxn modelId="{63F1FB6D-97A9-4B81-98BA-4F55638CC7AA}" type="presOf" srcId="{7D76987F-913E-4D9F-8B55-1039A0FB5262}" destId="{8F7204F3-2BDA-4495-8237-A9D79E9F0A92}" srcOrd="0" destOrd="1" presId="urn:microsoft.com/office/officeart/2005/8/layout/vList5"/>
    <dgm:cxn modelId="{2F80D055-A2D7-43F3-88BB-6A597D3290BA}" type="presOf" srcId="{666C2B87-CA7E-4B31-A607-06E0550D0F66}" destId="{8F7204F3-2BDA-4495-8237-A9D79E9F0A92}" srcOrd="0" destOrd="0" presId="urn:microsoft.com/office/officeart/2005/8/layout/vList5"/>
    <dgm:cxn modelId="{37138A9F-FFDD-48F5-8A0F-A120FA55A43A}" srcId="{AE631DDF-323B-41EB-B347-21DD1BD81BA3}" destId="{444A1355-FC2A-421E-9FBA-83C5D5F8280F}" srcOrd="0" destOrd="0" parTransId="{1BFC8F55-4441-4A51-BC0A-5365FFC7BE0C}" sibTransId="{63608630-476D-4C4A-8852-36EDA6B1633C}"/>
    <dgm:cxn modelId="{4E2CB475-6DBD-4EF8-BAA3-3A8F226BA234}" type="presOf" srcId="{AE631DDF-323B-41EB-B347-21DD1BD81BA3}" destId="{631B19AB-B81A-4DBB-982D-6C54E952BFD6}" srcOrd="0" destOrd="0" presId="urn:microsoft.com/office/officeart/2005/8/layout/vList5"/>
    <dgm:cxn modelId="{B9994EFC-D4BD-4895-8161-630F3F9C6D96}" srcId="{B9701C6D-268F-4936-A6B2-17D1F6B2F51F}" destId="{666C2B87-CA7E-4B31-A607-06E0550D0F66}" srcOrd="0" destOrd="0" parTransId="{20E037E7-90E0-4837-A97D-DAEC98069414}" sibTransId="{D2F3FE0B-EFFB-4C9E-B19F-42A804C22E2A}"/>
    <dgm:cxn modelId="{CA883B96-6D76-4AFD-915F-3864CE971254}" type="presOf" srcId="{A79258A5-35F2-498B-91AD-BD009F3B39E8}" destId="{0AED349D-5FBB-4CEE-B099-9B5C5B15FF6F}" srcOrd="0" destOrd="0" presId="urn:microsoft.com/office/officeart/2005/8/layout/vList5"/>
    <dgm:cxn modelId="{AC5EC583-2027-45C4-B684-23F0693E300B}" srcId="{A79258A5-35F2-498B-91AD-BD009F3B39E8}" destId="{B56BF54E-4AEC-4F64-90FF-0EC7C622046C}" srcOrd="0" destOrd="0" parTransId="{AAEF75A1-816A-4419-B4EC-350C33BE22D9}" sibTransId="{DF0E9CA2-BC23-4C7E-9A1B-807401AD324F}"/>
    <dgm:cxn modelId="{A462561C-E247-4619-A393-BDD9B8E9E559}" srcId="{70E35099-B819-45F4-B769-13B16EC50ADA}" destId="{A79258A5-35F2-498B-91AD-BD009F3B39E8}" srcOrd="0" destOrd="0" parTransId="{4D8F87BC-3784-449A-8D6A-C85D53B1958E}" sibTransId="{AF75FC6C-1F44-4D51-AA9C-8F65F471D60F}"/>
    <dgm:cxn modelId="{8234F6FB-4F6B-4373-847A-BD35D2E90F15}" srcId="{AE631DDF-323B-41EB-B347-21DD1BD81BA3}" destId="{314150A4-B450-4712-A85C-82A212F5520C}" srcOrd="1" destOrd="0" parTransId="{96BBA014-E959-4C51-B7ED-38E811CDA8CB}" sibTransId="{39116EBB-2551-4716-A80E-CA211AA348CC}"/>
    <dgm:cxn modelId="{BB2B03A9-CB21-4B46-9875-759C8C244464}" srcId="{B9701C6D-268F-4936-A6B2-17D1F6B2F51F}" destId="{7D76987F-913E-4D9F-8B55-1039A0FB5262}" srcOrd="1" destOrd="0" parTransId="{EEDF9BE0-6E38-402F-BAA1-D84414A46CB9}" sibTransId="{D197B967-BA8B-4C79-9E80-D441AF58803B}"/>
    <dgm:cxn modelId="{0CE2655F-399A-41E2-A440-7F779AAA71FA}" type="presOf" srcId="{B56BF54E-4AEC-4F64-90FF-0EC7C622046C}" destId="{8647D2F9-4096-429C-AC7D-F9135562D309}" srcOrd="0" destOrd="0" presId="urn:microsoft.com/office/officeart/2005/8/layout/vList5"/>
    <dgm:cxn modelId="{9F2C00BA-3660-4540-B2E8-6D2A5ACC111C}" type="presOf" srcId="{444A1355-FC2A-421E-9FBA-83C5D5F8280F}" destId="{21A3C18B-CF13-4591-862D-D082124D8ED5}" srcOrd="0" destOrd="0" presId="urn:microsoft.com/office/officeart/2005/8/layout/vList5"/>
    <dgm:cxn modelId="{0253E361-C8E1-40ED-A091-4C545CE97215}" type="presOf" srcId="{9CA99B94-3868-4CBA-8A23-1AA6FA299429}" destId="{8647D2F9-4096-429C-AC7D-F9135562D309}" srcOrd="0" destOrd="1" presId="urn:microsoft.com/office/officeart/2005/8/layout/vList5"/>
    <dgm:cxn modelId="{58CA3433-D911-4207-A642-842719769717}" type="presOf" srcId="{314150A4-B450-4712-A85C-82A212F5520C}" destId="{21A3C18B-CF13-4591-862D-D082124D8ED5}" srcOrd="0" destOrd="1" presId="urn:microsoft.com/office/officeart/2005/8/layout/vList5"/>
    <dgm:cxn modelId="{DE7C9569-D05A-409B-B09E-EA9B86C627BF}" srcId="{A79258A5-35F2-498B-91AD-BD009F3B39E8}" destId="{9CA99B94-3868-4CBA-8A23-1AA6FA299429}" srcOrd="1" destOrd="0" parTransId="{DCC356E8-3A05-4724-A8C1-AE50939A4BDE}" sibTransId="{F1243996-E923-4CD9-903C-C6794E33ADC3}"/>
    <dgm:cxn modelId="{9419EFA2-D17C-40E6-9CA5-0E2E1B4E9B92}" type="presOf" srcId="{70E35099-B819-45F4-B769-13B16EC50ADA}" destId="{19957E34-435A-45CF-B15E-12069AC6A247}" srcOrd="0" destOrd="0" presId="urn:microsoft.com/office/officeart/2005/8/layout/vList5"/>
    <dgm:cxn modelId="{35919E98-1AD3-4EF5-9B99-F88FF47B0746}" type="presParOf" srcId="{19957E34-435A-45CF-B15E-12069AC6A247}" destId="{F595C683-FC2C-4D32-9374-E52C5BC85FF1}" srcOrd="0" destOrd="0" presId="urn:microsoft.com/office/officeart/2005/8/layout/vList5"/>
    <dgm:cxn modelId="{DC25F6CA-5818-4198-9283-16AF22689519}" type="presParOf" srcId="{F595C683-FC2C-4D32-9374-E52C5BC85FF1}" destId="{0AED349D-5FBB-4CEE-B099-9B5C5B15FF6F}" srcOrd="0" destOrd="0" presId="urn:microsoft.com/office/officeart/2005/8/layout/vList5"/>
    <dgm:cxn modelId="{8892EEB3-8E50-4B06-997E-670D532310C7}" type="presParOf" srcId="{F595C683-FC2C-4D32-9374-E52C5BC85FF1}" destId="{8647D2F9-4096-429C-AC7D-F9135562D309}" srcOrd="1" destOrd="0" presId="urn:microsoft.com/office/officeart/2005/8/layout/vList5"/>
    <dgm:cxn modelId="{66C99C4C-83A9-499D-8C09-84C9DB40E2F2}" type="presParOf" srcId="{19957E34-435A-45CF-B15E-12069AC6A247}" destId="{362EA757-9E97-4FF5-A508-7C35F6D63678}" srcOrd="1" destOrd="0" presId="urn:microsoft.com/office/officeart/2005/8/layout/vList5"/>
    <dgm:cxn modelId="{6839C06E-50ED-4603-B75B-F3B2C86F55E4}" type="presParOf" srcId="{19957E34-435A-45CF-B15E-12069AC6A247}" destId="{985960B6-7568-4DA7-B4DE-1EFD91C47EE4}" srcOrd="2" destOrd="0" presId="urn:microsoft.com/office/officeart/2005/8/layout/vList5"/>
    <dgm:cxn modelId="{3501A10E-7FDD-41B4-AF25-D51F9D305E5D}" type="presParOf" srcId="{985960B6-7568-4DA7-B4DE-1EFD91C47EE4}" destId="{631B19AB-B81A-4DBB-982D-6C54E952BFD6}" srcOrd="0" destOrd="0" presId="urn:microsoft.com/office/officeart/2005/8/layout/vList5"/>
    <dgm:cxn modelId="{86943E45-3B16-48A2-BC59-2836E2354EEA}" type="presParOf" srcId="{985960B6-7568-4DA7-B4DE-1EFD91C47EE4}" destId="{21A3C18B-CF13-4591-862D-D082124D8ED5}" srcOrd="1" destOrd="0" presId="urn:microsoft.com/office/officeart/2005/8/layout/vList5"/>
    <dgm:cxn modelId="{357D0EBA-8CDC-499F-B245-C39CB43FB9D4}" type="presParOf" srcId="{19957E34-435A-45CF-B15E-12069AC6A247}" destId="{B61A59B6-7D52-425E-882D-B53BEC0607B2}" srcOrd="3" destOrd="0" presId="urn:microsoft.com/office/officeart/2005/8/layout/vList5"/>
    <dgm:cxn modelId="{D72C2A98-ED2B-45D8-AE74-453EE2020EA2}" type="presParOf" srcId="{19957E34-435A-45CF-B15E-12069AC6A247}" destId="{76805F0F-ECA6-4490-9C74-AC29243AF320}" srcOrd="4" destOrd="0" presId="urn:microsoft.com/office/officeart/2005/8/layout/vList5"/>
    <dgm:cxn modelId="{5640D3F0-8050-44D8-8E10-60C925DB4D5B}" type="presParOf" srcId="{76805F0F-ECA6-4490-9C74-AC29243AF320}" destId="{1D70C126-EBEF-4060-B938-EB09BF8BAACD}" srcOrd="0" destOrd="0" presId="urn:microsoft.com/office/officeart/2005/8/layout/vList5"/>
    <dgm:cxn modelId="{03CCE0AD-8510-44B6-B9A7-3F9AE7CE7A97}" type="presParOf" srcId="{76805F0F-ECA6-4490-9C74-AC29243AF320}" destId="{8F7204F3-2BDA-4495-8237-A9D79E9F0A92}" srcOrd="1" destOrd="0" presId="urn:microsoft.com/office/officeart/2005/8/layout/vList5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B46A79-C713-4407-B779-50CEB9DE061A}">
      <dsp:nvSpPr>
        <dsp:cNvPr id="0" name=""/>
        <dsp:cNvSpPr/>
      </dsp:nvSpPr>
      <dsp:spPr>
        <a:xfrm rot="5400000">
          <a:off x="5006768" y="-1894540"/>
          <a:ext cx="1178718" cy="5266944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3100" kern="1200" dirty="0" smtClean="0">
              <a:solidFill>
                <a:schemeClr val="bg1"/>
              </a:solidFill>
              <a:latin typeface="Calibri" pitchFamily="34" charset="0"/>
            </a:rPr>
            <a:t>kaz</a:t>
          </a:r>
          <a:endParaRPr lang="cs-CZ" sz="3100" kern="1200" dirty="0">
            <a:solidFill>
              <a:schemeClr val="bg1"/>
            </a:solidFill>
            <a:latin typeface="Calibri" pitchFamily="34" charset="0"/>
          </a:endParaRP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3100" kern="1200" dirty="0" smtClean="0">
              <a:solidFill>
                <a:schemeClr val="bg1"/>
              </a:solidFill>
              <a:latin typeface="Calibri" pitchFamily="34" charset="0"/>
            </a:rPr>
            <a:t>párat</a:t>
          </a:r>
          <a:endParaRPr lang="cs-CZ" sz="3100" kern="1200" dirty="0">
            <a:solidFill>
              <a:schemeClr val="bg1"/>
            </a:solidFill>
            <a:latin typeface="Calibri" pitchFamily="34" charset="0"/>
          </a:endParaRPr>
        </a:p>
      </dsp:txBody>
      <dsp:txXfrm rot="-5400000">
        <a:off x="2962655" y="207113"/>
        <a:ext cx="5209404" cy="1063638"/>
      </dsp:txXfrm>
    </dsp:sp>
    <dsp:sp modelId="{A0D7F70B-A0E2-4978-A6D5-E066E1E7510E}">
      <dsp:nvSpPr>
        <dsp:cNvPr id="0" name=""/>
        <dsp:cNvSpPr/>
      </dsp:nvSpPr>
      <dsp:spPr>
        <a:xfrm>
          <a:off x="0" y="2232"/>
          <a:ext cx="2962656" cy="1473398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0000"/>
                <a:satMod val="160000"/>
              </a:schemeClr>
            </a:gs>
            <a:gs pos="46000">
              <a:schemeClr val="accent3">
                <a:hueOff val="0"/>
                <a:satOff val="0"/>
                <a:lumOff val="0"/>
                <a:alphaOff val="0"/>
                <a:tint val="86000"/>
                <a:satMod val="16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6500" kern="1200" dirty="0" smtClean="0">
              <a:solidFill>
                <a:schemeClr val="bg1"/>
              </a:solidFill>
              <a:latin typeface="Calibri" pitchFamily="34" charset="0"/>
            </a:rPr>
            <a:t>?</a:t>
          </a:r>
          <a:endParaRPr lang="cs-CZ" sz="6500" kern="1200" dirty="0">
            <a:solidFill>
              <a:schemeClr val="bg1"/>
            </a:solidFill>
            <a:latin typeface="Calibri" pitchFamily="34" charset="0"/>
          </a:endParaRPr>
        </a:p>
      </dsp:txBody>
      <dsp:txXfrm>
        <a:off x="71925" y="74157"/>
        <a:ext cx="2818806" cy="1329548"/>
      </dsp:txXfrm>
    </dsp:sp>
    <dsp:sp modelId="{87F62161-EFF3-47EC-BDF9-82A4D3E00A5D}">
      <dsp:nvSpPr>
        <dsp:cNvPr id="0" name=""/>
        <dsp:cNvSpPr/>
      </dsp:nvSpPr>
      <dsp:spPr>
        <a:xfrm rot="5400000">
          <a:off x="5006768" y="-347472"/>
          <a:ext cx="1178718" cy="5266944"/>
        </a:xfrm>
        <a:prstGeom prst="round2SameRect">
          <a:avLst/>
        </a:prstGeom>
        <a:solidFill>
          <a:schemeClr val="accent3">
            <a:tint val="40000"/>
            <a:alpha val="90000"/>
            <a:hueOff val="5166728"/>
            <a:satOff val="-19603"/>
            <a:lumOff val="-1273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5166728"/>
              <a:satOff val="-19603"/>
              <a:lumOff val="-1273"/>
              <a:alphaOff val="0"/>
            </a:schemeClr>
          </a:solidFill>
          <a:prstDash val="solid"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3100" kern="1200" dirty="0" smtClean="0">
              <a:latin typeface="Calibri" pitchFamily="34" charset="0"/>
            </a:rPr>
            <a:t>sluha</a:t>
          </a:r>
          <a:endParaRPr lang="cs-CZ" sz="3100" kern="1200" dirty="0">
            <a:latin typeface="Calibri" pitchFamily="34" charset="0"/>
          </a:endParaRP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3100" kern="1200" dirty="0" smtClean="0">
              <a:latin typeface="Calibri" pitchFamily="34" charset="0"/>
            </a:rPr>
            <a:t>čas</a:t>
          </a:r>
          <a:endParaRPr lang="cs-CZ" sz="3100" kern="1200" dirty="0">
            <a:latin typeface="Calibri" pitchFamily="34" charset="0"/>
          </a:endParaRPr>
        </a:p>
      </dsp:txBody>
      <dsp:txXfrm rot="-5400000">
        <a:off x="2962655" y="1754181"/>
        <a:ext cx="5209404" cy="1063638"/>
      </dsp:txXfrm>
    </dsp:sp>
    <dsp:sp modelId="{418E48F6-86BA-4A7A-8AC7-852F9A2A4384}">
      <dsp:nvSpPr>
        <dsp:cNvPr id="0" name=""/>
        <dsp:cNvSpPr/>
      </dsp:nvSpPr>
      <dsp:spPr>
        <a:xfrm>
          <a:off x="0" y="1549300"/>
          <a:ext cx="2962656" cy="1473398"/>
        </a:xfrm>
        <a:prstGeom prst="roundRect">
          <a:avLst/>
        </a:prstGeom>
        <a:gradFill rotWithShape="0">
          <a:gsLst>
            <a:gs pos="0">
              <a:schemeClr val="accent3">
                <a:hueOff val="4500961"/>
                <a:satOff val="407"/>
                <a:lumOff val="-4315"/>
                <a:alphaOff val="0"/>
                <a:tint val="60000"/>
                <a:satMod val="160000"/>
              </a:schemeClr>
            </a:gs>
            <a:gs pos="46000">
              <a:schemeClr val="accent3">
                <a:hueOff val="4500961"/>
                <a:satOff val="407"/>
                <a:lumOff val="-4315"/>
                <a:alphaOff val="0"/>
                <a:tint val="86000"/>
                <a:satMod val="160000"/>
              </a:schemeClr>
            </a:gs>
            <a:gs pos="100000">
              <a:schemeClr val="accent3">
                <a:hueOff val="4500961"/>
                <a:satOff val="407"/>
                <a:lumOff val="-4315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6500" kern="1200" dirty="0" smtClean="0">
              <a:solidFill>
                <a:schemeClr val="bg1"/>
              </a:solidFill>
              <a:latin typeface="Calibri" pitchFamily="34" charset="0"/>
            </a:rPr>
            <a:t>?</a:t>
          </a:r>
          <a:endParaRPr lang="cs-CZ" sz="6500" kern="1200" dirty="0">
            <a:solidFill>
              <a:schemeClr val="bg1"/>
            </a:solidFill>
            <a:latin typeface="Calibri" pitchFamily="34" charset="0"/>
          </a:endParaRPr>
        </a:p>
      </dsp:txBody>
      <dsp:txXfrm>
        <a:off x="71925" y="1621225"/>
        <a:ext cx="2818806" cy="1329548"/>
      </dsp:txXfrm>
    </dsp:sp>
    <dsp:sp modelId="{FCF799D4-E09B-475F-A02F-CB1B28E9183D}">
      <dsp:nvSpPr>
        <dsp:cNvPr id="0" name=""/>
        <dsp:cNvSpPr/>
      </dsp:nvSpPr>
      <dsp:spPr>
        <a:xfrm rot="5400000">
          <a:off x="5006768" y="1199596"/>
          <a:ext cx="1178718" cy="5266944"/>
        </a:xfrm>
        <a:prstGeom prst="round2SameRect">
          <a:avLst/>
        </a:prstGeom>
        <a:solidFill>
          <a:schemeClr val="accent3">
            <a:tint val="40000"/>
            <a:alpha val="90000"/>
            <a:hueOff val="10333456"/>
            <a:satOff val="-39206"/>
            <a:lumOff val="-2546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10333456"/>
              <a:satOff val="-39206"/>
              <a:lumOff val="-2546"/>
              <a:alphaOff val="0"/>
            </a:schemeClr>
          </a:solidFill>
          <a:prstDash val="solid"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3100" kern="1200" dirty="0" smtClean="0">
              <a:latin typeface="Calibri" pitchFamily="34" charset="0"/>
            </a:rPr>
            <a:t>cenný</a:t>
          </a:r>
          <a:endParaRPr lang="cs-CZ" sz="3100" kern="1200" dirty="0">
            <a:latin typeface="Calibri" pitchFamily="34" charset="0"/>
          </a:endParaRP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3100" kern="1200" dirty="0" smtClean="0">
              <a:latin typeface="Calibri" pitchFamily="34" charset="0"/>
            </a:rPr>
            <a:t>starostný</a:t>
          </a:r>
          <a:endParaRPr lang="cs-CZ" sz="3100" kern="1200" dirty="0">
            <a:latin typeface="Calibri" pitchFamily="34" charset="0"/>
          </a:endParaRPr>
        </a:p>
      </dsp:txBody>
      <dsp:txXfrm rot="-5400000">
        <a:off x="2962655" y="3301249"/>
        <a:ext cx="5209404" cy="1063638"/>
      </dsp:txXfrm>
    </dsp:sp>
    <dsp:sp modelId="{A794F174-071D-43C8-BCBF-D38FCB23B8CA}">
      <dsp:nvSpPr>
        <dsp:cNvPr id="0" name=""/>
        <dsp:cNvSpPr/>
      </dsp:nvSpPr>
      <dsp:spPr>
        <a:xfrm>
          <a:off x="0" y="3096369"/>
          <a:ext cx="2962656" cy="1473398"/>
        </a:xfrm>
        <a:prstGeom prst="roundRect">
          <a:avLst/>
        </a:prstGeom>
        <a:gradFill rotWithShape="0">
          <a:gsLst>
            <a:gs pos="0">
              <a:schemeClr val="accent3">
                <a:hueOff val="9001922"/>
                <a:satOff val="813"/>
                <a:lumOff val="-8631"/>
                <a:alphaOff val="0"/>
                <a:tint val="60000"/>
                <a:satMod val="160000"/>
              </a:schemeClr>
            </a:gs>
            <a:gs pos="46000">
              <a:schemeClr val="accent3">
                <a:hueOff val="9001922"/>
                <a:satOff val="813"/>
                <a:lumOff val="-8631"/>
                <a:alphaOff val="0"/>
                <a:tint val="86000"/>
                <a:satMod val="160000"/>
              </a:schemeClr>
            </a:gs>
            <a:gs pos="100000">
              <a:schemeClr val="accent3">
                <a:hueOff val="9001922"/>
                <a:satOff val="813"/>
                <a:lumOff val="-8631"/>
                <a:alphaOff val="0"/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6500" kern="1200" dirty="0" smtClean="0">
              <a:solidFill>
                <a:schemeClr val="bg1"/>
              </a:solidFill>
              <a:latin typeface="Calibri" pitchFamily="34" charset="0"/>
            </a:rPr>
            <a:t>?</a:t>
          </a:r>
          <a:endParaRPr lang="cs-CZ" sz="6500" kern="1200" dirty="0">
            <a:solidFill>
              <a:schemeClr val="bg1"/>
            </a:solidFill>
            <a:latin typeface="Calibri" pitchFamily="34" charset="0"/>
          </a:endParaRPr>
        </a:p>
      </dsp:txBody>
      <dsp:txXfrm>
        <a:off x="71925" y="3168294"/>
        <a:ext cx="2818806" cy="13295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47D2F9-4096-429C-AC7D-F9135562D309}">
      <dsp:nvSpPr>
        <dsp:cNvPr id="0" name=""/>
        <dsp:cNvSpPr/>
      </dsp:nvSpPr>
      <dsp:spPr>
        <a:xfrm rot="5400000">
          <a:off x="5006768" y="-1894540"/>
          <a:ext cx="1178718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3100" kern="1200" dirty="0" smtClean="0">
              <a:latin typeface="Calibri" pitchFamily="34" charset="0"/>
            </a:rPr>
            <a:t>kaz</a:t>
          </a:r>
          <a:endParaRPr lang="cs-CZ" sz="3100" kern="1200" dirty="0">
            <a:latin typeface="Calibri" pitchFamily="34" charset="0"/>
          </a:endParaRP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3100" kern="1200" dirty="0" smtClean="0">
              <a:latin typeface="Calibri" pitchFamily="34" charset="0"/>
            </a:rPr>
            <a:t>párat</a:t>
          </a:r>
          <a:endParaRPr lang="cs-CZ" sz="3100" kern="1200" dirty="0">
            <a:latin typeface="Calibri" pitchFamily="34" charset="0"/>
          </a:endParaRPr>
        </a:p>
      </dsp:txBody>
      <dsp:txXfrm rot="-5400000">
        <a:off x="2962655" y="207113"/>
        <a:ext cx="5209404" cy="1063638"/>
      </dsp:txXfrm>
    </dsp:sp>
    <dsp:sp modelId="{0AED349D-5FBB-4CEE-B099-9B5C5B15FF6F}">
      <dsp:nvSpPr>
        <dsp:cNvPr id="0" name=""/>
        <dsp:cNvSpPr/>
      </dsp:nvSpPr>
      <dsp:spPr>
        <a:xfrm>
          <a:off x="0" y="2232"/>
          <a:ext cx="2962656" cy="14733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6500" kern="1200" dirty="0" err="1" smtClean="0">
              <a:solidFill>
                <a:schemeClr val="bg1"/>
              </a:solidFill>
              <a:latin typeface="Calibri" pitchFamily="34" charset="0"/>
            </a:rPr>
            <a:t>roz</a:t>
          </a:r>
          <a:r>
            <a:rPr lang="cs-CZ" sz="6500" kern="1200" dirty="0" smtClean="0">
              <a:solidFill>
                <a:schemeClr val="bg1"/>
              </a:solidFill>
              <a:latin typeface="Calibri" pitchFamily="34" charset="0"/>
            </a:rPr>
            <a:t>, od</a:t>
          </a:r>
          <a:endParaRPr lang="cs-CZ" sz="6500" kern="1200" dirty="0">
            <a:solidFill>
              <a:schemeClr val="bg1"/>
            </a:solidFill>
            <a:latin typeface="Calibri" pitchFamily="34" charset="0"/>
          </a:endParaRPr>
        </a:p>
      </dsp:txBody>
      <dsp:txXfrm>
        <a:off x="71925" y="74157"/>
        <a:ext cx="2818806" cy="1329548"/>
      </dsp:txXfrm>
    </dsp:sp>
    <dsp:sp modelId="{21A3C18B-CF13-4591-862D-D082124D8ED5}">
      <dsp:nvSpPr>
        <dsp:cNvPr id="0" name=""/>
        <dsp:cNvSpPr/>
      </dsp:nvSpPr>
      <dsp:spPr>
        <a:xfrm rot="5400000">
          <a:off x="5006768" y="-347472"/>
          <a:ext cx="1178718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3100" kern="1200" dirty="0" smtClean="0">
              <a:latin typeface="Calibri" pitchFamily="34" charset="0"/>
            </a:rPr>
            <a:t>sluha</a:t>
          </a:r>
          <a:endParaRPr lang="cs-CZ" sz="3100" kern="1200" dirty="0">
            <a:latin typeface="Calibri" pitchFamily="34" charset="0"/>
          </a:endParaRP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3100" kern="1200" dirty="0" smtClean="0">
              <a:latin typeface="Calibri" pitchFamily="34" charset="0"/>
            </a:rPr>
            <a:t>čas</a:t>
          </a:r>
          <a:endParaRPr lang="cs-CZ" sz="3100" kern="1200" dirty="0">
            <a:latin typeface="Calibri" pitchFamily="34" charset="0"/>
          </a:endParaRPr>
        </a:p>
      </dsp:txBody>
      <dsp:txXfrm rot="-5400000">
        <a:off x="2962655" y="1754181"/>
        <a:ext cx="5209404" cy="1063638"/>
      </dsp:txXfrm>
    </dsp:sp>
    <dsp:sp modelId="{631B19AB-B81A-4DBB-982D-6C54E952BFD6}">
      <dsp:nvSpPr>
        <dsp:cNvPr id="0" name=""/>
        <dsp:cNvSpPr/>
      </dsp:nvSpPr>
      <dsp:spPr>
        <a:xfrm>
          <a:off x="0" y="1549300"/>
          <a:ext cx="2962656" cy="14733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6500" kern="1200" dirty="0" smtClean="0">
              <a:solidFill>
                <a:schemeClr val="bg1"/>
              </a:solidFill>
              <a:latin typeface="Calibri" pitchFamily="34" charset="0"/>
            </a:rPr>
            <a:t>ob</a:t>
          </a:r>
          <a:endParaRPr lang="cs-CZ" sz="6500" kern="1200" dirty="0">
            <a:solidFill>
              <a:schemeClr val="bg1"/>
            </a:solidFill>
            <a:latin typeface="Calibri" pitchFamily="34" charset="0"/>
          </a:endParaRPr>
        </a:p>
      </dsp:txBody>
      <dsp:txXfrm>
        <a:off x="71925" y="1621225"/>
        <a:ext cx="2818806" cy="1329548"/>
      </dsp:txXfrm>
    </dsp:sp>
    <dsp:sp modelId="{8F7204F3-2BDA-4495-8237-A9D79E9F0A92}">
      <dsp:nvSpPr>
        <dsp:cNvPr id="0" name=""/>
        <dsp:cNvSpPr/>
      </dsp:nvSpPr>
      <dsp:spPr>
        <a:xfrm rot="5400000">
          <a:off x="4944463" y="1199596"/>
          <a:ext cx="1178718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3100" kern="1200" dirty="0" smtClean="0">
              <a:latin typeface="Calibri" pitchFamily="34" charset="0"/>
            </a:rPr>
            <a:t>cenný</a:t>
          </a:r>
          <a:endParaRPr lang="cs-CZ" sz="3100" kern="1200" dirty="0">
            <a:latin typeface="Calibri" pitchFamily="34" charset="0"/>
          </a:endParaRP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3100" kern="1200" dirty="0" smtClean="0">
              <a:latin typeface="Calibri" pitchFamily="34" charset="0"/>
            </a:rPr>
            <a:t>starostný</a:t>
          </a:r>
          <a:endParaRPr lang="cs-CZ" sz="3100" kern="1200" dirty="0">
            <a:latin typeface="Calibri" pitchFamily="34" charset="0"/>
          </a:endParaRPr>
        </a:p>
      </dsp:txBody>
      <dsp:txXfrm rot="-5400000">
        <a:off x="2900350" y="3301249"/>
        <a:ext cx="5209404" cy="1063638"/>
      </dsp:txXfrm>
    </dsp:sp>
    <dsp:sp modelId="{1D70C126-EBEF-4060-B938-EB09BF8BAACD}">
      <dsp:nvSpPr>
        <dsp:cNvPr id="0" name=""/>
        <dsp:cNvSpPr/>
      </dsp:nvSpPr>
      <dsp:spPr>
        <a:xfrm>
          <a:off x="0" y="3096369"/>
          <a:ext cx="2962656" cy="14733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6500" kern="1200" dirty="0" smtClean="0">
              <a:solidFill>
                <a:schemeClr val="bg1"/>
              </a:solidFill>
              <a:latin typeface="Calibri" pitchFamily="34" charset="0"/>
            </a:rPr>
            <a:t>bez</a:t>
          </a:r>
          <a:endParaRPr lang="cs-CZ" sz="6500" kern="1200" dirty="0">
            <a:solidFill>
              <a:schemeClr val="bg1"/>
            </a:solidFill>
            <a:latin typeface="Calibri" pitchFamily="34" charset="0"/>
          </a:endParaRPr>
        </a:p>
      </dsp:txBody>
      <dsp:txXfrm>
        <a:off x="71925" y="3168294"/>
        <a:ext cx="2818806" cy="13295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62BEFC-BDC1-47EE-8637-C953ADD50C4A}" type="datetimeFigureOut">
              <a:rPr lang="cs-CZ" smtClean="0"/>
              <a:pPr/>
              <a:t>10.3.2013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FB4B8E-957F-4C2E-AFD7-8F7745C5806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642635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dirty="0" smtClean="0"/>
          </a:p>
        </p:txBody>
      </p:sp>
      <p:sp>
        <p:nvSpPr>
          <p:cNvPr id="1638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06F95D2-67DF-483D-9DEC-40219591D4C4}" type="slidenum">
              <a:rPr lang="cs-CZ"/>
              <a:pPr/>
              <a:t>1</a:t>
            </a:fld>
            <a:endParaRPr lang="cs-CZ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B4B8E-957F-4C2E-AFD7-8F7745C5806C}" type="slidenum">
              <a:rPr lang="cs-CZ" smtClean="0"/>
              <a:pPr/>
              <a:t>10</a:t>
            </a:fld>
            <a:endParaRPr lang="cs-CZ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B4B8E-957F-4C2E-AFD7-8F7745C5806C}" type="slidenum">
              <a:rPr lang="cs-CZ" smtClean="0"/>
              <a:pPr/>
              <a:t>11</a:t>
            </a:fld>
            <a:endParaRPr lang="cs-CZ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B4B8E-957F-4C2E-AFD7-8F7745C5806C}" type="slidenum">
              <a:rPr lang="cs-CZ" smtClean="0"/>
              <a:pPr/>
              <a:t>12</a:t>
            </a:fld>
            <a:endParaRPr lang="cs-CZ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B4B8E-957F-4C2E-AFD7-8F7745C5806C}" type="slidenum">
              <a:rPr lang="cs-CZ" smtClean="0"/>
              <a:pPr/>
              <a:t>13</a:t>
            </a:fld>
            <a:endParaRPr lang="cs-CZ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B4B8E-957F-4C2E-AFD7-8F7745C5806C}" type="slidenum">
              <a:rPr lang="cs-CZ" smtClean="0"/>
              <a:pPr/>
              <a:t>2</a:t>
            </a:fld>
            <a:endParaRPr lang="cs-CZ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B4B8E-957F-4C2E-AFD7-8F7745C5806C}" type="slidenum">
              <a:rPr lang="cs-CZ" smtClean="0"/>
              <a:pPr/>
              <a:t>3</a:t>
            </a:fld>
            <a:endParaRPr lang="cs-CZ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B4B8E-957F-4C2E-AFD7-8F7745C5806C}" type="slidenum">
              <a:rPr lang="cs-CZ" smtClean="0"/>
              <a:pPr/>
              <a:t>4</a:t>
            </a:fld>
            <a:endParaRPr lang="cs-CZ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B4B8E-957F-4C2E-AFD7-8F7745C5806C}" type="slidenum">
              <a:rPr lang="cs-CZ" smtClean="0"/>
              <a:pPr/>
              <a:t>5</a:t>
            </a:fld>
            <a:endParaRPr lang="cs-CZ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B4B8E-957F-4C2E-AFD7-8F7745C5806C}" type="slidenum">
              <a:rPr lang="cs-CZ" smtClean="0"/>
              <a:pPr/>
              <a:t>6</a:t>
            </a:fld>
            <a:endParaRPr lang="cs-CZ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B4B8E-957F-4C2E-AFD7-8F7745C5806C}" type="slidenum">
              <a:rPr lang="cs-CZ" smtClean="0"/>
              <a:pPr/>
              <a:t>7</a:t>
            </a:fld>
            <a:endParaRPr lang="cs-CZ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B4B8E-957F-4C2E-AFD7-8F7745C5806C}" type="slidenum">
              <a:rPr lang="cs-CZ" smtClean="0"/>
              <a:pPr/>
              <a:t>8</a:t>
            </a:fld>
            <a:endParaRPr lang="cs-CZ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B4B8E-957F-4C2E-AFD7-8F7745C5806C}" type="slidenum">
              <a:rPr lang="cs-CZ" smtClean="0"/>
              <a:pPr/>
              <a:t>9</a:t>
            </a:fld>
            <a:endParaRPr lang="cs-CZ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oramenný trojúhelník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pPr>
              <a:defRPr/>
            </a:pPr>
            <a:fld id="{0FF5BE88-5FAB-4661-95F2-D83EDA99D2A5}" type="datetimeFigureOut">
              <a:rPr lang="cs-CZ" smtClean="0"/>
              <a:pPr>
                <a:defRPr/>
              </a:pPr>
              <a:t>10.3.2013</a:t>
            </a:fld>
            <a:endParaRPr lang="cs-CZ" dirty="0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634D785-ED28-4C63-AA15-B7345F094BAA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DE79A3-F587-47E8-A2CD-57E402E597ED}" type="datetimeFigureOut">
              <a:rPr lang="cs-CZ" smtClean="0"/>
              <a:pPr>
                <a:defRPr/>
              </a:pPr>
              <a:t>10.3.2013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DADCCB-C734-48CF-8F1C-8C9F35385668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8F481E1-229D-4BC7-B499-EC54D8BA48A5}" type="datetimeFigureOut">
              <a:rPr lang="cs-CZ" smtClean="0"/>
              <a:pPr>
                <a:defRPr/>
              </a:pPr>
              <a:t>10.3.2013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E492C9-4131-4298-9778-08527B5F43DD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pPr>
              <a:defRPr/>
            </a:pPr>
            <a:fld id="{4D881C83-35A2-4AD2-87F2-6F14F508617A}" type="datetimeFigureOut">
              <a:rPr lang="cs-CZ" smtClean="0"/>
              <a:pPr>
                <a:defRPr/>
              </a:pPr>
              <a:t>10.3.2013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B558BE-C5A6-4FFC-9EC0-29E1F93FE30A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úhlý trojúhelník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ovnoramenný trojúhelník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pPr>
              <a:defRPr/>
            </a:pPr>
            <a:fld id="{F1A72C8A-37A7-442C-AF44-FC9D62B09C02}" type="datetimeFigureOut">
              <a:rPr lang="cs-CZ" smtClean="0"/>
              <a:pPr>
                <a:defRPr/>
              </a:pPr>
              <a:t>10.3.2013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pPr>
              <a:defRPr/>
            </a:pPr>
            <a:fld id="{17549BF1-6DDC-43C9-914D-14EA2EDAF218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  <p:cxnSp>
        <p:nvCxnSpPr>
          <p:cNvPr id="11" name="Přímá spojovací čára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pPr>
              <a:defRPr/>
            </a:pPr>
            <a:fld id="{8D63F5FA-D992-4754-A3A5-CCAD43E7C012}" type="datetimeFigureOut">
              <a:rPr lang="cs-CZ" smtClean="0"/>
              <a:pPr>
                <a:defRPr/>
              </a:pPr>
              <a:t>10.3.2013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pPr>
              <a:defRPr/>
            </a:pPr>
            <a:fld id="{884B8657-C038-4781-8409-8A3803D87729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pPr>
              <a:defRPr/>
            </a:pPr>
            <a:fld id="{B045F935-6E1B-4AE7-8850-22DE0A774255}" type="datetimeFigureOut">
              <a:rPr lang="cs-CZ" smtClean="0"/>
              <a:pPr>
                <a:defRPr/>
              </a:pPr>
              <a:t>10.3.2013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BF398981-7CDA-469D-BA61-4144595F632B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4CCBA8-0DDF-470A-A458-3FB910FDBD92}" type="datetimeFigureOut">
              <a:rPr lang="cs-CZ" smtClean="0"/>
              <a:pPr>
                <a:defRPr/>
              </a:pPr>
              <a:t>10.3.2013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891090-059C-4DF6-BB1F-3B813E46EF0A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pPr>
              <a:defRPr/>
            </a:pPr>
            <a:fld id="{EE945750-DA69-404A-B5F6-CF85131CC077}" type="datetimeFigureOut">
              <a:rPr lang="cs-CZ" smtClean="0"/>
              <a:pPr>
                <a:defRPr/>
              </a:pPr>
              <a:t>10.3.2013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pPr>
              <a:defRPr/>
            </a:pPr>
            <a:fld id="{97EFAFB7-D0A1-473D-B4B5-3D69E721F223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A8323B05-9D63-4D8E-AF84-A4ED98E19814}" type="datetimeFigureOut">
              <a:rPr lang="cs-CZ" smtClean="0"/>
              <a:pPr>
                <a:defRPr/>
              </a:pPr>
              <a:t>10.3.2013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2E8FA816-9DC6-4C09-9D09-950675948205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dirty="0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84C83A9D-ECB3-4862-9DDF-D2D9C190050F}" type="datetimeFigureOut">
              <a:rPr lang="cs-CZ" smtClean="0"/>
              <a:pPr>
                <a:defRPr/>
              </a:pPr>
              <a:t>10.3.2013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pPr>
              <a:defRPr/>
            </a:pPr>
            <a:fld id="{8C5443E0-DF09-4B61-B429-DF30ECA3FCB0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avoúhlý trojúhelník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8" name="Přímá spojovací čára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čára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48E7026-49B7-4717-8586-1E247ACFCB6F}" type="datetimeFigureOut">
              <a:rPr lang="cs-CZ" smtClean="0"/>
              <a:pPr>
                <a:defRPr/>
              </a:pPr>
              <a:t>10.3.2013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CB1AF7D-521F-4B0D-BA6F-EB79801E2221}" type="slidenum">
              <a:rPr lang="cs-CZ" smtClean="0"/>
              <a:pPr>
                <a:defRPr/>
              </a:pPr>
              <a:t>‹#›</a:t>
            </a:fld>
            <a:endParaRPr lang="cs-CZ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chemeClr val="tx1">
                <a:alpha val="97000"/>
              </a:schemeClr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357158" y="1773238"/>
            <a:ext cx="8429684" cy="4318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3600" b="1" dirty="0" smtClean="0">
                <a:solidFill>
                  <a:srgbClr val="0070C0"/>
                </a:solidFill>
                <a:latin typeface="Calibri" pitchFamily="34" charset="0"/>
              </a:rPr>
              <a:t>Souhláskové skupiny beze změny</a:t>
            </a:r>
            <a:endParaRPr lang="cs-CZ" sz="3600" b="1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6092825"/>
            <a:ext cx="9144000" cy="76517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8196" name="TextovéPole 4"/>
          <p:cNvSpPr txBox="1">
            <a:spLocks noChangeArrowheads="1"/>
          </p:cNvSpPr>
          <p:nvPr/>
        </p:nvSpPr>
        <p:spPr bwMode="auto">
          <a:xfrm>
            <a:off x="358775" y="6207125"/>
            <a:ext cx="84264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Calibri" pitchFamily="34" charset="0"/>
              </a:rPr>
              <a:t>Gymn</a:t>
            </a:r>
            <a:r>
              <a:rPr lang="cs-CZ" sz="2400" dirty="0">
                <a:solidFill>
                  <a:schemeClr val="bg1"/>
                </a:solidFill>
                <a:latin typeface="Calibri" pitchFamily="34" charset="0"/>
              </a:rPr>
              <a:t>ázium</a:t>
            </a:r>
            <a:r>
              <a:rPr lang="cs-CZ" sz="2400" dirty="0">
                <a:solidFill>
                  <a:schemeClr val="bg1"/>
                </a:solidFill>
                <a:latin typeface="Calibri" pitchFamily="34" charset="0"/>
              </a:rPr>
              <a:t> a Jazyková škola s právem státní jazykové zkoušky Zlín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727075" y="2349500"/>
            <a:ext cx="766921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/>
        </p:nvGraphicFramePr>
        <p:xfrm>
          <a:off x="785786" y="2214554"/>
          <a:ext cx="7666515" cy="39370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  <a:latin typeface="Calibri" pitchFamily="34" charset="0"/>
                        </a:rPr>
                        <a:t>Tematická oblast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dirty="0" smtClean="0">
                          <a:latin typeface="Calibri" pitchFamily="34" charset="0"/>
                        </a:rPr>
                        <a:t>Pravopis</a:t>
                      </a:r>
                      <a:r>
                        <a:rPr lang="cs-CZ" b="0" baseline="0" dirty="0" smtClean="0">
                          <a:latin typeface="Calibri" pitchFamily="34" charset="0"/>
                        </a:rPr>
                        <a:t> vesele i vážně</a:t>
                      </a:r>
                      <a:endParaRPr lang="cs-CZ" b="0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  <a:latin typeface="Calibri" pitchFamily="34" charset="0"/>
                        </a:rPr>
                        <a:t>Datum vytvoření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12. 1. 2013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>
                          <a:latin typeface="Calibri" pitchFamily="34" charset="0"/>
                        </a:rPr>
                        <a:t>Ročník 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Calibri" pitchFamily="34" charset="0"/>
                        </a:rPr>
                        <a:t>Nižší</a:t>
                      </a:r>
                      <a:r>
                        <a:rPr lang="cs-CZ" baseline="0" dirty="0" smtClean="0">
                          <a:latin typeface="Calibri" pitchFamily="34" charset="0"/>
                        </a:rPr>
                        <a:t> ročníky osmiletého </a:t>
                      </a:r>
                      <a:r>
                        <a:rPr lang="cs-CZ" dirty="0" smtClean="0">
                          <a:latin typeface="Calibri" pitchFamily="34" charset="0"/>
                        </a:rPr>
                        <a:t>gymnázia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>
                          <a:latin typeface="Calibri" pitchFamily="34" charset="0"/>
                        </a:rPr>
                        <a:t>Stručný obsah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Souhláskové</a:t>
                      </a:r>
                      <a:r>
                        <a:rPr lang="cs-CZ" baseline="0" dirty="0" smtClean="0">
                          <a:latin typeface="Calibri" pitchFamily="34" charset="0"/>
                        </a:rPr>
                        <a:t> skupiny beze změny v kořenech, při odvozování (srdce, bohatství) – spojovačka, osmisměrka.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</a:rPr>
                        <a:t>Způsob využití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Převažují úkoly k procvičování, postupně</a:t>
                      </a:r>
                      <a:r>
                        <a:rPr lang="cs-CZ" baseline="0" dirty="0" smtClean="0">
                          <a:latin typeface="Calibri" pitchFamily="34" charset="0"/>
                        </a:rPr>
                        <a:t> je s žáky procházíme. Po úkolu vždy následuje řešení.</a:t>
                      </a:r>
                      <a:r>
                        <a:rPr lang="cs-CZ" dirty="0" smtClean="0">
                          <a:latin typeface="Calibri" pitchFamily="34" charset="0"/>
                        </a:rPr>
                        <a:t> Na straně 4 je výklad. Doporučuji vytisknout si předem pro žáky osmisměrku</a:t>
                      </a:r>
                      <a:r>
                        <a:rPr lang="cs-CZ" baseline="0" dirty="0" smtClean="0">
                          <a:latin typeface="Calibri" pitchFamily="34" charset="0"/>
                        </a:rPr>
                        <a:t> na straně 11.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</a:rPr>
                        <a:t>Autor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Mgr. Martina</a:t>
                      </a:r>
                      <a:r>
                        <a:rPr lang="cs-CZ" baseline="0" dirty="0" smtClean="0">
                          <a:latin typeface="Calibri" pitchFamily="34" charset="0"/>
                        </a:rPr>
                        <a:t> Svízelová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</a:rPr>
                        <a:t>Kód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VY_32_INOVACE_14_CSVI15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22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0563" y="188913"/>
            <a:ext cx="774382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Řešení 4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Osmisměrka</a:t>
            </a:r>
            <a:r>
              <a:rPr lang="cs-CZ" dirty="0" smtClean="0">
                <a:latin typeface="Calibri" pitchFamily="34" charset="0"/>
              </a:rPr>
              <a:t> (tajenka – zvolání, když se nám něco povede)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785786" y="1857364"/>
          <a:ext cx="7286680" cy="442916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910835"/>
                <a:gridCol w="910835"/>
                <a:gridCol w="910835"/>
                <a:gridCol w="910835"/>
                <a:gridCol w="910835"/>
                <a:gridCol w="910835"/>
                <a:gridCol w="910835"/>
                <a:gridCol w="910835"/>
              </a:tblGrid>
              <a:tr h="553645"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Ý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N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D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A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R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Z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E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B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</a:tr>
              <a:tr h="553645"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N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V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Ě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T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Š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Í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A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S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</a:tr>
              <a:tr h="553645"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K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A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H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O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Ř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E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K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T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</a:tr>
              <a:tr h="553645"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Ř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Ý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D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L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I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D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Ž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Ř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</a:tr>
              <a:tr h="553645"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E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K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O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J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U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Ž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Á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Í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</a:tr>
              <a:tr h="553645"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H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D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H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R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E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U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R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Š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</a:tr>
              <a:tr h="553645"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K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Í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R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Á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E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T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Y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K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</a:tr>
              <a:tr h="553645"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Ý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Ř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B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E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Z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L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V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A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Řešení 5  - hurá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58208" cy="3829064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032276"/>
                <a:gridCol w="1032276"/>
                <a:gridCol w="1032276"/>
                <a:gridCol w="1032276"/>
                <a:gridCol w="1032276"/>
                <a:gridCol w="1032276"/>
                <a:gridCol w="1032276"/>
                <a:gridCol w="1032276"/>
              </a:tblGrid>
              <a:tr h="478633"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Ý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N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D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A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R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Z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E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B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78633"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N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V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Ě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T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Š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Í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A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S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78633"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K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A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H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O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Ř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E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K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T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78633"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Ř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Ý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D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L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I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D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tx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Ž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Ř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78633"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E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K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O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J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U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Ž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Á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Í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78633"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H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D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h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R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E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u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R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Š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78633"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K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Í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r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á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E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T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Y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K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78633"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Ý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Ř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B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E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Z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L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V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b="1" dirty="0" smtClean="0">
                          <a:solidFill>
                            <a:schemeClr val="bg1"/>
                          </a:solidFill>
                          <a:latin typeface="Calibri" pitchFamily="34" charset="0"/>
                        </a:rPr>
                        <a:t>A</a:t>
                      </a:r>
                      <a:endParaRPr lang="cs-CZ" b="1" dirty="0">
                        <a:solidFill>
                          <a:schemeClr val="bg1"/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Prameny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HARTMANNOVÁ, V. a kol. </a:t>
            </a:r>
            <a:r>
              <a:rPr lang="cs-CZ" i="1" dirty="0" smtClean="0">
                <a:solidFill>
                  <a:schemeClr val="bg1"/>
                </a:solidFill>
                <a:latin typeface="Calibri" pitchFamily="34" charset="0"/>
              </a:rPr>
              <a:t>Pravidla českého pravopisu</a:t>
            </a:r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. 5. </a:t>
            </a:r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vyd</a:t>
            </a:r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. Olomouc: Nakladatelství Olomouc, 2001. ISBN 80-7182-073-3. </a:t>
            </a:r>
          </a:p>
          <a:p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Obrázky: Klipart Microsoft Office</a:t>
            </a:r>
            <a:endParaRPr lang="cs-CZ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0" name="Picture 8" descr="C:\Users\jitulis\AppData\Local\Microsoft\Windows\Temporary Internet Files\Content.IE5\7QNKRR5D\MC90023793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14480" y="2143116"/>
            <a:ext cx="5357850" cy="3913037"/>
          </a:xfrm>
          <a:prstGeom prst="rect">
            <a:avLst/>
          </a:prstGeom>
          <a:noFill/>
          <a:scene3d>
            <a:camera prst="isometricOffAxis1Left"/>
            <a:lightRig rig="threePt" dir="t"/>
          </a:scene3d>
        </p:spPr>
      </p:pic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143000"/>
          </a:xfrm>
        </p:spPr>
        <p:txBody>
          <a:bodyPr/>
          <a:lstStyle/>
          <a:p>
            <a:r>
              <a:rPr lang="cs-CZ" dirty="0" smtClean="0">
                <a:latin typeface="Calibri" pitchFamily="34" charset="0"/>
              </a:rPr>
              <a:t>Napiš správné názvy filmů</a:t>
            </a:r>
          </a:p>
        </p:txBody>
      </p:sp>
      <p:sp>
        <p:nvSpPr>
          <p:cNvPr id="3075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86172" cy="4525963"/>
          </a:xfrm>
        </p:spPr>
        <p:txBody>
          <a:bodyPr/>
          <a:lstStyle/>
          <a:p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Větru poslední </a:t>
            </a: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vlátce</a:t>
            </a: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</a:p>
          <a:p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Jesdectví</a:t>
            </a:r>
            <a:endParaRPr lang="cs-CZ" b="1" dirty="0" smtClean="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Jasněnce</a:t>
            </a: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 a </a:t>
            </a: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šefci</a:t>
            </a: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 létajícím o princezně</a:t>
            </a:r>
          </a:p>
          <a:p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Nebezká</a:t>
            </a: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 láska</a:t>
            </a:r>
          </a:p>
          <a:p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Smuná</a:t>
            </a: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 princezna šíleně</a:t>
            </a:r>
          </a:p>
        </p:txBody>
      </p:sp>
      <p:sp>
        <p:nvSpPr>
          <p:cNvPr id="3076" name="Zástupný symbol pro obsah 3"/>
          <p:cNvSpPr>
            <a:spLocks noGrp="1"/>
          </p:cNvSpPr>
          <p:nvPr>
            <p:ph sz="half" idx="2"/>
          </p:nvPr>
        </p:nvSpPr>
        <p:spPr>
          <a:xfrm>
            <a:off x="4929190" y="1600200"/>
            <a:ext cx="3757610" cy="4525963"/>
          </a:xfrm>
        </p:spPr>
        <p:txBody>
          <a:bodyPr/>
          <a:lstStyle/>
          <a:p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Měsíčků </a:t>
            </a: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dvanác</a:t>
            </a:r>
            <a:endParaRPr lang="cs-CZ" b="1" dirty="0" smtClean="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Země </a:t>
            </a: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otkut</a:t>
            </a: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 přicházím</a:t>
            </a:r>
          </a:p>
          <a:p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Nemrtelná</a:t>
            </a: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 teta</a:t>
            </a:r>
          </a:p>
          <a:p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Jak  </a:t>
            </a: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verlibě</a:t>
            </a: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 vytrhnout stoličku</a:t>
            </a:r>
          </a:p>
          <a:p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Růžový partner</a:t>
            </a:r>
          </a:p>
          <a:p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Skoužka</a:t>
            </a:r>
            <a:endParaRPr lang="cs-CZ" b="1" dirty="0" smtClean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399032"/>
          </a:xfrm>
        </p:spPr>
        <p:txBody>
          <a:bodyPr/>
          <a:lstStyle/>
          <a:p>
            <a:r>
              <a:rPr lang="cs-CZ" dirty="0" smtClean="0">
                <a:latin typeface="Calibri" pitchFamily="34" charset="0"/>
              </a:rPr>
              <a:t>Řešení 1</a:t>
            </a:r>
          </a:p>
        </p:txBody>
      </p:sp>
      <p:sp>
        <p:nvSpPr>
          <p:cNvPr id="4099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Poslední vládce větru</a:t>
            </a:r>
          </a:p>
          <a:p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Jezdectví</a:t>
            </a:r>
          </a:p>
          <a:p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O princezně </a:t>
            </a:r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Jasněnce</a:t>
            </a:r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               a létajícím ševci </a:t>
            </a:r>
          </a:p>
          <a:p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Láska nebeská</a:t>
            </a:r>
          </a:p>
          <a:p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Šíleně smutná princezna </a:t>
            </a:r>
          </a:p>
        </p:txBody>
      </p:sp>
      <p:sp>
        <p:nvSpPr>
          <p:cNvPr id="4100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Dvanáct měsíčků</a:t>
            </a:r>
          </a:p>
          <a:p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Země odkud přicházím</a:t>
            </a:r>
          </a:p>
          <a:p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Nesmrtelná teta</a:t>
            </a:r>
          </a:p>
          <a:p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Jak vytrhnout velrybě stoličku</a:t>
            </a:r>
          </a:p>
          <a:p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Růžový panter</a:t>
            </a:r>
          </a:p>
          <a:p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Zkouška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Souhláskové skupiny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     Některé skupiny souhlásek ve výslovnosti zjednodušujeme, avšak pravopis zůstává beze změny.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lphaLcParenR"/>
              <a:defRPr/>
            </a:pPr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v kořenech slov (</a:t>
            </a:r>
            <a:r>
              <a:rPr lang="cs-CZ" i="1" dirty="0" smtClean="0">
                <a:solidFill>
                  <a:schemeClr val="bg1"/>
                </a:solidFill>
                <a:latin typeface="Calibri" pitchFamily="34" charset="0"/>
              </a:rPr>
              <a:t>džbán, švestka, hřebík)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lphaLcParenR"/>
              <a:defRPr/>
            </a:pPr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při odvozování předponami (</a:t>
            </a:r>
            <a:r>
              <a:rPr lang="cs-CZ" i="1" dirty="0" smtClean="0">
                <a:solidFill>
                  <a:schemeClr val="bg1"/>
                </a:solidFill>
                <a:latin typeface="Calibri" pitchFamily="34" charset="0"/>
              </a:rPr>
              <a:t>bezzubý, rozchod, předpoklad</a:t>
            </a:r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)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lphaLcParenR"/>
              <a:defRPr/>
            </a:pPr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při odvozování příponami (</a:t>
            </a:r>
            <a:r>
              <a:rPr lang="cs-CZ" i="1" dirty="0" smtClean="0">
                <a:solidFill>
                  <a:schemeClr val="bg1"/>
                </a:solidFill>
                <a:latin typeface="Calibri" pitchFamily="34" charset="0"/>
              </a:rPr>
              <a:t>tloušťka, dětský, bohatství</a:t>
            </a:r>
            <a:r>
              <a:rPr lang="cs-CZ" dirty="0" smtClean="0">
                <a:solidFill>
                  <a:schemeClr val="bg1"/>
                </a:solidFill>
                <a:latin typeface="Calibri" pitchFamily="34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9" name="Picture 5" descr="C:\Users\jitulis\AppData\Local\Microsoft\Windows\Temporary Internet Files\Content.IE5\FOTUK1S6\MP900422949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0"/>
            <a:ext cx="6858000" cy="6858000"/>
          </a:xfrm>
          <a:prstGeom prst="rect">
            <a:avLst/>
          </a:prstGeom>
          <a:noFill/>
        </p:spPr>
      </p:pic>
      <p:sp>
        <p:nvSpPr>
          <p:cNvPr id="614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Spoj dvojice a doplň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dě</a:t>
            </a: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__</a:t>
            </a: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ký</a:t>
            </a:r>
            <a:endParaRPr lang="cs-CZ" b="1" dirty="0" smtClean="0">
              <a:solidFill>
                <a:schemeClr val="bg1"/>
              </a:solidFill>
              <a:latin typeface="Calibri" pitchFamily="34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nejvě</a:t>
            </a: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___í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pře___</a:t>
            </a: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žený</a:t>
            </a:r>
            <a:endParaRPr lang="cs-CZ" b="1" dirty="0" smtClean="0">
              <a:solidFill>
                <a:schemeClr val="bg1"/>
              </a:solidFill>
              <a:latin typeface="Calibri" pitchFamily="34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obro</a:t>
            </a: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___</a:t>
            </a: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ké</a:t>
            </a:r>
            <a:endParaRPr lang="cs-CZ" b="1" dirty="0" smtClean="0">
              <a:solidFill>
                <a:schemeClr val="bg1"/>
              </a:solidFill>
              <a:latin typeface="Calibri" pitchFamily="34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zpěv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be</a:t>
            </a: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__pro__</a:t>
            </a: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řední</a:t>
            </a:r>
            <a:endParaRPr lang="cs-CZ" b="1" dirty="0" smtClean="0">
              <a:solidFill>
                <a:schemeClr val="bg1"/>
              </a:solidFill>
              <a:latin typeface="Calibri" pitchFamily="34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o__jezd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fotbalové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be</a:t>
            </a: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___</a:t>
            </a: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tarostný</a:t>
            </a:r>
            <a:endParaRPr lang="cs-CZ" b="1" dirty="0" smtClean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lo</a:t>
            </a: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__</a:t>
            </a: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stvo</a:t>
            </a:r>
            <a:endParaRPr lang="cs-CZ" b="1" dirty="0" smtClean="0">
              <a:solidFill>
                <a:schemeClr val="bg1"/>
              </a:solidFill>
              <a:latin typeface="Calibri" pitchFamily="34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výraz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řetízek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dobrodru</a:t>
            </a: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__tví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smích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mu__</a:t>
            </a: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tvo</a:t>
            </a:r>
            <a:endParaRPr lang="cs-CZ" b="1" dirty="0" smtClean="0">
              <a:solidFill>
                <a:schemeClr val="bg1"/>
              </a:solidFill>
              <a:latin typeface="Calibri" pitchFamily="34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blí</a:t>
            </a: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__kost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vlaku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pta</a:t>
            </a: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__</a:t>
            </a:r>
            <a:r>
              <a:rPr lang="cs-CZ" b="1" dirty="0" smtClean="0">
                <a:solidFill>
                  <a:schemeClr val="bg1"/>
                </a:solidFill>
                <a:latin typeface="Calibri" pitchFamily="34" charset="0"/>
              </a:rPr>
              <a:t>va</a:t>
            </a:r>
            <a:endParaRPr lang="cs-CZ" b="1" dirty="0" smtClean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Řešení 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026072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3200" b="1" dirty="0" smtClean="0">
                <a:solidFill>
                  <a:schemeClr val="bg1"/>
                </a:solidFill>
                <a:latin typeface="Calibri" pitchFamily="34" charset="0"/>
              </a:rPr>
              <a:t>dětský  smích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3200" b="1" dirty="0" smtClean="0">
                <a:solidFill>
                  <a:schemeClr val="bg1"/>
                </a:solidFill>
                <a:latin typeface="Calibri" pitchFamily="34" charset="0"/>
              </a:rPr>
              <a:t>největší dobrodružství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3200" b="1" dirty="0" smtClean="0">
                <a:solidFill>
                  <a:schemeClr val="bg1"/>
                </a:solidFill>
                <a:latin typeface="Calibri" pitchFamily="34" charset="0"/>
              </a:rPr>
              <a:t>přetržený řetízek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3200" b="1" dirty="0" smtClean="0">
                <a:solidFill>
                  <a:schemeClr val="bg1"/>
                </a:solidFill>
                <a:latin typeface="Calibri" pitchFamily="34" charset="0"/>
              </a:rPr>
              <a:t>obrovské loďstvo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3200" b="1" dirty="0" smtClean="0">
                <a:solidFill>
                  <a:schemeClr val="bg1"/>
                </a:solidFill>
                <a:latin typeface="Calibri" pitchFamily="34" charset="0"/>
              </a:rPr>
              <a:t>zpěv ptactva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3200" b="1" dirty="0" smtClean="0">
                <a:solidFill>
                  <a:schemeClr val="bg1"/>
                </a:solidFill>
                <a:latin typeface="Calibri" pitchFamily="34" charset="0"/>
              </a:rPr>
              <a:t>bezprostřední blízkost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3200" b="1" dirty="0" smtClean="0">
                <a:solidFill>
                  <a:schemeClr val="bg1"/>
                </a:solidFill>
                <a:latin typeface="Calibri" pitchFamily="34" charset="0"/>
              </a:rPr>
              <a:t>odjezd vlaku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3200" b="1" dirty="0" smtClean="0">
                <a:solidFill>
                  <a:schemeClr val="bg1"/>
                </a:solidFill>
                <a:latin typeface="Calibri" pitchFamily="34" charset="0"/>
              </a:rPr>
              <a:t>fotbalové mužstvo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sz="3200" b="1" dirty="0" smtClean="0">
                <a:solidFill>
                  <a:schemeClr val="bg1"/>
                </a:solidFill>
                <a:latin typeface="Calibri" pitchFamily="34" charset="0"/>
              </a:rPr>
              <a:t>bezstarostný výraz</a:t>
            </a:r>
            <a:endParaRPr lang="cs-CZ" sz="3200" b="1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>
                <a:latin typeface="Calibri" pitchFamily="34" charset="0"/>
              </a:rPr>
              <a:t>Vytvoř podstatné jméno  - </a:t>
            </a:r>
            <a:r>
              <a:rPr lang="cs-CZ" dirty="0" smtClean="0">
                <a:latin typeface="Calibri" pitchFamily="34" charset="0"/>
              </a:rPr>
              <a:t>ství</a:t>
            </a:r>
            <a:r>
              <a:rPr lang="cs-CZ" dirty="0" smtClean="0">
                <a:latin typeface="Calibri" pitchFamily="34" charset="0"/>
              </a:rPr>
              <a:t> (-tví),      -</a:t>
            </a:r>
            <a:r>
              <a:rPr lang="cs-CZ" dirty="0" smtClean="0">
                <a:latin typeface="Calibri" pitchFamily="34" charset="0"/>
              </a:rPr>
              <a:t>stvo</a:t>
            </a:r>
            <a:r>
              <a:rPr lang="cs-CZ" dirty="0" smtClean="0">
                <a:latin typeface="Calibri" pitchFamily="34" charset="0"/>
              </a:rPr>
              <a:t> (-</a:t>
            </a:r>
            <a:r>
              <a:rPr lang="cs-CZ" dirty="0" smtClean="0">
                <a:latin typeface="Calibri" pitchFamily="34" charset="0"/>
              </a:rPr>
              <a:t>tvo</a:t>
            </a:r>
            <a:r>
              <a:rPr lang="cs-CZ" dirty="0" smtClean="0">
                <a:latin typeface="Calibri" pitchFamily="34" charset="0"/>
              </a:rPr>
              <a:t>), -</a:t>
            </a:r>
            <a:r>
              <a:rPr lang="cs-CZ" dirty="0" smtClean="0">
                <a:latin typeface="Calibri" pitchFamily="34" charset="0"/>
              </a:rPr>
              <a:t>ctví</a:t>
            </a:r>
            <a:r>
              <a:rPr lang="cs-CZ" dirty="0" smtClean="0">
                <a:latin typeface="Calibri" pitchFamily="34" charset="0"/>
              </a:rPr>
              <a:t>, -</a:t>
            </a:r>
            <a:r>
              <a:rPr lang="cs-CZ" dirty="0" smtClean="0">
                <a:latin typeface="Calibri" pitchFamily="34" charset="0"/>
              </a:rPr>
              <a:t>ctvo</a:t>
            </a:r>
            <a:r>
              <a:rPr lang="cs-CZ" dirty="0" smtClean="0">
                <a:latin typeface="Calibri" pitchFamily="34" charset="0"/>
              </a:rPr>
              <a:t>  </a:t>
            </a:r>
            <a:endParaRPr lang="cs-CZ" dirty="0" smtClean="0">
              <a:latin typeface="Calibri" pitchFamily="34" charset="0"/>
            </a:endParaRPr>
          </a:p>
        </p:txBody>
      </p:sp>
      <p:sp>
        <p:nvSpPr>
          <p:cNvPr id="8195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cs-CZ" sz="3600" dirty="0" smtClean="0">
                <a:solidFill>
                  <a:schemeClr val="bg1"/>
                </a:solidFill>
                <a:latin typeface="Calibri" pitchFamily="34" charset="0"/>
              </a:rPr>
              <a:t>vítěz</a:t>
            </a:r>
          </a:p>
          <a:p>
            <a:r>
              <a:rPr lang="cs-CZ" sz="3600" dirty="0" smtClean="0">
                <a:solidFill>
                  <a:schemeClr val="bg1"/>
                </a:solidFill>
                <a:latin typeface="Calibri" pitchFamily="34" charset="0"/>
              </a:rPr>
              <a:t>lid</a:t>
            </a:r>
          </a:p>
          <a:p>
            <a:r>
              <a:rPr lang="cs-CZ" sz="3600" dirty="0" smtClean="0">
                <a:solidFill>
                  <a:schemeClr val="bg1"/>
                </a:solidFill>
                <a:latin typeface="Calibri" pitchFamily="34" charset="0"/>
              </a:rPr>
              <a:t>dělník</a:t>
            </a:r>
          </a:p>
          <a:p>
            <a:r>
              <a:rPr lang="cs-CZ" sz="3600" dirty="0" smtClean="0">
                <a:solidFill>
                  <a:schemeClr val="bg1"/>
                </a:solidFill>
                <a:latin typeface="Calibri" pitchFamily="34" charset="0"/>
              </a:rPr>
              <a:t>šaty</a:t>
            </a:r>
          </a:p>
          <a:p>
            <a:r>
              <a:rPr lang="cs-CZ" sz="3600" dirty="0" smtClean="0">
                <a:solidFill>
                  <a:schemeClr val="bg1"/>
                </a:solidFill>
                <a:latin typeface="Calibri" pitchFamily="34" charset="0"/>
              </a:rPr>
              <a:t>horník</a:t>
            </a:r>
          </a:p>
        </p:txBody>
      </p:sp>
      <p:sp>
        <p:nvSpPr>
          <p:cNvPr id="8196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cs-CZ" sz="3600" dirty="0" smtClean="0">
                <a:solidFill>
                  <a:schemeClr val="bg1"/>
                </a:solidFill>
                <a:latin typeface="Calibri" pitchFamily="34" charset="0"/>
              </a:rPr>
              <a:t>voda</a:t>
            </a:r>
          </a:p>
          <a:p>
            <a:r>
              <a:rPr lang="cs-CZ" sz="3600" dirty="0" smtClean="0">
                <a:solidFill>
                  <a:schemeClr val="bg1"/>
                </a:solidFill>
                <a:latin typeface="Calibri" pitchFamily="34" charset="0"/>
              </a:rPr>
              <a:t>kníže</a:t>
            </a:r>
          </a:p>
          <a:p>
            <a:r>
              <a:rPr lang="cs-CZ" sz="3600" dirty="0" smtClean="0">
                <a:solidFill>
                  <a:schemeClr val="bg1"/>
                </a:solidFill>
                <a:latin typeface="Calibri" pitchFamily="34" charset="0"/>
              </a:rPr>
              <a:t>žák</a:t>
            </a:r>
          </a:p>
          <a:p>
            <a:r>
              <a:rPr lang="cs-CZ" sz="3600" dirty="0" smtClean="0">
                <a:solidFill>
                  <a:schemeClr val="bg1"/>
                </a:solidFill>
                <a:latin typeface="Calibri" pitchFamily="34" charset="0"/>
              </a:rPr>
              <a:t>holič</a:t>
            </a:r>
          </a:p>
          <a:p>
            <a:r>
              <a:rPr lang="cs-CZ" sz="3600" dirty="0" smtClean="0">
                <a:solidFill>
                  <a:schemeClr val="bg1"/>
                </a:solidFill>
                <a:latin typeface="Calibri" pitchFamily="34" charset="0"/>
              </a:rPr>
              <a:t>dítě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Řešení 3</a:t>
            </a:r>
          </a:p>
        </p:txBody>
      </p:sp>
      <p:sp>
        <p:nvSpPr>
          <p:cNvPr id="9219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sz="3600" dirty="0" smtClean="0">
                <a:solidFill>
                  <a:schemeClr val="bg1"/>
                </a:solidFill>
                <a:latin typeface="Calibri" pitchFamily="34" charset="0"/>
              </a:rPr>
              <a:t>vítězství</a:t>
            </a:r>
          </a:p>
          <a:p>
            <a:r>
              <a:rPr lang="cs-CZ" sz="3600" dirty="0" smtClean="0">
                <a:solidFill>
                  <a:schemeClr val="bg1"/>
                </a:solidFill>
                <a:latin typeface="Calibri" pitchFamily="34" charset="0"/>
              </a:rPr>
              <a:t>lidstvo</a:t>
            </a:r>
          </a:p>
          <a:p>
            <a:r>
              <a:rPr lang="cs-CZ" sz="3600" dirty="0" smtClean="0">
                <a:solidFill>
                  <a:schemeClr val="bg1"/>
                </a:solidFill>
                <a:latin typeface="Calibri" pitchFamily="34" charset="0"/>
              </a:rPr>
              <a:t>dělnictvo</a:t>
            </a:r>
          </a:p>
          <a:p>
            <a:r>
              <a:rPr lang="cs-CZ" sz="3600" dirty="0" smtClean="0">
                <a:solidFill>
                  <a:schemeClr val="bg1"/>
                </a:solidFill>
                <a:latin typeface="Calibri" pitchFamily="34" charset="0"/>
              </a:rPr>
              <a:t>šatstvo</a:t>
            </a:r>
          </a:p>
          <a:p>
            <a:r>
              <a:rPr lang="cs-CZ" sz="3600" dirty="0" smtClean="0">
                <a:solidFill>
                  <a:schemeClr val="bg1"/>
                </a:solidFill>
                <a:latin typeface="Calibri" pitchFamily="34" charset="0"/>
              </a:rPr>
              <a:t>hornictví</a:t>
            </a:r>
          </a:p>
          <a:p>
            <a:endParaRPr lang="cs-CZ" dirty="0" smtClean="0"/>
          </a:p>
        </p:txBody>
      </p:sp>
      <p:sp>
        <p:nvSpPr>
          <p:cNvPr id="9220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sz="3600" dirty="0" smtClean="0">
                <a:solidFill>
                  <a:schemeClr val="bg1"/>
                </a:solidFill>
                <a:latin typeface="Calibri" pitchFamily="34" charset="0"/>
              </a:rPr>
              <a:t>vodstvo</a:t>
            </a:r>
          </a:p>
          <a:p>
            <a:r>
              <a:rPr lang="cs-CZ" sz="3600" dirty="0" smtClean="0">
                <a:solidFill>
                  <a:schemeClr val="bg1"/>
                </a:solidFill>
                <a:latin typeface="Calibri" pitchFamily="34" charset="0"/>
              </a:rPr>
              <a:t>knížectví</a:t>
            </a:r>
          </a:p>
          <a:p>
            <a:r>
              <a:rPr lang="cs-CZ" sz="3600" dirty="0" smtClean="0">
                <a:solidFill>
                  <a:schemeClr val="bg1"/>
                </a:solidFill>
                <a:latin typeface="Calibri" pitchFamily="34" charset="0"/>
              </a:rPr>
              <a:t>žactvo</a:t>
            </a:r>
          </a:p>
          <a:p>
            <a:r>
              <a:rPr lang="cs-CZ" sz="3600" dirty="0" smtClean="0">
                <a:solidFill>
                  <a:schemeClr val="bg1"/>
                </a:solidFill>
                <a:latin typeface="Calibri" pitchFamily="34" charset="0"/>
              </a:rPr>
              <a:t>holičství</a:t>
            </a:r>
          </a:p>
          <a:p>
            <a:r>
              <a:rPr lang="cs-CZ" sz="3600" dirty="0" smtClean="0">
                <a:solidFill>
                  <a:schemeClr val="bg1"/>
                </a:solidFill>
                <a:latin typeface="Calibri" pitchFamily="34" charset="0"/>
              </a:rPr>
              <a:t>dětství</a:t>
            </a:r>
          </a:p>
          <a:p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13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>
                <a:latin typeface="Calibri" pitchFamily="34" charset="0"/>
              </a:rPr>
              <a:t>Která předpona může být zároveň              u obou slov?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lent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Talent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Talent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184</TotalTime>
  <Words>534</Words>
  <Application>Microsoft Office PowerPoint</Application>
  <PresentationFormat>Předvádění na obrazovce (4:3)</PresentationFormat>
  <Paragraphs>262</Paragraphs>
  <Slides>13</Slides>
  <Notes>13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Talent</vt:lpstr>
      <vt:lpstr>Souhláskové skupiny beze změny</vt:lpstr>
      <vt:lpstr>Napiš správné názvy filmů</vt:lpstr>
      <vt:lpstr>Řešení 1</vt:lpstr>
      <vt:lpstr>Souhláskové skupiny</vt:lpstr>
      <vt:lpstr>Spoj dvojice a doplň</vt:lpstr>
      <vt:lpstr>Řešení 2</vt:lpstr>
      <vt:lpstr>Vytvoř podstatné jméno  - ství (-tví),      -stvo (-tvo), -ctví, -ctvo  </vt:lpstr>
      <vt:lpstr>Řešení 3</vt:lpstr>
      <vt:lpstr>Která předpona může být zároveň              u obou slov?</vt:lpstr>
      <vt:lpstr>Řešení 4</vt:lpstr>
      <vt:lpstr>Osmisměrka (tajenka – zvolání, když se nám něco povede)</vt:lpstr>
      <vt:lpstr>Řešení 5  - hurá</vt:lpstr>
      <vt:lpstr>Prameny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AMD</dc:creator>
  <cp:lastModifiedBy>jitulis</cp:lastModifiedBy>
  <cp:revision>26</cp:revision>
  <dcterms:created xsi:type="dcterms:W3CDTF">2012-12-27T17:16:18Z</dcterms:created>
  <dcterms:modified xsi:type="dcterms:W3CDTF">2013-03-10T15:31:34Z</dcterms:modified>
</cp:coreProperties>
</file>