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diagrams/colors1.xml" ContentType="application/vnd.openxmlformats-officedocument.drawingml.diagramColors+xml"/>
  <Override PartName="/ppt/diagrams/quickStyle4.xml" ContentType="application/vnd.openxmlformats-officedocument.drawingml.diagramStyle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4.xml" ContentType="application/vnd.openxmlformats-officedocument.drawingml.diagramLayout+xml"/>
  <Override PartName="/ppt/slideLayouts/slideLayout10.xml" ContentType="application/vnd.openxmlformats-officedocument.presentationml.slideLayout+xml"/>
  <Default Extension="gif" ContentType="image/gif"/>
  <Override PartName="/ppt/diagrams/layout2.xml" ContentType="application/vnd.openxmlformats-officedocument.drawingml.diagramLayout+xml"/>
  <Override PartName="/ppt/notesSlides/notesSlide8.xml" ContentType="application/vnd.openxmlformats-officedocument.presentationml.notesSlide+xml"/>
  <Override PartName="/ppt/diagrams/layout3.xml" ContentType="application/vnd.openxmlformats-officedocument.drawingml.diagramLayout+xml"/>
  <Override PartName="/ppt/notesSlides/notesSlide9.xml" ContentType="application/vnd.openxmlformats-officedocument.presentationml.notesSlide+xml"/>
  <Override PartName="/ppt/diagrams/data4.xml" ContentType="application/vnd.openxmlformats-officedocument.drawingml.diagramData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diagrams/layout1.xml" ContentType="application/vnd.openxmlformats-officedocument.drawingml.diagramLayout+xml"/>
  <Override PartName="/ppt/notesSlides/notesSlide7.xml" ContentType="application/vnd.openxmlformats-officedocument.presentationml.notesSlide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colors4.xml" ContentType="application/vnd.openxmlformats-officedocument.drawingml.diagramColors+xml"/>
  <Override PartName="/docProps/core.xml" ContentType="application/vnd.openxmlformats-package.core-properties+xml"/>
  <Override PartName="/ppt/diagrams/drawing4.xml" ContentType="application/vnd.ms-office.drawingml.diagramDrawing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diagrams/colors2.xml" ContentType="application/vnd.openxmlformats-officedocument.drawingml.diagramColors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quickStyle3.xml" ContentType="application/vnd.openxmlformats-officedocument.drawingml.diagramStyl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4"/>
  </p:notesMasterIdLst>
  <p:sldIdLst>
    <p:sldId id="270" r:id="rId2"/>
    <p:sldId id="257" r:id="rId3"/>
    <p:sldId id="258" r:id="rId4"/>
    <p:sldId id="259" r:id="rId5"/>
    <p:sldId id="266" r:id="rId6"/>
    <p:sldId id="264" r:id="rId7"/>
    <p:sldId id="272" r:id="rId8"/>
    <p:sldId id="265" r:id="rId9"/>
    <p:sldId id="268" r:id="rId10"/>
    <p:sldId id="261" r:id="rId11"/>
    <p:sldId id="269" r:id="rId12"/>
    <p:sldId id="271" r:id="rId13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C8AF81D-03D8-4A71-8917-DFF4C36EAADF}" type="doc">
      <dgm:prSet loTypeId="urn:microsoft.com/office/officeart/2005/8/layout/bProcess4" loCatId="process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cs-CZ"/>
        </a:p>
      </dgm:t>
    </dgm:pt>
    <dgm:pt modelId="{C3ED9B77-9DEA-4E44-A221-93F9F21C50F9}">
      <dgm:prSet phldrT="[Text]"/>
      <dgm:spPr/>
      <dgm:t>
        <a:bodyPr/>
        <a:lstStyle/>
        <a:p>
          <a:r>
            <a:rPr lang="cs-CZ" b="1" dirty="0" smtClean="0">
              <a:solidFill>
                <a:schemeClr val="bg1"/>
              </a:solidFill>
            </a:rPr>
            <a:t>Uherské Hradiště</a:t>
          </a:r>
          <a:endParaRPr lang="cs-CZ" b="1" dirty="0">
            <a:solidFill>
              <a:schemeClr val="bg1"/>
            </a:solidFill>
          </a:endParaRPr>
        </a:p>
      </dgm:t>
    </dgm:pt>
    <dgm:pt modelId="{1360385B-A9B8-41E6-98FA-6A3F7401AAEC}" type="parTrans" cxnId="{CC1C9756-8831-4D86-87EA-A7A7DCD28472}">
      <dgm:prSet/>
      <dgm:spPr/>
      <dgm:t>
        <a:bodyPr/>
        <a:lstStyle/>
        <a:p>
          <a:endParaRPr lang="cs-CZ"/>
        </a:p>
      </dgm:t>
    </dgm:pt>
    <dgm:pt modelId="{BFCE5119-F16B-4B61-9B23-0D5DAF67D01C}" type="sibTrans" cxnId="{CC1C9756-8831-4D86-87EA-A7A7DCD28472}">
      <dgm:prSet/>
      <dgm:spPr/>
      <dgm:t>
        <a:bodyPr/>
        <a:lstStyle/>
        <a:p>
          <a:endParaRPr lang="cs-CZ" dirty="0"/>
        </a:p>
      </dgm:t>
    </dgm:pt>
    <dgm:pt modelId="{DF9F66FD-5B64-46DE-9D8E-1CF932EBBA52}">
      <dgm:prSet phldrT="[Text]"/>
      <dgm:spPr/>
      <dgm:t>
        <a:bodyPr/>
        <a:lstStyle/>
        <a:p>
          <a:r>
            <a:rPr lang="cs-CZ" dirty="0" smtClean="0">
              <a:solidFill>
                <a:schemeClr val="tx1"/>
              </a:solidFill>
            </a:rPr>
            <a:t>?</a:t>
          </a:r>
          <a:endParaRPr lang="cs-CZ" dirty="0">
            <a:solidFill>
              <a:schemeClr val="tx1"/>
            </a:solidFill>
          </a:endParaRPr>
        </a:p>
      </dgm:t>
    </dgm:pt>
    <dgm:pt modelId="{D54C55FA-525A-4626-A3AC-749366B5B48A}" type="parTrans" cxnId="{1F478720-AA54-4B58-9861-AE0A945B6A79}">
      <dgm:prSet/>
      <dgm:spPr/>
      <dgm:t>
        <a:bodyPr/>
        <a:lstStyle/>
        <a:p>
          <a:endParaRPr lang="cs-CZ"/>
        </a:p>
      </dgm:t>
    </dgm:pt>
    <dgm:pt modelId="{8CFABB80-E24B-4D3A-9243-9DDAF7AABD3B}" type="sibTrans" cxnId="{1F478720-AA54-4B58-9861-AE0A945B6A79}">
      <dgm:prSet/>
      <dgm:spPr/>
      <dgm:t>
        <a:bodyPr/>
        <a:lstStyle/>
        <a:p>
          <a:endParaRPr lang="cs-CZ" dirty="0"/>
        </a:p>
      </dgm:t>
    </dgm:pt>
    <dgm:pt modelId="{D1BC5796-239D-4710-87AC-3587FB861D5C}">
      <dgm:prSet phldrT="[Text]"/>
      <dgm:spPr/>
      <dgm:t>
        <a:bodyPr/>
        <a:lstStyle/>
        <a:p>
          <a:r>
            <a:rPr lang="cs-CZ" dirty="0" smtClean="0">
              <a:solidFill>
                <a:schemeClr val="tx1"/>
              </a:solidFill>
            </a:rPr>
            <a:t>?</a:t>
          </a:r>
          <a:endParaRPr lang="cs-CZ" dirty="0">
            <a:solidFill>
              <a:schemeClr val="tx1"/>
            </a:solidFill>
          </a:endParaRPr>
        </a:p>
      </dgm:t>
    </dgm:pt>
    <dgm:pt modelId="{C6AE66E3-A3CC-49A5-BB0C-19B119C7E9A2}" type="parTrans" cxnId="{27B35108-FE38-49FD-876B-D82069A81B57}">
      <dgm:prSet/>
      <dgm:spPr/>
      <dgm:t>
        <a:bodyPr/>
        <a:lstStyle/>
        <a:p>
          <a:endParaRPr lang="cs-CZ"/>
        </a:p>
      </dgm:t>
    </dgm:pt>
    <dgm:pt modelId="{2ACA99D7-1B9E-42F4-98F8-5802FEFE6515}" type="sibTrans" cxnId="{27B35108-FE38-49FD-876B-D82069A81B57}">
      <dgm:prSet/>
      <dgm:spPr/>
      <dgm:t>
        <a:bodyPr/>
        <a:lstStyle/>
        <a:p>
          <a:endParaRPr lang="cs-CZ" dirty="0"/>
        </a:p>
      </dgm:t>
    </dgm:pt>
    <dgm:pt modelId="{57E2FC81-1B1D-444E-B4DA-24AB9489E2BF}">
      <dgm:prSet phldrT="[Text]"/>
      <dgm:spPr/>
      <dgm:t>
        <a:bodyPr/>
        <a:lstStyle/>
        <a:p>
          <a:r>
            <a:rPr lang="cs-CZ" b="1" dirty="0" smtClean="0">
              <a:solidFill>
                <a:schemeClr val="bg1"/>
              </a:solidFill>
            </a:rPr>
            <a:t>poličský</a:t>
          </a:r>
          <a:endParaRPr lang="cs-CZ" b="1" dirty="0">
            <a:solidFill>
              <a:schemeClr val="bg1"/>
            </a:solidFill>
          </a:endParaRPr>
        </a:p>
      </dgm:t>
    </dgm:pt>
    <dgm:pt modelId="{323ED777-25C8-49A6-A7E4-B7DA9DC0F3F9}" type="parTrans" cxnId="{EE510D27-1C6F-4977-B776-D14EEAB4B002}">
      <dgm:prSet/>
      <dgm:spPr/>
      <dgm:t>
        <a:bodyPr/>
        <a:lstStyle/>
        <a:p>
          <a:endParaRPr lang="cs-CZ"/>
        </a:p>
      </dgm:t>
    </dgm:pt>
    <dgm:pt modelId="{F79BE2B3-599F-4D6E-8B96-DFAFF6E6DEA9}" type="sibTrans" cxnId="{EE510D27-1C6F-4977-B776-D14EEAB4B002}">
      <dgm:prSet/>
      <dgm:spPr/>
      <dgm:t>
        <a:bodyPr/>
        <a:lstStyle/>
        <a:p>
          <a:endParaRPr lang="cs-CZ" dirty="0"/>
        </a:p>
      </dgm:t>
    </dgm:pt>
    <dgm:pt modelId="{47D8DAD6-57E2-4819-A10E-B465F99B9F59}">
      <dgm:prSet phldrT="[Text]"/>
      <dgm:spPr/>
      <dgm:t>
        <a:bodyPr/>
        <a:lstStyle/>
        <a:p>
          <a:r>
            <a:rPr lang="cs-CZ" dirty="0" smtClean="0">
              <a:solidFill>
                <a:schemeClr val="tx1"/>
              </a:solidFill>
            </a:rPr>
            <a:t>?</a:t>
          </a:r>
          <a:endParaRPr lang="cs-CZ" dirty="0">
            <a:solidFill>
              <a:schemeClr val="tx1"/>
            </a:solidFill>
          </a:endParaRPr>
        </a:p>
      </dgm:t>
    </dgm:pt>
    <dgm:pt modelId="{6E507FB3-B6EC-4695-B379-04D128113E7A}" type="parTrans" cxnId="{27499395-E626-4014-8B97-AC8EEB70E0D0}">
      <dgm:prSet/>
      <dgm:spPr/>
      <dgm:t>
        <a:bodyPr/>
        <a:lstStyle/>
        <a:p>
          <a:endParaRPr lang="cs-CZ"/>
        </a:p>
      </dgm:t>
    </dgm:pt>
    <dgm:pt modelId="{79125AE3-5ED5-4E82-8B58-7B91D274A848}" type="sibTrans" cxnId="{27499395-E626-4014-8B97-AC8EEB70E0D0}">
      <dgm:prSet/>
      <dgm:spPr/>
      <dgm:t>
        <a:bodyPr/>
        <a:lstStyle/>
        <a:p>
          <a:endParaRPr lang="cs-CZ" dirty="0"/>
        </a:p>
      </dgm:t>
    </dgm:pt>
    <dgm:pt modelId="{050E811F-1FDF-42E9-9B54-9633078B0BBC}">
      <dgm:prSet phldrT="[Text]"/>
      <dgm:spPr/>
      <dgm:t>
        <a:bodyPr/>
        <a:lstStyle/>
        <a:p>
          <a:r>
            <a:rPr lang="cs-CZ" b="1" dirty="0" smtClean="0">
              <a:solidFill>
                <a:schemeClr val="bg1"/>
              </a:solidFill>
            </a:rPr>
            <a:t>hradišťský</a:t>
          </a:r>
          <a:endParaRPr lang="cs-CZ" b="1" dirty="0">
            <a:solidFill>
              <a:schemeClr val="bg1"/>
            </a:solidFill>
          </a:endParaRPr>
        </a:p>
      </dgm:t>
    </dgm:pt>
    <dgm:pt modelId="{DB0D6AF4-B952-4AE3-94EA-B7DC8A2B9ED0}" type="parTrans" cxnId="{4620622B-4950-494D-BC9C-88D8E66D21C5}">
      <dgm:prSet/>
      <dgm:spPr/>
      <dgm:t>
        <a:bodyPr/>
        <a:lstStyle/>
        <a:p>
          <a:endParaRPr lang="cs-CZ"/>
        </a:p>
      </dgm:t>
    </dgm:pt>
    <dgm:pt modelId="{858718C4-792D-48DF-9164-28728255A0BC}" type="sibTrans" cxnId="{4620622B-4950-494D-BC9C-88D8E66D21C5}">
      <dgm:prSet/>
      <dgm:spPr/>
      <dgm:t>
        <a:bodyPr/>
        <a:lstStyle/>
        <a:p>
          <a:endParaRPr lang="cs-CZ" dirty="0"/>
        </a:p>
      </dgm:t>
    </dgm:pt>
    <dgm:pt modelId="{CEEE62D7-D65C-4482-9B80-6C77A317D579}">
      <dgm:prSet phldrT="[Text]"/>
      <dgm:spPr/>
      <dgm:t>
        <a:bodyPr/>
        <a:lstStyle/>
        <a:p>
          <a:r>
            <a:rPr lang="cs-CZ" b="1" dirty="0" smtClean="0">
              <a:solidFill>
                <a:schemeClr val="bg1"/>
              </a:solidFill>
            </a:rPr>
            <a:t>hradišťští</a:t>
          </a:r>
          <a:endParaRPr lang="cs-CZ" b="1" dirty="0">
            <a:solidFill>
              <a:schemeClr val="bg1"/>
            </a:solidFill>
          </a:endParaRPr>
        </a:p>
      </dgm:t>
    </dgm:pt>
    <dgm:pt modelId="{B9819FD7-4E58-4539-824C-2C6CE4BEA87F}" type="parTrans" cxnId="{09356A71-2043-4622-8DAC-009A5F8CD0E0}">
      <dgm:prSet/>
      <dgm:spPr/>
      <dgm:t>
        <a:bodyPr/>
        <a:lstStyle/>
        <a:p>
          <a:endParaRPr lang="cs-CZ"/>
        </a:p>
      </dgm:t>
    </dgm:pt>
    <dgm:pt modelId="{4F06D2DE-63FA-40D5-9502-0F4202ACAE4D}" type="sibTrans" cxnId="{09356A71-2043-4622-8DAC-009A5F8CD0E0}">
      <dgm:prSet/>
      <dgm:spPr/>
      <dgm:t>
        <a:bodyPr/>
        <a:lstStyle/>
        <a:p>
          <a:endParaRPr lang="cs-CZ" dirty="0"/>
        </a:p>
      </dgm:t>
    </dgm:pt>
    <dgm:pt modelId="{A029AF63-E687-40B3-958C-5D65B4FA0EEB}">
      <dgm:prSet phldrT="[Text]"/>
      <dgm:spPr/>
      <dgm:t>
        <a:bodyPr/>
        <a:lstStyle/>
        <a:p>
          <a:r>
            <a:rPr lang="cs-CZ" b="1" dirty="0" smtClean="0">
              <a:solidFill>
                <a:schemeClr val="bg1"/>
              </a:solidFill>
            </a:rPr>
            <a:t>jaroměřští</a:t>
          </a:r>
          <a:endParaRPr lang="cs-CZ" b="1" dirty="0">
            <a:solidFill>
              <a:schemeClr val="bg1"/>
            </a:solidFill>
          </a:endParaRPr>
        </a:p>
      </dgm:t>
    </dgm:pt>
    <dgm:pt modelId="{80BA616C-23E8-49A9-BFDD-D52D1AA3F115}" type="parTrans" cxnId="{9D4F636D-7902-4E24-A328-51D9B67274A5}">
      <dgm:prSet/>
      <dgm:spPr/>
      <dgm:t>
        <a:bodyPr/>
        <a:lstStyle/>
        <a:p>
          <a:endParaRPr lang="cs-CZ"/>
        </a:p>
      </dgm:t>
    </dgm:pt>
    <dgm:pt modelId="{A1973E3B-DE81-4349-862F-FF7667E5CEB8}" type="sibTrans" cxnId="{9D4F636D-7902-4E24-A328-51D9B67274A5}">
      <dgm:prSet/>
      <dgm:spPr/>
      <dgm:t>
        <a:bodyPr/>
        <a:lstStyle/>
        <a:p>
          <a:endParaRPr lang="cs-CZ" dirty="0"/>
        </a:p>
      </dgm:t>
    </dgm:pt>
    <dgm:pt modelId="{2C5C0600-B2D1-4D2A-BD39-E46A22C2E6FE}">
      <dgm:prSet phldrT="[Text]"/>
      <dgm:spPr/>
      <dgm:t>
        <a:bodyPr/>
        <a:lstStyle/>
        <a:p>
          <a:r>
            <a:rPr lang="cs-CZ" dirty="0" smtClean="0">
              <a:solidFill>
                <a:schemeClr val="tx1"/>
              </a:solidFill>
            </a:rPr>
            <a:t>?</a:t>
          </a:r>
          <a:endParaRPr lang="cs-CZ" dirty="0">
            <a:solidFill>
              <a:schemeClr val="tx1"/>
            </a:solidFill>
          </a:endParaRPr>
        </a:p>
      </dgm:t>
    </dgm:pt>
    <dgm:pt modelId="{E245253D-B1F8-4483-9D43-782E8D8FB51A}" type="parTrans" cxnId="{706D88BA-AD60-4828-87CD-9539782FD7FD}">
      <dgm:prSet/>
      <dgm:spPr/>
      <dgm:t>
        <a:bodyPr/>
        <a:lstStyle/>
        <a:p>
          <a:endParaRPr lang="cs-CZ"/>
        </a:p>
      </dgm:t>
    </dgm:pt>
    <dgm:pt modelId="{C8D48121-DEDD-44B0-98A2-0354A2801222}" type="sibTrans" cxnId="{706D88BA-AD60-4828-87CD-9539782FD7FD}">
      <dgm:prSet/>
      <dgm:spPr/>
      <dgm:t>
        <a:bodyPr/>
        <a:lstStyle/>
        <a:p>
          <a:endParaRPr lang="cs-CZ"/>
        </a:p>
      </dgm:t>
    </dgm:pt>
    <dgm:pt modelId="{95067145-6C3D-41F0-8BFB-A18652161DC4}" type="pres">
      <dgm:prSet presAssocID="{4C8AF81D-03D8-4A71-8917-DFF4C36EAADF}" presName="Name0" presStyleCnt="0">
        <dgm:presLayoutVars>
          <dgm:dir/>
          <dgm:resizeHandles/>
        </dgm:presLayoutVars>
      </dgm:prSet>
      <dgm:spPr/>
      <dgm:t>
        <a:bodyPr/>
        <a:lstStyle/>
        <a:p>
          <a:endParaRPr lang="cs-CZ"/>
        </a:p>
      </dgm:t>
    </dgm:pt>
    <dgm:pt modelId="{BD63EC86-FB05-4968-B8A4-7AB18376DE70}" type="pres">
      <dgm:prSet presAssocID="{C3ED9B77-9DEA-4E44-A221-93F9F21C50F9}" presName="compNode" presStyleCnt="0"/>
      <dgm:spPr/>
    </dgm:pt>
    <dgm:pt modelId="{006AC5E6-5FFE-48D7-A991-76E7B0DEF087}" type="pres">
      <dgm:prSet presAssocID="{C3ED9B77-9DEA-4E44-A221-93F9F21C50F9}" presName="dummyConnPt" presStyleCnt="0"/>
      <dgm:spPr/>
    </dgm:pt>
    <dgm:pt modelId="{883D2FE6-AF16-4136-AC14-234900CB05D6}" type="pres">
      <dgm:prSet presAssocID="{C3ED9B77-9DEA-4E44-A221-93F9F21C50F9}" presName="node" presStyleLbl="node1" presStyleIdx="0" presStyleCnt="9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9329D35E-E023-44BD-83D1-E689D88DB8BF}" type="pres">
      <dgm:prSet presAssocID="{BFCE5119-F16B-4B61-9B23-0D5DAF67D01C}" presName="sibTrans" presStyleLbl="bgSibTrans2D1" presStyleIdx="0" presStyleCnt="8"/>
      <dgm:spPr/>
      <dgm:t>
        <a:bodyPr/>
        <a:lstStyle/>
        <a:p>
          <a:endParaRPr lang="cs-CZ"/>
        </a:p>
      </dgm:t>
    </dgm:pt>
    <dgm:pt modelId="{F934A5CF-5EA4-4CF8-BD5B-B3E12488938A}" type="pres">
      <dgm:prSet presAssocID="{DF9F66FD-5B64-46DE-9D8E-1CF932EBBA52}" presName="compNode" presStyleCnt="0"/>
      <dgm:spPr/>
    </dgm:pt>
    <dgm:pt modelId="{001D4959-BFDA-4F8F-82F3-17FC892135D8}" type="pres">
      <dgm:prSet presAssocID="{DF9F66FD-5B64-46DE-9D8E-1CF932EBBA52}" presName="dummyConnPt" presStyleCnt="0"/>
      <dgm:spPr/>
    </dgm:pt>
    <dgm:pt modelId="{8B48ECC9-5602-421B-AB4D-2E81F0F36001}" type="pres">
      <dgm:prSet presAssocID="{DF9F66FD-5B64-46DE-9D8E-1CF932EBBA52}" presName="node" presStyleLbl="node1" presStyleIdx="1" presStyleCnt="9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C13483AA-9ED3-48BE-AA7E-57FBB13622F1}" type="pres">
      <dgm:prSet presAssocID="{8CFABB80-E24B-4D3A-9243-9DDAF7AABD3B}" presName="sibTrans" presStyleLbl="bgSibTrans2D1" presStyleIdx="1" presStyleCnt="8"/>
      <dgm:spPr/>
      <dgm:t>
        <a:bodyPr/>
        <a:lstStyle/>
        <a:p>
          <a:endParaRPr lang="cs-CZ"/>
        </a:p>
      </dgm:t>
    </dgm:pt>
    <dgm:pt modelId="{AE087CED-EDE3-4F3A-9D1F-3C3D370FA8A9}" type="pres">
      <dgm:prSet presAssocID="{D1BC5796-239D-4710-87AC-3587FB861D5C}" presName="compNode" presStyleCnt="0"/>
      <dgm:spPr/>
    </dgm:pt>
    <dgm:pt modelId="{D8F94FD9-7777-4D92-ABEC-1D20AD3C1F19}" type="pres">
      <dgm:prSet presAssocID="{D1BC5796-239D-4710-87AC-3587FB861D5C}" presName="dummyConnPt" presStyleCnt="0"/>
      <dgm:spPr/>
    </dgm:pt>
    <dgm:pt modelId="{ADA1FC70-254C-429C-BFFC-8D3D2C9D24D9}" type="pres">
      <dgm:prSet presAssocID="{D1BC5796-239D-4710-87AC-3587FB861D5C}" presName="node" presStyleLbl="node1" presStyleIdx="2" presStyleCnt="9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9B7D7726-7985-4571-88E7-4893B2BED35A}" type="pres">
      <dgm:prSet presAssocID="{2ACA99D7-1B9E-42F4-98F8-5802FEFE6515}" presName="sibTrans" presStyleLbl="bgSibTrans2D1" presStyleIdx="2" presStyleCnt="8"/>
      <dgm:spPr/>
      <dgm:t>
        <a:bodyPr/>
        <a:lstStyle/>
        <a:p>
          <a:endParaRPr lang="cs-CZ"/>
        </a:p>
      </dgm:t>
    </dgm:pt>
    <dgm:pt modelId="{6FFAAD66-7F78-45C6-A83F-8783ADF63D2E}" type="pres">
      <dgm:prSet presAssocID="{57E2FC81-1B1D-444E-B4DA-24AB9489E2BF}" presName="compNode" presStyleCnt="0"/>
      <dgm:spPr/>
    </dgm:pt>
    <dgm:pt modelId="{D96B4BAD-36E7-4FE5-8CBA-2D375A2EE6C1}" type="pres">
      <dgm:prSet presAssocID="{57E2FC81-1B1D-444E-B4DA-24AB9489E2BF}" presName="dummyConnPt" presStyleCnt="0"/>
      <dgm:spPr/>
    </dgm:pt>
    <dgm:pt modelId="{A4C66DDA-34F8-4032-BAA6-A7B35A824A8A}" type="pres">
      <dgm:prSet presAssocID="{57E2FC81-1B1D-444E-B4DA-24AB9489E2BF}" presName="node" presStyleLbl="node1" presStyleIdx="3" presStyleCnt="9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64D5DEE2-A519-4E87-A95D-4958DC00677C}" type="pres">
      <dgm:prSet presAssocID="{F79BE2B3-599F-4D6E-8B96-DFAFF6E6DEA9}" presName="sibTrans" presStyleLbl="bgSibTrans2D1" presStyleIdx="3" presStyleCnt="8"/>
      <dgm:spPr/>
      <dgm:t>
        <a:bodyPr/>
        <a:lstStyle/>
        <a:p>
          <a:endParaRPr lang="cs-CZ"/>
        </a:p>
      </dgm:t>
    </dgm:pt>
    <dgm:pt modelId="{C0427D11-54BC-424D-8618-E1230FE55645}" type="pres">
      <dgm:prSet presAssocID="{47D8DAD6-57E2-4819-A10E-B465F99B9F59}" presName="compNode" presStyleCnt="0"/>
      <dgm:spPr/>
    </dgm:pt>
    <dgm:pt modelId="{A9F88EE6-BB5D-40D3-AE31-EEC5026491B1}" type="pres">
      <dgm:prSet presAssocID="{47D8DAD6-57E2-4819-A10E-B465F99B9F59}" presName="dummyConnPt" presStyleCnt="0"/>
      <dgm:spPr/>
    </dgm:pt>
    <dgm:pt modelId="{B8B61B8D-11F8-4E46-9130-03D9155D8220}" type="pres">
      <dgm:prSet presAssocID="{47D8DAD6-57E2-4819-A10E-B465F99B9F59}" presName="node" presStyleLbl="node1" presStyleIdx="4" presStyleCnt="9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2AE76F8F-978A-461B-BE7B-11101C370A6E}" type="pres">
      <dgm:prSet presAssocID="{79125AE3-5ED5-4E82-8B58-7B91D274A848}" presName="sibTrans" presStyleLbl="bgSibTrans2D1" presStyleIdx="4" presStyleCnt="8"/>
      <dgm:spPr/>
      <dgm:t>
        <a:bodyPr/>
        <a:lstStyle/>
        <a:p>
          <a:endParaRPr lang="cs-CZ"/>
        </a:p>
      </dgm:t>
    </dgm:pt>
    <dgm:pt modelId="{8DDD6C87-A455-4A6B-90A4-B27EA06FC343}" type="pres">
      <dgm:prSet presAssocID="{050E811F-1FDF-42E9-9B54-9633078B0BBC}" presName="compNode" presStyleCnt="0"/>
      <dgm:spPr/>
    </dgm:pt>
    <dgm:pt modelId="{18AA9BD0-D705-41A7-B62D-97CF1422A970}" type="pres">
      <dgm:prSet presAssocID="{050E811F-1FDF-42E9-9B54-9633078B0BBC}" presName="dummyConnPt" presStyleCnt="0"/>
      <dgm:spPr/>
    </dgm:pt>
    <dgm:pt modelId="{234A7074-0922-400B-BA65-D02346884A51}" type="pres">
      <dgm:prSet presAssocID="{050E811F-1FDF-42E9-9B54-9633078B0BBC}" presName="node" presStyleLbl="node1" presStyleIdx="5" presStyleCnt="9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FFDDE354-6595-4A9A-9632-63A3BF1C96D8}" type="pres">
      <dgm:prSet presAssocID="{858718C4-792D-48DF-9164-28728255A0BC}" presName="sibTrans" presStyleLbl="bgSibTrans2D1" presStyleIdx="5" presStyleCnt="8"/>
      <dgm:spPr/>
      <dgm:t>
        <a:bodyPr/>
        <a:lstStyle/>
        <a:p>
          <a:endParaRPr lang="cs-CZ"/>
        </a:p>
      </dgm:t>
    </dgm:pt>
    <dgm:pt modelId="{561E3817-2FD8-486F-872D-4A906DD72382}" type="pres">
      <dgm:prSet presAssocID="{CEEE62D7-D65C-4482-9B80-6C77A317D579}" presName="compNode" presStyleCnt="0"/>
      <dgm:spPr/>
    </dgm:pt>
    <dgm:pt modelId="{99B16D76-62A5-4927-A448-09B6F693B7ED}" type="pres">
      <dgm:prSet presAssocID="{CEEE62D7-D65C-4482-9B80-6C77A317D579}" presName="dummyConnPt" presStyleCnt="0"/>
      <dgm:spPr/>
    </dgm:pt>
    <dgm:pt modelId="{456B7BFA-516E-4005-9614-1FEB2ED2CB01}" type="pres">
      <dgm:prSet presAssocID="{CEEE62D7-D65C-4482-9B80-6C77A317D579}" presName="node" presStyleLbl="node1" presStyleIdx="6" presStyleCnt="9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A75510EC-4661-4D00-A52A-49E09676FB77}" type="pres">
      <dgm:prSet presAssocID="{4F06D2DE-63FA-40D5-9502-0F4202ACAE4D}" presName="sibTrans" presStyleLbl="bgSibTrans2D1" presStyleIdx="6" presStyleCnt="8"/>
      <dgm:spPr/>
      <dgm:t>
        <a:bodyPr/>
        <a:lstStyle/>
        <a:p>
          <a:endParaRPr lang="cs-CZ"/>
        </a:p>
      </dgm:t>
    </dgm:pt>
    <dgm:pt modelId="{AFBBB6E5-497E-40C3-86B4-0F390985EC0A}" type="pres">
      <dgm:prSet presAssocID="{A029AF63-E687-40B3-958C-5D65B4FA0EEB}" presName="compNode" presStyleCnt="0"/>
      <dgm:spPr/>
    </dgm:pt>
    <dgm:pt modelId="{9225E84D-6D8C-4FB1-997D-64AF49778ED0}" type="pres">
      <dgm:prSet presAssocID="{A029AF63-E687-40B3-958C-5D65B4FA0EEB}" presName="dummyConnPt" presStyleCnt="0"/>
      <dgm:spPr/>
    </dgm:pt>
    <dgm:pt modelId="{0603F996-3958-458E-A7B3-CA4A25EAA814}" type="pres">
      <dgm:prSet presAssocID="{A029AF63-E687-40B3-958C-5D65B4FA0EEB}" presName="node" presStyleLbl="node1" presStyleIdx="7" presStyleCnt="9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D301144E-2137-4CD3-8288-5C997C6B6A21}" type="pres">
      <dgm:prSet presAssocID="{A1973E3B-DE81-4349-862F-FF7667E5CEB8}" presName="sibTrans" presStyleLbl="bgSibTrans2D1" presStyleIdx="7" presStyleCnt="8"/>
      <dgm:spPr/>
      <dgm:t>
        <a:bodyPr/>
        <a:lstStyle/>
        <a:p>
          <a:endParaRPr lang="cs-CZ"/>
        </a:p>
      </dgm:t>
    </dgm:pt>
    <dgm:pt modelId="{D2A98E6D-A17A-44DB-ADD2-D3433ABAB126}" type="pres">
      <dgm:prSet presAssocID="{2C5C0600-B2D1-4D2A-BD39-E46A22C2E6FE}" presName="compNode" presStyleCnt="0"/>
      <dgm:spPr/>
    </dgm:pt>
    <dgm:pt modelId="{71EA2617-6617-47EC-9A45-F7B8BCF8FF9E}" type="pres">
      <dgm:prSet presAssocID="{2C5C0600-B2D1-4D2A-BD39-E46A22C2E6FE}" presName="dummyConnPt" presStyleCnt="0"/>
      <dgm:spPr/>
    </dgm:pt>
    <dgm:pt modelId="{D1A793D6-ADF8-4779-82CA-215DBFE90C37}" type="pres">
      <dgm:prSet presAssocID="{2C5C0600-B2D1-4D2A-BD39-E46A22C2E6FE}" presName="node" presStyleLbl="node1" presStyleIdx="8" presStyleCnt="9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</dgm:ptLst>
  <dgm:cxnLst>
    <dgm:cxn modelId="{46910C50-67A1-47C5-B084-5B2E1F716342}" type="presOf" srcId="{8CFABB80-E24B-4D3A-9243-9DDAF7AABD3B}" destId="{C13483AA-9ED3-48BE-AA7E-57FBB13622F1}" srcOrd="0" destOrd="0" presId="urn:microsoft.com/office/officeart/2005/8/layout/bProcess4"/>
    <dgm:cxn modelId="{F16EA4DA-21B7-4E41-9123-1BF7CB4D674C}" type="presOf" srcId="{858718C4-792D-48DF-9164-28728255A0BC}" destId="{FFDDE354-6595-4A9A-9632-63A3BF1C96D8}" srcOrd="0" destOrd="0" presId="urn:microsoft.com/office/officeart/2005/8/layout/bProcess4"/>
    <dgm:cxn modelId="{1F478720-AA54-4B58-9861-AE0A945B6A79}" srcId="{4C8AF81D-03D8-4A71-8917-DFF4C36EAADF}" destId="{DF9F66FD-5B64-46DE-9D8E-1CF932EBBA52}" srcOrd="1" destOrd="0" parTransId="{D54C55FA-525A-4626-A3AC-749366B5B48A}" sibTransId="{8CFABB80-E24B-4D3A-9243-9DDAF7AABD3B}"/>
    <dgm:cxn modelId="{74DF6759-52ED-420E-8E17-5F8E17B0247A}" type="presOf" srcId="{050E811F-1FDF-42E9-9B54-9633078B0BBC}" destId="{234A7074-0922-400B-BA65-D02346884A51}" srcOrd="0" destOrd="0" presId="urn:microsoft.com/office/officeart/2005/8/layout/bProcess4"/>
    <dgm:cxn modelId="{30C2DE08-4540-443C-8374-66B36531DC48}" type="presOf" srcId="{CEEE62D7-D65C-4482-9B80-6C77A317D579}" destId="{456B7BFA-516E-4005-9614-1FEB2ED2CB01}" srcOrd="0" destOrd="0" presId="urn:microsoft.com/office/officeart/2005/8/layout/bProcess4"/>
    <dgm:cxn modelId="{7E9AEDEA-637D-4B50-BE59-5824D6A4AEEB}" type="presOf" srcId="{D1BC5796-239D-4710-87AC-3587FB861D5C}" destId="{ADA1FC70-254C-429C-BFFC-8D3D2C9D24D9}" srcOrd="0" destOrd="0" presId="urn:microsoft.com/office/officeart/2005/8/layout/bProcess4"/>
    <dgm:cxn modelId="{8A9D6439-EB00-4A0D-98F2-4DE360521941}" type="presOf" srcId="{47D8DAD6-57E2-4819-A10E-B465F99B9F59}" destId="{B8B61B8D-11F8-4E46-9130-03D9155D8220}" srcOrd="0" destOrd="0" presId="urn:microsoft.com/office/officeart/2005/8/layout/bProcess4"/>
    <dgm:cxn modelId="{9D4F636D-7902-4E24-A328-51D9B67274A5}" srcId="{4C8AF81D-03D8-4A71-8917-DFF4C36EAADF}" destId="{A029AF63-E687-40B3-958C-5D65B4FA0EEB}" srcOrd="7" destOrd="0" parTransId="{80BA616C-23E8-49A9-BFDD-D52D1AA3F115}" sibTransId="{A1973E3B-DE81-4349-862F-FF7667E5CEB8}"/>
    <dgm:cxn modelId="{A9F57639-969F-4A92-9AF1-317C267D84F3}" type="presOf" srcId="{A029AF63-E687-40B3-958C-5D65B4FA0EEB}" destId="{0603F996-3958-458E-A7B3-CA4A25EAA814}" srcOrd="0" destOrd="0" presId="urn:microsoft.com/office/officeart/2005/8/layout/bProcess4"/>
    <dgm:cxn modelId="{A666E738-E319-444D-912B-03E6547DD6C1}" type="presOf" srcId="{2C5C0600-B2D1-4D2A-BD39-E46A22C2E6FE}" destId="{D1A793D6-ADF8-4779-82CA-215DBFE90C37}" srcOrd="0" destOrd="0" presId="urn:microsoft.com/office/officeart/2005/8/layout/bProcess4"/>
    <dgm:cxn modelId="{27B35108-FE38-49FD-876B-D82069A81B57}" srcId="{4C8AF81D-03D8-4A71-8917-DFF4C36EAADF}" destId="{D1BC5796-239D-4710-87AC-3587FB861D5C}" srcOrd="2" destOrd="0" parTransId="{C6AE66E3-A3CC-49A5-BB0C-19B119C7E9A2}" sibTransId="{2ACA99D7-1B9E-42F4-98F8-5802FEFE6515}"/>
    <dgm:cxn modelId="{EE510D27-1C6F-4977-B776-D14EEAB4B002}" srcId="{4C8AF81D-03D8-4A71-8917-DFF4C36EAADF}" destId="{57E2FC81-1B1D-444E-B4DA-24AB9489E2BF}" srcOrd="3" destOrd="0" parTransId="{323ED777-25C8-49A6-A7E4-B7DA9DC0F3F9}" sibTransId="{F79BE2B3-599F-4D6E-8B96-DFAFF6E6DEA9}"/>
    <dgm:cxn modelId="{27499395-E626-4014-8B97-AC8EEB70E0D0}" srcId="{4C8AF81D-03D8-4A71-8917-DFF4C36EAADF}" destId="{47D8DAD6-57E2-4819-A10E-B465F99B9F59}" srcOrd="4" destOrd="0" parTransId="{6E507FB3-B6EC-4695-B379-04D128113E7A}" sibTransId="{79125AE3-5ED5-4E82-8B58-7B91D274A848}"/>
    <dgm:cxn modelId="{41CD5D93-C8DF-4D1D-B8E5-EB553E797AA4}" type="presOf" srcId="{79125AE3-5ED5-4E82-8B58-7B91D274A848}" destId="{2AE76F8F-978A-461B-BE7B-11101C370A6E}" srcOrd="0" destOrd="0" presId="urn:microsoft.com/office/officeart/2005/8/layout/bProcess4"/>
    <dgm:cxn modelId="{4620622B-4950-494D-BC9C-88D8E66D21C5}" srcId="{4C8AF81D-03D8-4A71-8917-DFF4C36EAADF}" destId="{050E811F-1FDF-42E9-9B54-9633078B0BBC}" srcOrd="5" destOrd="0" parTransId="{DB0D6AF4-B952-4AE3-94EA-B7DC8A2B9ED0}" sibTransId="{858718C4-792D-48DF-9164-28728255A0BC}"/>
    <dgm:cxn modelId="{F4FE3102-8FB4-4974-BBF7-F29F3F7C3B6B}" type="presOf" srcId="{2ACA99D7-1B9E-42F4-98F8-5802FEFE6515}" destId="{9B7D7726-7985-4571-88E7-4893B2BED35A}" srcOrd="0" destOrd="0" presId="urn:microsoft.com/office/officeart/2005/8/layout/bProcess4"/>
    <dgm:cxn modelId="{CC1C9756-8831-4D86-87EA-A7A7DCD28472}" srcId="{4C8AF81D-03D8-4A71-8917-DFF4C36EAADF}" destId="{C3ED9B77-9DEA-4E44-A221-93F9F21C50F9}" srcOrd="0" destOrd="0" parTransId="{1360385B-A9B8-41E6-98FA-6A3F7401AAEC}" sibTransId="{BFCE5119-F16B-4B61-9B23-0D5DAF67D01C}"/>
    <dgm:cxn modelId="{09356A71-2043-4622-8DAC-009A5F8CD0E0}" srcId="{4C8AF81D-03D8-4A71-8917-DFF4C36EAADF}" destId="{CEEE62D7-D65C-4482-9B80-6C77A317D579}" srcOrd="6" destOrd="0" parTransId="{B9819FD7-4E58-4539-824C-2C6CE4BEA87F}" sibTransId="{4F06D2DE-63FA-40D5-9502-0F4202ACAE4D}"/>
    <dgm:cxn modelId="{A1414A4A-A7EB-43F0-9B59-2422EA0A81FC}" type="presOf" srcId="{C3ED9B77-9DEA-4E44-A221-93F9F21C50F9}" destId="{883D2FE6-AF16-4136-AC14-234900CB05D6}" srcOrd="0" destOrd="0" presId="urn:microsoft.com/office/officeart/2005/8/layout/bProcess4"/>
    <dgm:cxn modelId="{920509B3-79E3-4749-9C1B-968703C3B33E}" type="presOf" srcId="{4C8AF81D-03D8-4A71-8917-DFF4C36EAADF}" destId="{95067145-6C3D-41F0-8BFB-A18652161DC4}" srcOrd="0" destOrd="0" presId="urn:microsoft.com/office/officeart/2005/8/layout/bProcess4"/>
    <dgm:cxn modelId="{706D88BA-AD60-4828-87CD-9539782FD7FD}" srcId="{4C8AF81D-03D8-4A71-8917-DFF4C36EAADF}" destId="{2C5C0600-B2D1-4D2A-BD39-E46A22C2E6FE}" srcOrd="8" destOrd="0" parTransId="{E245253D-B1F8-4483-9D43-782E8D8FB51A}" sibTransId="{C8D48121-DEDD-44B0-98A2-0354A2801222}"/>
    <dgm:cxn modelId="{CEF4AD9D-FDCA-43BB-B4F8-B170D0A8D83A}" type="presOf" srcId="{A1973E3B-DE81-4349-862F-FF7667E5CEB8}" destId="{D301144E-2137-4CD3-8288-5C997C6B6A21}" srcOrd="0" destOrd="0" presId="urn:microsoft.com/office/officeart/2005/8/layout/bProcess4"/>
    <dgm:cxn modelId="{523FA18F-59C7-4EB5-BED4-7D8B677D5901}" type="presOf" srcId="{BFCE5119-F16B-4B61-9B23-0D5DAF67D01C}" destId="{9329D35E-E023-44BD-83D1-E689D88DB8BF}" srcOrd="0" destOrd="0" presId="urn:microsoft.com/office/officeart/2005/8/layout/bProcess4"/>
    <dgm:cxn modelId="{449F0DF6-A7DA-42D8-8687-AB52A0317737}" type="presOf" srcId="{4F06D2DE-63FA-40D5-9502-0F4202ACAE4D}" destId="{A75510EC-4661-4D00-A52A-49E09676FB77}" srcOrd="0" destOrd="0" presId="urn:microsoft.com/office/officeart/2005/8/layout/bProcess4"/>
    <dgm:cxn modelId="{4C029357-8C3D-4BDD-A641-FC06243F33F4}" type="presOf" srcId="{DF9F66FD-5B64-46DE-9D8E-1CF932EBBA52}" destId="{8B48ECC9-5602-421B-AB4D-2E81F0F36001}" srcOrd="0" destOrd="0" presId="urn:microsoft.com/office/officeart/2005/8/layout/bProcess4"/>
    <dgm:cxn modelId="{D3721407-FD6B-427A-B2AF-F3C9FB45A4C1}" type="presOf" srcId="{F79BE2B3-599F-4D6E-8B96-DFAFF6E6DEA9}" destId="{64D5DEE2-A519-4E87-A95D-4958DC00677C}" srcOrd="0" destOrd="0" presId="urn:microsoft.com/office/officeart/2005/8/layout/bProcess4"/>
    <dgm:cxn modelId="{F9F87670-BD32-40C7-9BE7-DCD2F60C44DF}" type="presOf" srcId="{57E2FC81-1B1D-444E-B4DA-24AB9489E2BF}" destId="{A4C66DDA-34F8-4032-BAA6-A7B35A824A8A}" srcOrd="0" destOrd="0" presId="urn:microsoft.com/office/officeart/2005/8/layout/bProcess4"/>
    <dgm:cxn modelId="{78A19913-E4DC-48FC-B6FF-37A846C89AB6}" type="presParOf" srcId="{95067145-6C3D-41F0-8BFB-A18652161DC4}" destId="{BD63EC86-FB05-4968-B8A4-7AB18376DE70}" srcOrd="0" destOrd="0" presId="urn:microsoft.com/office/officeart/2005/8/layout/bProcess4"/>
    <dgm:cxn modelId="{44E4B3AD-FB2A-481F-8ED2-385990C60B88}" type="presParOf" srcId="{BD63EC86-FB05-4968-B8A4-7AB18376DE70}" destId="{006AC5E6-5FFE-48D7-A991-76E7B0DEF087}" srcOrd="0" destOrd="0" presId="urn:microsoft.com/office/officeart/2005/8/layout/bProcess4"/>
    <dgm:cxn modelId="{0A3B5B1B-C200-4045-BC9C-2ECB084010BB}" type="presParOf" srcId="{BD63EC86-FB05-4968-B8A4-7AB18376DE70}" destId="{883D2FE6-AF16-4136-AC14-234900CB05D6}" srcOrd="1" destOrd="0" presId="urn:microsoft.com/office/officeart/2005/8/layout/bProcess4"/>
    <dgm:cxn modelId="{4086A799-1D26-4B0C-8C67-1DD8225CF3C2}" type="presParOf" srcId="{95067145-6C3D-41F0-8BFB-A18652161DC4}" destId="{9329D35E-E023-44BD-83D1-E689D88DB8BF}" srcOrd="1" destOrd="0" presId="urn:microsoft.com/office/officeart/2005/8/layout/bProcess4"/>
    <dgm:cxn modelId="{FDE98D18-AE46-4142-BB9F-8F851ABB1CB9}" type="presParOf" srcId="{95067145-6C3D-41F0-8BFB-A18652161DC4}" destId="{F934A5CF-5EA4-4CF8-BD5B-B3E12488938A}" srcOrd="2" destOrd="0" presId="urn:microsoft.com/office/officeart/2005/8/layout/bProcess4"/>
    <dgm:cxn modelId="{70D766FA-C6DE-4EC7-8279-C8C5A0E03BAD}" type="presParOf" srcId="{F934A5CF-5EA4-4CF8-BD5B-B3E12488938A}" destId="{001D4959-BFDA-4F8F-82F3-17FC892135D8}" srcOrd="0" destOrd="0" presId="urn:microsoft.com/office/officeart/2005/8/layout/bProcess4"/>
    <dgm:cxn modelId="{28FAA16C-FF4C-4E39-8700-EBE2D53B98E9}" type="presParOf" srcId="{F934A5CF-5EA4-4CF8-BD5B-B3E12488938A}" destId="{8B48ECC9-5602-421B-AB4D-2E81F0F36001}" srcOrd="1" destOrd="0" presId="urn:microsoft.com/office/officeart/2005/8/layout/bProcess4"/>
    <dgm:cxn modelId="{8262D428-88A1-40B6-AB2C-5DD02217BD43}" type="presParOf" srcId="{95067145-6C3D-41F0-8BFB-A18652161DC4}" destId="{C13483AA-9ED3-48BE-AA7E-57FBB13622F1}" srcOrd="3" destOrd="0" presId="urn:microsoft.com/office/officeart/2005/8/layout/bProcess4"/>
    <dgm:cxn modelId="{DBFD25D0-6864-4444-8832-462A7C1F306B}" type="presParOf" srcId="{95067145-6C3D-41F0-8BFB-A18652161DC4}" destId="{AE087CED-EDE3-4F3A-9D1F-3C3D370FA8A9}" srcOrd="4" destOrd="0" presId="urn:microsoft.com/office/officeart/2005/8/layout/bProcess4"/>
    <dgm:cxn modelId="{22D28FEC-4288-4161-B203-53B75F04C57C}" type="presParOf" srcId="{AE087CED-EDE3-4F3A-9D1F-3C3D370FA8A9}" destId="{D8F94FD9-7777-4D92-ABEC-1D20AD3C1F19}" srcOrd="0" destOrd="0" presId="urn:microsoft.com/office/officeart/2005/8/layout/bProcess4"/>
    <dgm:cxn modelId="{0BDCD3FD-5FBE-4AC6-BE19-3F7E6BC0AF6D}" type="presParOf" srcId="{AE087CED-EDE3-4F3A-9D1F-3C3D370FA8A9}" destId="{ADA1FC70-254C-429C-BFFC-8D3D2C9D24D9}" srcOrd="1" destOrd="0" presId="urn:microsoft.com/office/officeart/2005/8/layout/bProcess4"/>
    <dgm:cxn modelId="{C8911EB4-1E85-4BD3-9A32-AB6275AC4F5A}" type="presParOf" srcId="{95067145-6C3D-41F0-8BFB-A18652161DC4}" destId="{9B7D7726-7985-4571-88E7-4893B2BED35A}" srcOrd="5" destOrd="0" presId="urn:microsoft.com/office/officeart/2005/8/layout/bProcess4"/>
    <dgm:cxn modelId="{CD2CBB0E-1B8F-4840-8C2A-3AB26EFB7C66}" type="presParOf" srcId="{95067145-6C3D-41F0-8BFB-A18652161DC4}" destId="{6FFAAD66-7F78-45C6-A83F-8783ADF63D2E}" srcOrd="6" destOrd="0" presId="urn:microsoft.com/office/officeart/2005/8/layout/bProcess4"/>
    <dgm:cxn modelId="{B5D44615-A50D-4814-9EDE-7EC308761897}" type="presParOf" srcId="{6FFAAD66-7F78-45C6-A83F-8783ADF63D2E}" destId="{D96B4BAD-36E7-4FE5-8CBA-2D375A2EE6C1}" srcOrd="0" destOrd="0" presId="urn:microsoft.com/office/officeart/2005/8/layout/bProcess4"/>
    <dgm:cxn modelId="{E51B4736-9B27-4B2D-919D-D45B90F75CE7}" type="presParOf" srcId="{6FFAAD66-7F78-45C6-A83F-8783ADF63D2E}" destId="{A4C66DDA-34F8-4032-BAA6-A7B35A824A8A}" srcOrd="1" destOrd="0" presId="urn:microsoft.com/office/officeart/2005/8/layout/bProcess4"/>
    <dgm:cxn modelId="{ED8CCF2B-1462-4A60-BCE6-78E0A8CCF1F5}" type="presParOf" srcId="{95067145-6C3D-41F0-8BFB-A18652161DC4}" destId="{64D5DEE2-A519-4E87-A95D-4958DC00677C}" srcOrd="7" destOrd="0" presId="urn:microsoft.com/office/officeart/2005/8/layout/bProcess4"/>
    <dgm:cxn modelId="{4320E7CD-5FD4-4CEE-97BC-66D4DC6CA281}" type="presParOf" srcId="{95067145-6C3D-41F0-8BFB-A18652161DC4}" destId="{C0427D11-54BC-424D-8618-E1230FE55645}" srcOrd="8" destOrd="0" presId="urn:microsoft.com/office/officeart/2005/8/layout/bProcess4"/>
    <dgm:cxn modelId="{C2DBA453-09EA-44AF-B0EC-D59D48C7DC5C}" type="presParOf" srcId="{C0427D11-54BC-424D-8618-E1230FE55645}" destId="{A9F88EE6-BB5D-40D3-AE31-EEC5026491B1}" srcOrd="0" destOrd="0" presId="urn:microsoft.com/office/officeart/2005/8/layout/bProcess4"/>
    <dgm:cxn modelId="{D6FCFC3F-122A-4901-8489-9DB2360E6377}" type="presParOf" srcId="{C0427D11-54BC-424D-8618-E1230FE55645}" destId="{B8B61B8D-11F8-4E46-9130-03D9155D8220}" srcOrd="1" destOrd="0" presId="urn:microsoft.com/office/officeart/2005/8/layout/bProcess4"/>
    <dgm:cxn modelId="{1DBA0600-44FF-4A7B-81CA-EDC36BB48D8B}" type="presParOf" srcId="{95067145-6C3D-41F0-8BFB-A18652161DC4}" destId="{2AE76F8F-978A-461B-BE7B-11101C370A6E}" srcOrd="9" destOrd="0" presId="urn:microsoft.com/office/officeart/2005/8/layout/bProcess4"/>
    <dgm:cxn modelId="{68549869-9C56-4834-AA6D-34B0321B4C4A}" type="presParOf" srcId="{95067145-6C3D-41F0-8BFB-A18652161DC4}" destId="{8DDD6C87-A455-4A6B-90A4-B27EA06FC343}" srcOrd="10" destOrd="0" presId="urn:microsoft.com/office/officeart/2005/8/layout/bProcess4"/>
    <dgm:cxn modelId="{7D7F0507-AED2-41EA-8EAB-D7882F6C8A26}" type="presParOf" srcId="{8DDD6C87-A455-4A6B-90A4-B27EA06FC343}" destId="{18AA9BD0-D705-41A7-B62D-97CF1422A970}" srcOrd="0" destOrd="0" presId="urn:microsoft.com/office/officeart/2005/8/layout/bProcess4"/>
    <dgm:cxn modelId="{404BC88F-5381-4BB4-BD6D-466D8EA82870}" type="presParOf" srcId="{8DDD6C87-A455-4A6B-90A4-B27EA06FC343}" destId="{234A7074-0922-400B-BA65-D02346884A51}" srcOrd="1" destOrd="0" presId="urn:microsoft.com/office/officeart/2005/8/layout/bProcess4"/>
    <dgm:cxn modelId="{8B97E117-B531-425F-B909-AB9D4712E426}" type="presParOf" srcId="{95067145-6C3D-41F0-8BFB-A18652161DC4}" destId="{FFDDE354-6595-4A9A-9632-63A3BF1C96D8}" srcOrd="11" destOrd="0" presId="urn:microsoft.com/office/officeart/2005/8/layout/bProcess4"/>
    <dgm:cxn modelId="{F4CC0863-444A-4544-920B-F58E5A9BD301}" type="presParOf" srcId="{95067145-6C3D-41F0-8BFB-A18652161DC4}" destId="{561E3817-2FD8-486F-872D-4A906DD72382}" srcOrd="12" destOrd="0" presId="urn:microsoft.com/office/officeart/2005/8/layout/bProcess4"/>
    <dgm:cxn modelId="{F74745DC-4C4F-4493-B05D-E5F5BE4030A5}" type="presParOf" srcId="{561E3817-2FD8-486F-872D-4A906DD72382}" destId="{99B16D76-62A5-4927-A448-09B6F693B7ED}" srcOrd="0" destOrd="0" presId="urn:microsoft.com/office/officeart/2005/8/layout/bProcess4"/>
    <dgm:cxn modelId="{AA774BE0-8A94-47E8-AD74-9564021F6B5F}" type="presParOf" srcId="{561E3817-2FD8-486F-872D-4A906DD72382}" destId="{456B7BFA-516E-4005-9614-1FEB2ED2CB01}" srcOrd="1" destOrd="0" presId="urn:microsoft.com/office/officeart/2005/8/layout/bProcess4"/>
    <dgm:cxn modelId="{3AD4B7F6-1716-4D3F-A01E-C71C84F8E9D5}" type="presParOf" srcId="{95067145-6C3D-41F0-8BFB-A18652161DC4}" destId="{A75510EC-4661-4D00-A52A-49E09676FB77}" srcOrd="13" destOrd="0" presId="urn:microsoft.com/office/officeart/2005/8/layout/bProcess4"/>
    <dgm:cxn modelId="{C53C2333-D6E5-4A32-9A22-25CBBA6AE957}" type="presParOf" srcId="{95067145-6C3D-41F0-8BFB-A18652161DC4}" destId="{AFBBB6E5-497E-40C3-86B4-0F390985EC0A}" srcOrd="14" destOrd="0" presId="urn:microsoft.com/office/officeart/2005/8/layout/bProcess4"/>
    <dgm:cxn modelId="{799614FD-0E7C-4E0C-A646-972147EB969A}" type="presParOf" srcId="{AFBBB6E5-497E-40C3-86B4-0F390985EC0A}" destId="{9225E84D-6D8C-4FB1-997D-64AF49778ED0}" srcOrd="0" destOrd="0" presId="urn:microsoft.com/office/officeart/2005/8/layout/bProcess4"/>
    <dgm:cxn modelId="{14CEE07F-DC37-4902-B21D-D544EAF68613}" type="presParOf" srcId="{AFBBB6E5-497E-40C3-86B4-0F390985EC0A}" destId="{0603F996-3958-458E-A7B3-CA4A25EAA814}" srcOrd="1" destOrd="0" presId="urn:microsoft.com/office/officeart/2005/8/layout/bProcess4"/>
    <dgm:cxn modelId="{6CB99EE2-B70D-4117-8AAB-1B048FB5CCB4}" type="presParOf" srcId="{95067145-6C3D-41F0-8BFB-A18652161DC4}" destId="{D301144E-2137-4CD3-8288-5C997C6B6A21}" srcOrd="15" destOrd="0" presId="urn:microsoft.com/office/officeart/2005/8/layout/bProcess4"/>
    <dgm:cxn modelId="{62F01A07-E315-4D3B-BCBC-3041A52245B5}" type="presParOf" srcId="{95067145-6C3D-41F0-8BFB-A18652161DC4}" destId="{D2A98E6D-A17A-44DB-ADD2-D3433ABAB126}" srcOrd="16" destOrd="0" presId="urn:microsoft.com/office/officeart/2005/8/layout/bProcess4"/>
    <dgm:cxn modelId="{70D85B21-8C3D-4F7C-964A-507DF2CADEFB}" type="presParOf" srcId="{D2A98E6D-A17A-44DB-ADD2-D3433ABAB126}" destId="{71EA2617-6617-47EC-9A45-F7B8BCF8FF9E}" srcOrd="0" destOrd="0" presId="urn:microsoft.com/office/officeart/2005/8/layout/bProcess4"/>
    <dgm:cxn modelId="{84FFE2C7-10D5-41E2-B78E-E3B8AA1F20A3}" type="presParOf" srcId="{D2A98E6D-A17A-44DB-ADD2-D3433ABAB126}" destId="{D1A793D6-ADF8-4779-82CA-215DBFE90C37}" srcOrd="1" destOrd="0" presId="urn:microsoft.com/office/officeart/2005/8/layout/bProcess4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C8AF81D-03D8-4A71-8917-DFF4C36EAADF}" type="doc">
      <dgm:prSet loTypeId="urn:microsoft.com/office/officeart/2005/8/layout/bProcess4" loCatId="process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cs-CZ"/>
        </a:p>
      </dgm:t>
    </dgm:pt>
    <dgm:pt modelId="{C3ED9B77-9DEA-4E44-A221-93F9F21C50F9}">
      <dgm:prSet phldrT="[Text]"/>
      <dgm:spPr/>
      <dgm:t>
        <a:bodyPr/>
        <a:lstStyle/>
        <a:p>
          <a:r>
            <a:rPr lang="cs-CZ" b="1" dirty="0" smtClean="0">
              <a:solidFill>
                <a:schemeClr val="bg1"/>
              </a:solidFill>
            </a:rPr>
            <a:t>Uherské Hradiště</a:t>
          </a:r>
          <a:endParaRPr lang="cs-CZ" b="1" dirty="0">
            <a:solidFill>
              <a:schemeClr val="bg1"/>
            </a:solidFill>
          </a:endParaRPr>
        </a:p>
      </dgm:t>
    </dgm:pt>
    <dgm:pt modelId="{1360385B-A9B8-41E6-98FA-6A3F7401AAEC}" type="parTrans" cxnId="{CC1C9756-8831-4D86-87EA-A7A7DCD28472}">
      <dgm:prSet/>
      <dgm:spPr/>
      <dgm:t>
        <a:bodyPr/>
        <a:lstStyle/>
        <a:p>
          <a:endParaRPr lang="cs-CZ"/>
        </a:p>
      </dgm:t>
    </dgm:pt>
    <dgm:pt modelId="{BFCE5119-F16B-4B61-9B23-0D5DAF67D01C}" type="sibTrans" cxnId="{CC1C9756-8831-4D86-87EA-A7A7DCD28472}">
      <dgm:prSet/>
      <dgm:spPr/>
      <dgm:t>
        <a:bodyPr/>
        <a:lstStyle/>
        <a:p>
          <a:endParaRPr lang="cs-CZ" dirty="0"/>
        </a:p>
      </dgm:t>
    </dgm:pt>
    <dgm:pt modelId="{DF9F66FD-5B64-46DE-9D8E-1CF932EBBA52}">
      <dgm:prSet phldrT="[Text]"/>
      <dgm:spPr/>
      <dgm:t>
        <a:bodyPr/>
        <a:lstStyle/>
        <a:p>
          <a:r>
            <a:rPr lang="cs-CZ" b="1" dirty="0" smtClean="0">
              <a:solidFill>
                <a:schemeClr val="bg1"/>
              </a:solidFill>
            </a:rPr>
            <a:t>Jaroměř</a:t>
          </a:r>
          <a:endParaRPr lang="cs-CZ" b="1" dirty="0">
            <a:solidFill>
              <a:schemeClr val="bg1"/>
            </a:solidFill>
          </a:endParaRPr>
        </a:p>
      </dgm:t>
    </dgm:pt>
    <dgm:pt modelId="{D54C55FA-525A-4626-A3AC-749366B5B48A}" type="parTrans" cxnId="{1F478720-AA54-4B58-9861-AE0A945B6A79}">
      <dgm:prSet/>
      <dgm:spPr/>
      <dgm:t>
        <a:bodyPr/>
        <a:lstStyle/>
        <a:p>
          <a:endParaRPr lang="cs-CZ"/>
        </a:p>
      </dgm:t>
    </dgm:pt>
    <dgm:pt modelId="{8CFABB80-E24B-4D3A-9243-9DDAF7AABD3B}" type="sibTrans" cxnId="{1F478720-AA54-4B58-9861-AE0A945B6A79}">
      <dgm:prSet/>
      <dgm:spPr/>
      <dgm:t>
        <a:bodyPr/>
        <a:lstStyle/>
        <a:p>
          <a:endParaRPr lang="cs-CZ" dirty="0"/>
        </a:p>
      </dgm:t>
    </dgm:pt>
    <dgm:pt modelId="{D1BC5796-239D-4710-87AC-3587FB861D5C}">
      <dgm:prSet phldrT="[Text]"/>
      <dgm:spPr/>
      <dgm:t>
        <a:bodyPr/>
        <a:lstStyle/>
        <a:p>
          <a:r>
            <a:rPr lang="cs-CZ" b="1" dirty="0" smtClean="0">
              <a:solidFill>
                <a:schemeClr val="bg1"/>
              </a:solidFill>
            </a:rPr>
            <a:t>Polička</a:t>
          </a:r>
          <a:endParaRPr lang="cs-CZ" b="1" dirty="0">
            <a:solidFill>
              <a:schemeClr val="bg1"/>
            </a:solidFill>
          </a:endParaRPr>
        </a:p>
      </dgm:t>
    </dgm:pt>
    <dgm:pt modelId="{C6AE66E3-A3CC-49A5-BB0C-19B119C7E9A2}" type="parTrans" cxnId="{27B35108-FE38-49FD-876B-D82069A81B57}">
      <dgm:prSet/>
      <dgm:spPr/>
      <dgm:t>
        <a:bodyPr/>
        <a:lstStyle/>
        <a:p>
          <a:endParaRPr lang="cs-CZ"/>
        </a:p>
      </dgm:t>
    </dgm:pt>
    <dgm:pt modelId="{2ACA99D7-1B9E-42F4-98F8-5802FEFE6515}" type="sibTrans" cxnId="{27B35108-FE38-49FD-876B-D82069A81B57}">
      <dgm:prSet/>
      <dgm:spPr/>
      <dgm:t>
        <a:bodyPr/>
        <a:lstStyle/>
        <a:p>
          <a:endParaRPr lang="cs-CZ" dirty="0"/>
        </a:p>
      </dgm:t>
    </dgm:pt>
    <dgm:pt modelId="{57E2FC81-1B1D-444E-B4DA-24AB9489E2BF}">
      <dgm:prSet phldrT="[Text]"/>
      <dgm:spPr/>
      <dgm:t>
        <a:bodyPr/>
        <a:lstStyle/>
        <a:p>
          <a:r>
            <a:rPr lang="cs-CZ" b="1" dirty="0" smtClean="0">
              <a:solidFill>
                <a:schemeClr val="bg1"/>
              </a:solidFill>
            </a:rPr>
            <a:t>poličský</a:t>
          </a:r>
          <a:endParaRPr lang="cs-CZ" b="1" dirty="0">
            <a:solidFill>
              <a:schemeClr val="bg1"/>
            </a:solidFill>
          </a:endParaRPr>
        </a:p>
      </dgm:t>
    </dgm:pt>
    <dgm:pt modelId="{323ED777-25C8-49A6-A7E4-B7DA9DC0F3F9}" type="parTrans" cxnId="{EE510D27-1C6F-4977-B776-D14EEAB4B002}">
      <dgm:prSet/>
      <dgm:spPr/>
      <dgm:t>
        <a:bodyPr/>
        <a:lstStyle/>
        <a:p>
          <a:endParaRPr lang="cs-CZ"/>
        </a:p>
      </dgm:t>
    </dgm:pt>
    <dgm:pt modelId="{F79BE2B3-599F-4D6E-8B96-DFAFF6E6DEA9}" type="sibTrans" cxnId="{EE510D27-1C6F-4977-B776-D14EEAB4B002}">
      <dgm:prSet/>
      <dgm:spPr/>
      <dgm:t>
        <a:bodyPr/>
        <a:lstStyle/>
        <a:p>
          <a:endParaRPr lang="cs-CZ" dirty="0"/>
        </a:p>
      </dgm:t>
    </dgm:pt>
    <dgm:pt modelId="{47D8DAD6-57E2-4819-A10E-B465F99B9F59}">
      <dgm:prSet phldrT="[Text]"/>
      <dgm:spPr/>
      <dgm:t>
        <a:bodyPr/>
        <a:lstStyle/>
        <a:p>
          <a:r>
            <a:rPr lang="cs-CZ" b="1" dirty="0" smtClean="0">
              <a:solidFill>
                <a:schemeClr val="bg1"/>
              </a:solidFill>
            </a:rPr>
            <a:t>jaroměřský</a:t>
          </a:r>
          <a:endParaRPr lang="cs-CZ" b="1" dirty="0">
            <a:solidFill>
              <a:schemeClr val="bg1"/>
            </a:solidFill>
          </a:endParaRPr>
        </a:p>
      </dgm:t>
    </dgm:pt>
    <dgm:pt modelId="{6E507FB3-B6EC-4695-B379-04D128113E7A}" type="parTrans" cxnId="{27499395-E626-4014-8B97-AC8EEB70E0D0}">
      <dgm:prSet/>
      <dgm:spPr/>
      <dgm:t>
        <a:bodyPr/>
        <a:lstStyle/>
        <a:p>
          <a:endParaRPr lang="cs-CZ"/>
        </a:p>
      </dgm:t>
    </dgm:pt>
    <dgm:pt modelId="{79125AE3-5ED5-4E82-8B58-7B91D274A848}" type="sibTrans" cxnId="{27499395-E626-4014-8B97-AC8EEB70E0D0}">
      <dgm:prSet/>
      <dgm:spPr/>
      <dgm:t>
        <a:bodyPr/>
        <a:lstStyle/>
        <a:p>
          <a:endParaRPr lang="cs-CZ" dirty="0"/>
        </a:p>
      </dgm:t>
    </dgm:pt>
    <dgm:pt modelId="{050E811F-1FDF-42E9-9B54-9633078B0BBC}">
      <dgm:prSet phldrT="[Text]"/>
      <dgm:spPr/>
      <dgm:t>
        <a:bodyPr/>
        <a:lstStyle/>
        <a:p>
          <a:r>
            <a:rPr lang="cs-CZ" b="1" dirty="0" smtClean="0">
              <a:solidFill>
                <a:schemeClr val="bg1"/>
              </a:solidFill>
            </a:rPr>
            <a:t>hradišťský</a:t>
          </a:r>
          <a:endParaRPr lang="cs-CZ" b="1" dirty="0">
            <a:solidFill>
              <a:schemeClr val="bg1"/>
            </a:solidFill>
          </a:endParaRPr>
        </a:p>
      </dgm:t>
    </dgm:pt>
    <dgm:pt modelId="{DB0D6AF4-B952-4AE3-94EA-B7DC8A2B9ED0}" type="parTrans" cxnId="{4620622B-4950-494D-BC9C-88D8E66D21C5}">
      <dgm:prSet/>
      <dgm:spPr/>
      <dgm:t>
        <a:bodyPr/>
        <a:lstStyle/>
        <a:p>
          <a:endParaRPr lang="cs-CZ"/>
        </a:p>
      </dgm:t>
    </dgm:pt>
    <dgm:pt modelId="{858718C4-792D-48DF-9164-28728255A0BC}" type="sibTrans" cxnId="{4620622B-4950-494D-BC9C-88D8E66D21C5}">
      <dgm:prSet/>
      <dgm:spPr/>
      <dgm:t>
        <a:bodyPr/>
        <a:lstStyle/>
        <a:p>
          <a:endParaRPr lang="cs-CZ" dirty="0"/>
        </a:p>
      </dgm:t>
    </dgm:pt>
    <dgm:pt modelId="{CEEE62D7-D65C-4482-9B80-6C77A317D579}">
      <dgm:prSet phldrT="[Text]"/>
      <dgm:spPr/>
      <dgm:t>
        <a:bodyPr/>
        <a:lstStyle/>
        <a:p>
          <a:r>
            <a:rPr lang="cs-CZ" b="1" dirty="0" smtClean="0">
              <a:solidFill>
                <a:schemeClr val="bg1"/>
              </a:solidFill>
            </a:rPr>
            <a:t>hradišťští</a:t>
          </a:r>
          <a:endParaRPr lang="cs-CZ" b="1" dirty="0">
            <a:solidFill>
              <a:schemeClr val="bg1"/>
            </a:solidFill>
          </a:endParaRPr>
        </a:p>
      </dgm:t>
    </dgm:pt>
    <dgm:pt modelId="{B9819FD7-4E58-4539-824C-2C6CE4BEA87F}" type="parTrans" cxnId="{09356A71-2043-4622-8DAC-009A5F8CD0E0}">
      <dgm:prSet/>
      <dgm:spPr/>
      <dgm:t>
        <a:bodyPr/>
        <a:lstStyle/>
        <a:p>
          <a:endParaRPr lang="cs-CZ"/>
        </a:p>
      </dgm:t>
    </dgm:pt>
    <dgm:pt modelId="{4F06D2DE-63FA-40D5-9502-0F4202ACAE4D}" type="sibTrans" cxnId="{09356A71-2043-4622-8DAC-009A5F8CD0E0}">
      <dgm:prSet/>
      <dgm:spPr/>
      <dgm:t>
        <a:bodyPr/>
        <a:lstStyle/>
        <a:p>
          <a:endParaRPr lang="cs-CZ" dirty="0"/>
        </a:p>
      </dgm:t>
    </dgm:pt>
    <dgm:pt modelId="{A029AF63-E687-40B3-958C-5D65B4FA0EEB}">
      <dgm:prSet phldrT="[Text]"/>
      <dgm:spPr/>
      <dgm:t>
        <a:bodyPr/>
        <a:lstStyle/>
        <a:p>
          <a:r>
            <a:rPr lang="cs-CZ" b="1" dirty="0" smtClean="0">
              <a:solidFill>
                <a:schemeClr val="bg1"/>
              </a:solidFill>
            </a:rPr>
            <a:t>jaroměřští</a:t>
          </a:r>
          <a:endParaRPr lang="cs-CZ" b="1" dirty="0">
            <a:solidFill>
              <a:schemeClr val="bg1"/>
            </a:solidFill>
          </a:endParaRPr>
        </a:p>
      </dgm:t>
    </dgm:pt>
    <dgm:pt modelId="{80BA616C-23E8-49A9-BFDD-D52D1AA3F115}" type="parTrans" cxnId="{9D4F636D-7902-4E24-A328-51D9B67274A5}">
      <dgm:prSet/>
      <dgm:spPr/>
      <dgm:t>
        <a:bodyPr/>
        <a:lstStyle/>
        <a:p>
          <a:endParaRPr lang="cs-CZ"/>
        </a:p>
      </dgm:t>
    </dgm:pt>
    <dgm:pt modelId="{A1973E3B-DE81-4349-862F-FF7667E5CEB8}" type="sibTrans" cxnId="{9D4F636D-7902-4E24-A328-51D9B67274A5}">
      <dgm:prSet/>
      <dgm:spPr/>
      <dgm:t>
        <a:bodyPr/>
        <a:lstStyle/>
        <a:p>
          <a:endParaRPr lang="cs-CZ" dirty="0"/>
        </a:p>
      </dgm:t>
    </dgm:pt>
    <dgm:pt modelId="{2C5C0600-B2D1-4D2A-BD39-E46A22C2E6FE}">
      <dgm:prSet phldrT="[Text]"/>
      <dgm:spPr/>
      <dgm:t>
        <a:bodyPr/>
        <a:lstStyle/>
        <a:p>
          <a:r>
            <a:rPr lang="cs-CZ" b="1" dirty="0" smtClean="0">
              <a:solidFill>
                <a:schemeClr val="bg1"/>
              </a:solidFill>
            </a:rPr>
            <a:t>poličští</a:t>
          </a:r>
          <a:endParaRPr lang="cs-CZ" b="1" dirty="0">
            <a:solidFill>
              <a:schemeClr val="bg1"/>
            </a:solidFill>
          </a:endParaRPr>
        </a:p>
      </dgm:t>
    </dgm:pt>
    <dgm:pt modelId="{E245253D-B1F8-4483-9D43-782E8D8FB51A}" type="parTrans" cxnId="{706D88BA-AD60-4828-87CD-9539782FD7FD}">
      <dgm:prSet/>
      <dgm:spPr/>
      <dgm:t>
        <a:bodyPr/>
        <a:lstStyle/>
        <a:p>
          <a:endParaRPr lang="cs-CZ"/>
        </a:p>
      </dgm:t>
    </dgm:pt>
    <dgm:pt modelId="{C8D48121-DEDD-44B0-98A2-0354A2801222}" type="sibTrans" cxnId="{706D88BA-AD60-4828-87CD-9539782FD7FD}">
      <dgm:prSet/>
      <dgm:spPr/>
      <dgm:t>
        <a:bodyPr/>
        <a:lstStyle/>
        <a:p>
          <a:endParaRPr lang="cs-CZ"/>
        </a:p>
      </dgm:t>
    </dgm:pt>
    <dgm:pt modelId="{95067145-6C3D-41F0-8BFB-A18652161DC4}" type="pres">
      <dgm:prSet presAssocID="{4C8AF81D-03D8-4A71-8917-DFF4C36EAADF}" presName="Name0" presStyleCnt="0">
        <dgm:presLayoutVars>
          <dgm:dir/>
          <dgm:resizeHandles/>
        </dgm:presLayoutVars>
      </dgm:prSet>
      <dgm:spPr/>
      <dgm:t>
        <a:bodyPr/>
        <a:lstStyle/>
        <a:p>
          <a:endParaRPr lang="cs-CZ"/>
        </a:p>
      </dgm:t>
    </dgm:pt>
    <dgm:pt modelId="{BD63EC86-FB05-4968-B8A4-7AB18376DE70}" type="pres">
      <dgm:prSet presAssocID="{C3ED9B77-9DEA-4E44-A221-93F9F21C50F9}" presName="compNode" presStyleCnt="0"/>
      <dgm:spPr/>
    </dgm:pt>
    <dgm:pt modelId="{006AC5E6-5FFE-48D7-A991-76E7B0DEF087}" type="pres">
      <dgm:prSet presAssocID="{C3ED9B77-9DEA-4E44-A221-93F9F21C50F9}" presName="dummyConnPt" presStyleCnt="0"/>
      <dgm:spPr/>
    </dgm:pt>
    <dgm:pt modelId="{883D2FE6-AF16-4136-AC14-234900CB05D6}" type="pres">
      <dgm:prSet presAssocID="{C3ED9B77-9DEA-4E44-A221-93F9F21C50F9}" presName="node" presStyleLbl="node1" presStyleIdx="0" presStyleCnt="9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9329D35E-E023-44BD-83D1-E689D88DB8BF}" type="pres">
      <dgm:prSet presAssocID="{BFCE5119-F16B-4B61-9B23-0D5DAF67D01C}" presName="sibTrans" presStyleLbl="bgSibTrans2D1" presStyleIdx="0" presStyleCnt="8"/>
      <dgm:spPr/>
      <dgm:t>
        <a:bodyPr/>
        <a:lstStyle/>
        <a:p>
          <a:endParaRPr lang="cs-CZ"/>
        </a:p>
      </dgm:t>
    </dgm:pt>
    <dgm:pt modelId="{F934A5CF-5EA4-4CF8-BD5B-B3E12488938A}" type="pres">
      <dgm:prSet presAssocID="{DF9F66FD-5B64-46DE-9D8E-1CF932EBBA52}" presName="compNode" presStyleCnt="0"/>
      <dgm:spPr/>
    </dgm:pt>
    <dgm:pt modelId="{001D4959-BFDA-4F8F-82F3-17FC892135D8}" type="pres">
      <dgm:prSet presAssocID="{DF9F66FD-5B64-46DE-9D8E-1CF932EBBA52}" presName="dummyConnPt" presStyleCnt="0"/>
      <dgm:spPr/>
    </dgm:pt>
    <dgm:pt modelId="{8B48ECC9-5602-421B-AB4D-2E81F0F36001}" type="pres">
      <dgm:prSet presAssocID="{DF9F66FD-5B64-46DE-9D8E-1CF932EBBA52}" presName="node" presStyleLbl="node1" presStyleIdx="1" presStyleCnt="9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C13483AA-9ED3-48BE-AA7E-57FBB13622F1}" type="pres">
      <dgm:prSet presAssocID="{8CFABB80-E24B-4D3A-9243-9DDAF7AABD3B}" presName="sibTrans" presStyleLbl="bgSibTrans2D1" presStyleIdx="1" presStyleCnt="8"/>
      <dgm:spPr/>
      <dgm:t>
        <a:bodyPr/>
        <a:lstStyle/>
        <a:p>
          <a:endParaRPr lang="cs-CZ"/>
        </a:p>
      </dgm:t>
    </dgm:pt>
    <dgm:pt modelId="{AE087CED-EDE3-4F3A-9D1F-3C3D370FA8A9}" type="pres">
      <dgm:prSet presAssocID="{D1BC5796-239D-4710-87AC-3587FB861D5C}" presName="compNode" presStyleCnt="0"/>
      <dgm:spPr/>
    </dgm:pt>
    <dgm:pt modelId="{D8F94FD9-7777-4D92-ABEC-1D20AD3C1F19}" type="pres">
      <dgm:prSet presAssocID="{D1BC5796-239D-4710-87AC-3587FB861D5C}" presName="dummyConnPt" presStyleCnt="0"/>
      <dgm:spPr/>
    </dgm:pt>
    <dgm:pt modelId="{ADA1FC70-254C-429C-BFFC-8D3D2C9D24D9}" type="pres">
      <dgm:prSet presAssocID="{D1BC5796-239D-4710-87AC-3587FB861D5C}" presName="node" presStyleLbl="node1" presStyleIdx="2" presStyleCnt="9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9B7D7726-7985-4571-88E7-4893B2BED35A}" type="pres">
      <dgm:prSet presAssocID="{2ACA99D7-1B9E-42F4-98F8-5802FEFE6515}" presName="sibTrans" presStyleLbl="bgSibTrans2D1" presStyleIdx="2" presStyleCnt="8"/>
      <dgm:spPr/>
      <dgm:t>
        <a:bodyPr/>
        <a:lstStyle/>
        <a:p>
          <a:endParaRPr lang="cs-CZ"/>
        </a:p>
      </dgm:t>
    </dgm:pt>
    <dgm:pt modelId="{6FFAAD66-7F78-45C6-A83F-8783ADF63D2E}" type="pres">
      <dgm:prSet presAssocID="{57E2FC81-1B1D-444E-B4DA-24AB9489E2BF}" presName="compNode" presStyleCnt="0"/>
      <dgm:spPr/>
    </dgm:pt>
    <dgm:pt modelId="{D96B4BAD-36E7-4FE5-8CBA-2D375A2EE6C1}" type="pres">
      <dgm:prSet presAssocID="{57E2FC81-1B1D-444E-B4DA-24AB9489E2BF}" presName="dummyConnPt" presStyleCnt="0"/>
      <dgm:spPr/>
    </dgm:pt>
    <dgm:pt modelId="{A4C66DDA-34F8-4032-BAA6-A7B35A824A8A}" type="pres">
      <dgm:prSet presAssocID="{57E2FC81-1B1D-444E-B4DA-24AB9489E2BF}" presName="node" presStyleLbl="node1" presStyleIdx="3" presStyleCnt="9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64D5DEE2-A519-4E87-A95D-4958DC00677C}" type="pres">
      <dgm:prSet presAssocID="{F79BE2B3-599F-4D6E-8B96-DFAFF6E6DEA9}" presName="sibTrans" presStyleLbl="bgSibTrans2D1" presStyleIdx="3" presStyleCnt="8"/>
      <dgm:spPr/>
      <dgm:t>
        <a:bodyPr/>
        <a:lstStyle/>
        <a:p>
          <a:endParaRPr lang="cs-CZ"/>
        </a:p>
      </dgm:t>
    </dgm:pt>
    <dgm:pt modelId="{C0427D11-54BC-424D-8618-E1230FE55645}" type="pres">
      <dgm:prSet presAssocID="{47D8DAD6-57E2-4819-A10E-B465F99B9F59}" presName="compNode" presStyleCnt="0"/>
      <dgm:spPr/>
    </dgm:pt>
    <dgm:pt modelId="{A9F88EE6-BB5D-40D3-AE31-EEC5026491B1}" type="pres">
      <dgm:prSet presAssocID="{47D8DAD6-57E2-4819-A10E-B465F99B9F59}" presName="dummyConnPt" presStyleCnt="0"/>
      <dgm:spPr/>
    </dgm:pt>
    <dgm:pt modelId="{B8B61B8D-11F8-4E46-9130-03D9155D8220}" type="pres">
      <dgm:prSet presAssocID="{47D8DAD6-57E2-4819-A10E-B465F99B9F59}" presName="node" presStyleLbl="node1" presStyleIdx="4" presStyleCnt="9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2AE76F8F-978A-461B-BE7B-11101C370A6E}" type="pres">
      <dgm:prSet presAssocID="{79125AE3-5ED5-4E82-8B58-7B91D274A848}" presName="sibTrans" presStyleLbl="bgSibTrans2D1" presStyleIdx="4" presStyleCnt="8"/>
      <dgm:spPr/>
      <dgm:t>
        <a:bodyPr/>
        <a:lstStyle/>
        <a:p>
          <a:endParaRPr lang="cs-CZ"/>
        </a:p>
      </dgm:t>
    </dgm:pt>
    <dgm:pt modelId="{8DDD6C87-A455-4A6B-90A4-B27EA06FC343}" type="pres">
      <dgm:prSet presAssocID="{050E811F-1FDF-42E9-9B54-9633078B0BBC}" presName="compNode" presStyleCnt="0"/>
      <dgm:spPr/>
    </dgm:pt>
    <dgm:pt modelId="{18AA9BD0-D705-41A7-B62D-97CF1422A970}" type="pres">
      <dgm:prSet presAssocID="{050E811F-1FDF-42E9-9B54-9633078B0BBC}" presName="dummyConnPt" presStyleCnt="0"/>
      <dgm:spPr/>
    </dgm:pt>
    <dgm:pt modelId="{234A7074-0922-400B-BA65-D02346884A51}" type="pres">
      <dgm:prSet presAssocID="{050E811F-1FDF-42E9-9B54-9633078B0BBC}" presName="node" presStyleLbl="node1" presStyleIdx="5" presStyleCnt="9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FFDDE354-6595-4A9A-9632-63A3BF1C96D8}" type="pres">
      <dgm:prSet presAssocID="{858718C4-792D-48DF-9164-28728255A0BC}" presName="sibTrans" presStyleLbl="bgSibTrans2D1" presStyleIdx="5" presStyleCnt="8"/>
      <dgm:spPr/>
      <dgm:t>
        <a:bodyPr/>
        <a:lstStyle/>
        <a:p>
          <a:endParaRPr lang="cs-CZ"/>
        </a:p>
      </dgm:t>
    </dgm:pt>
    <dgm:pt modelId="{561E3817-2FD8-486F-872D-4A906DD72382}" type="pres">
      <dgm:prSet presAssocID="{CEEE62D7-D65C-4482-9B80-6C77A317D579}" presName="compNode" presStyleCnt="0"/>
      <dgm:spPr/>
    </dgm:pt>
    <dgm:pt modelId="{99B16D76-62A5-4927-A448-09B6F693B7ED}" type="pres">
      <dgm:prSet presAssocID="{CEEE62D7-D65C-4482-9B80-6C77A317D579}" presName="dummyConnPt" presStyleCnt="0"/>
      <dgm:spPr/>
    </dgm:pt>
    <dgm:pt modelId="{456B7BFA-516E-4005-9614-1FEB2ED2CB01}" type="pres">
      <dgm:prSet presAssocID="{CEEE62D7-D65C-4482-9B80-6C77A317D579}" presName="node" presStyleLbl="node1" presStyleIdx="6" presStyleCnt="9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A75510EC-4661-4D00-A52A-49E09676FB77}" type="pres">
      <dgm:prSet presAssocID="{4F06D2DE-63FA-40D5-9502-0F4202ACAE4D}" presName="sibTrans" presStyleLbl="bgSibTrans2D1" presStyleIdx="6" presStyleCnt="8"/>
      <dgm:spPr/>
      <dgm:t>
        <a:bodyPr/>
        <a:lstStyle/>
        <a:p>
          <a:endParaRPr lang="cs-CZ"/>
        </a:p>
      </dgm:t>
    </dgm:pt>
    <dgm:pt modelId="{AFBBB6E5-497E-40C3-86B4-0F390985EC0A}" type="pres">
      <dgm:prSet presAssocID="{A029AF63-E687-40B3-958C-5D65B4FA0EEB}" presName="compNode" presStyleCnt="0"/>
      <dgm:spPr/>
    </dgm:pt>
    <dgm:pt modelId="{9225E84D-6D8C-4FB1-997D-64AF49778ED0}" type="pres">
      <dgm:prSet presAssocID="{A029AF63-E687-40B3-958C-5D65B4FA0EEB}" presName="dummyConnPt" presStyleCnt="0"/>
      <dgm:spPr/>
    </dgm:pt>
    <dgm:pt modelId="{0603F996-3958-458E-A7B3-CA4A25EAA814}" type="pres">
      <dgm:prSet presAssocID="{A029AF63-E687-40B3-958C-5D65B4FA0EEB}" presName="node" presStyleLbl="node1" presStyleIdx="7" presStyleCnt="9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D301144E-2137-4CD3-8288-5C997C6B6A21}" type="pres">
      <dgm:prSet presAssocID="{A1973E3B-DE81-4349-862F-FF7667E5CEB8}" presName="sibTrans" presStyleLbl="bgSibTrans2D1" presStyleIdx="7" presStyleCnt="8"/>
      <dgm:spPr/>
      <dgm:t>
        <a:bodyPr/>
        <a:lstStyle/>
        <a:p>
          <a:endParaRPr lang="cs-CZ"/>
        </a:p>
      </dgm:t>
    </dgm:pt>
    <dgm:pt modelId="{D2A98E6D-A17A-44DB-ADD2-D3433ABAB126}" type="pres">
      <dgm:prSet presAssocID="{2C5C0600-B2D1-4D2A-BD39-E46A22C2E6FE}" presName="compNode" presStyleCnt="0"/>
      <dgm:spPr/>
    </dgm:pt>
    <dgm:pt modelId="{71EA2617-6617-47EC-9A45-F7B8BCF8FF9E}" type="pres">
      <dgm:prSet presAssocID="{2C5C0600-B2D1-4D2A-BD39-E46A22C2E6FE}" presName="dummyConnPt" presStyleCnt="0"/>
      <dgm:spPr/>
    </dgm:pt>
    <dgm:pt modelId="{D1A793D6-ADF8-4779-82CA-215DBFE90C37}" type="pres">
      <dgm:prSet presAssocID="{2C5C0600-B2D1-4D2A-BD39-E46A22C2E6FE}" presName="node" presStyleLbl="node1" presStyleIdx="8" presStyleCnt="9" custLinFactNeighborX="2050" custLinFactNeighborY="4053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</dgm:ptLst>
  <dgm:cxnLst>
    <dgm:cxn modelId="{88EB00B4-AFD9-4FDE-B8AD-BB614F31E8BB}" type="presOf" srcId="{57E2FC81-1B1D-444E-B4DA-24AB9489E2BF}" destId="{A4C66DDA-34F8-4032-BAA6-A7B35A824A8A}" srcOrd="0" destOrd="0" presId="urn:microsoft.com/office/officeart/2005/8/layout/bProcess4"/>
    <dgm:cxn modelId="{3D772E09-5618-4342-B374-93EA8618916A}" type="presOf" srcId="{858718C4-792D-48DF-9164-28728255A0BC}" destId="{FFDDE354-6595-4A9A-9632-63A3BF1C96D8}" srcOrd="0" destOrd="0" presId="urn:microsoft.com/office/officeart/2005/8/layout/bProcess4"/>
    <dgm:cxn modelId="{74A3F54E-DC0D-4BDD-9777-0EC45E4189D1}" type="presOf" srcId="{F79BE2B3-599F-4D6E-8B96-DFAFF6E6DEA9}" destId="{64D5DEE2-A519-4E87-A95D-4958DC00677C}" srcOrd="0" destOrd="0" presId="urn:microsoft.com/office/officeart/2005/8/layout/bProcess4"/>
    <dgm:cxn modelId="{CC1C9756-8831-4D86-87EA-A7A7DCD28472}" srcId="{4C8AF81D-03D8-4A71-8917-DFF4C36EAADF}" destId="{C3ED9B77-9DEA-4E44-A221-93F9F21C50F9}" srcOrd="0" destOrd="0" parTransId="{1360385B-A9B8-41E6-98FA-6A3F7401AAEC}" sibTransId="{BFCE5119-F16B-4B61-9B23-0D5DAF67D01C}"/>
    <dgm:cxn modelId="{C3B968BB-2740-4526-8040-617C7F4C9966}" type="presOf" srcId="{D1BC5796-239D-4710-87AC-3587FB861D5C}" destId="{ADA1FC70-254C-429C-BFFC-8D3D2C9D24D9}" srcOrd="0" destOrd="0" presId="urn:microsoft.com/office/officeart/2005/8/layout/bProcess4"/>
    <dgm:cxn modelId="{706D88BA-AD60-4828-87CD-9539782FD7FD}" srcId="{4C8AF81D-03D8-4A71-8917-DFF4C36EAADF}" destId="{2C5C0600-B2D1-4D2A-BD39-E46A22C2E6FE}" srcOrd="8" destOrd="0" parTransId="{E245253D-B1F8-4483-9D43-782E8D8FB51A}" sibTransId="{C8D48121-DEDD-44B0-98A2-0354A2801222}"/>
    <dgm:cxn modelId="{9D4F636D-7902-4E24-A328-51D9B67274A5}" srcId="{4C8AF81D-03D8-4A71-8917-DFF4C36EAADF}" destId="{A029AF63-E687-40B3-958C-5D65B4FA0EEB}" srcOrd="7" destOrd="0" parTransId="{80BA616C-23E8-49A9-BFDD-D52D1AA3F115}" sibTransId="{A1973E3B-DE81-4349-862F-FF7667E5CEB8}"/>
    <dgm:cxn modelId="{E72F7481-DBE4-4512-AE58-C9C6A9521E75}" type="presOf" srcId="{CEEE62D7-D65C-4482-9B80-6C77A317D579}" destId="{456B7BFA-516E-4005-9614-1FEB2ED2CB01}" srcOrd="0" destOrd="0" presId="urn:microsoft.com/office/officeart/2005/8/layout/bProcess4"/>
    <dgm:cxn modelId="{80A4E57C-C213-4F94-B6E1-6935F594597D}" type="presOf" srcId="{8CFABB80-E24B-4D3A-9243-9DDAF7AABD3B}" destId="{C13483AA-9ED3-48BE-AA7E-57FBB13622F1}" srcOrd="0" destOrd="0" presId="urn:microsoft.com/office/officeart/2005/8/layout/bProcess4"/>
    <dgm:cxn modelId="{AA8F488B-B547-44BC-AFBD-D0B81259DEE7}" type="presOf" srcId="{4F06D2DE-63FA-40D5-9502-0F4202ACAE4D}" destId="{A75510EC-4661-4D00-A52A-49E09676FB77}" srcOrd="0" destOrd="0" presId="urn:microsoft.com/office/officeart/2005/8/layout/bProcess4"/>
    <dgm:cxn modelId="{1B684D27-513C-450D-8289-17C362D8E408}" type="presOf" srcId="{C3ED9B77-9DEA-4E44-A221-93F9F21C50F9}" destId="{883D2FE6-AF16-4136-AC14-234900CB05D6}" srcOrd="0" destOrd="0" presId="urn:microsoft.com/office/officeart/2005/8/layout/bProcess4"/>
    <dgm:cxn modelId="{AEF4BBBA-EBCF-48B2-945E-EB0032038579}" type="presOf" srcId="{A1973E3B-DE81-4349-862F-FF7667E5CEB8}" destId="{D301144E-2137-4CD3-8288-5C997C6B6A21}" srcOrd="0" destOrd="0" presId="urn:microsoft.com/office/officeart/2005/8/layout/bProcess4"/>
    <dgm:cxn modelId="{934F67DB-07C8-48B9-B1AD-3CB3294AC80D}" type="presOf" srcId="{47D8DAD6-57E2-4819-A10E-B465F99B9F59}" destId="{B8B61B8D-11F8-4E46-9130-03D9155D8220}" srcOrd="0" destOrd="0" presId="urn:microsoft.com/office/officeart/2005/8/layout/bProcess4"/>
    <dgm:cxn modelId="{72DE64FC-0EB7-4081-B6B1-D5E4702277D9}" type="presOf" srcId="{4C8AF81D-03D8-4A71-8917-DFF4C36EAADF}" destId="{95067145-6C3D-41F0-8BFB-A18652161DC4}" srcOrd="0" destOrd="0" presId="urn:microsoft.com/office/officeart/2005/8/layout/bProcess4"/>
    <dgm:cxn modelId="{09356A71-2043-4622-8DAC-009A5F8CD0E0}" srcId="{4C8AF81D-03D8-4A71-8917-DFF4C36EAADF}" destId="{CEEE62D7-D65C-4482-9B80-6C77A317D579}" srcOrd="6" destOrd="0" parTransId="{B9819FD7-4E58-4539-824C-2C6CE4BEA87F}" sibTransId="{4F06D2DE-63FA-40D5-9502-0F4202ACAE4D}"/>
    <dgm:cxn modelId="{FE1D1E8E-58D8-4A60-B7D6-CC938C9D274F}" type="presOf" srcId="{050E811F-1FDF-42E9-9B54-9633078B0BBC}" destId="{234A7074-0922-400B-BA65-D02346884A51}" srcOrd="0" destOrd="0" presId="urn:microsoft.com/office/officeart/2005/8/layout/bProcess4"/>
    <dgm:cxn modelId="{F282F2FA-9257-4139-A6B0-C2F72DC7025B}" type="presOf" srcId="{2ACA99D7-1B9E-42F4-98F8-5802FEFE6515}" destId="{9B7D7726-7985-4571-88E7-4893B2BED35A}" srcOrd="0" destOrd="0" presId="urn:microsoft.com/office/officeart/2005/8/layout/bProcess4"/>
    <dgm:cxn modelId="{CA1DE2C2-5E76-4EFC-A413-167A05972D68}" type="presOf" srcId="{DF9F66FD-5B64-46DE-9D8E-1CF932EBBA52}" destId="{8B48ECC9-5602-421B-AB4D-2E81F0F36001}" srcOrd="0" destOrd="0" presId="urn:microsoft.com/office/officeart/2005/8/layout/bProcess4"/>
    <dgm:cxn modelId="{EE510D27-1C6F-4977-B776-D14EEAB4B002}" srcId="{4C8AF81D-03D8-4A71-8917-DFF4C36EAADF}" destId="{57E2FC81-1B1D-444E-B4DA-24AB9489E2BF}" srcOrd="3" destOrd="0" parTransId="{323ED777-25C8-49A6-A7E4-B7DA9DC0F3F9}" sibTransId="{F79BE2B3-599F-4D6E-8B96-DFAFF6E6DEA9}"/>
    <dgm:cxn modelId="{45D943A7-534F-4F1D-B050-D879023684E0}" type="presOf" srcId="{79125AE3-5ED5-4E82-8B58-7B91D274A848}" destId="{2AE76F8F-978A-461B-BE7B-11101C370A6E}" srcOrd="0" destOrd="0" presId="urn:microsoft.com/office/officeart/2005/8/layout/bProcess4"/>
    <dgm:cxn modelId="{27B35108-FE38-49FD-876B-D82069A81B57}" srcId="{4C8AF81D-03D8-4A71-8917-DFF4C36EAADF}" destId="{D1BC5796-239D-4710-87AC-3587FB861D5C}" srcOrd="2" destOrd="0" parTransId="{C6AE66E3-A3CC-49A5-BB0C-19B119C7E9A2}" sibTransId="{2ACA99D7-1B9E-42F4-98F8-5802FEFE6515}"/>
    <dgm:cxn modelId="{617325CB-56ED-4772-80CC-91A7FD89D4AE}" type="presOf" srcId="{2C5C0600-B2D1-4D2A-BD39-E46A22C2E6FE}" destId="{D1A793D6-ADF8-4779-82CA-215DBFE90C37}" srcOrd="0" destOrd="0" presId="urn:microsoft.com/office/officeart/2005/8/layout/bProcess4"/>
    <dgm:cxn modelId="{1F478720-AA54-4B58-9861-AE0A945B6A79}" srcId="{4C8AF81D-03D8-4A71-8917-DFF4C36EAADF}" destId="{DF9F66FD-5B64-46DE-9D8E-1CF932EBBA52}" srcOrd="1" destOrd="0" parTransId="{D54C55FA-525A-4626-A3AC-749366B5B48A}" sibTransId="{8CFABB80-E24B-4D3A-9243-9DDAF7AABD3B}"/>
    <dgm:cxn modelId="{1954BD9B-5699-4930-8862-28F9B1E9161B}" type="presOf" srcId="{BFCE5119-F16B-4B61-9B23-0D5DAF67D01C}" destId="{9329D35E-E023-44BD-83D1-E689D88DB8BF}" srcOrd="0" destOrd="0" presId="urn:microsoft.com/office/officeart/2005/8/layout/bProcess4"/>
    <dgm:cxn modelId="{27499395-E626-4014-8B97-AC8EEB70E0D0}" srcId="{4C8AF81D-03D8-4A71-8917-DFF4C36EAADF}" destId="{47D8DAD6-57E2-4819-A10E-B465F99B9F59}" srcOrd="4" destOrd="0" parTransId="{6E507FB3-B6EC-4695-B379-04D128113E7A}" sibTransId="{79125AE3-5ED5-4E82-8B58-7B91D274A848}"/>
    <dgm:cxn modelId="{4620622B-4950-494D-BC9C-88D8E66D21C5}" srcId="{4C8AF81D-03D8-4A71-8917-DFF4C36EAADF}" destId="{050E811F-1FDF-42E9-9B54-9633078B0BBC}" srcOrd="5" destOrd="0" parTransId="{DB0D6AF4-B952-4AE3-94EA-B7DC8A2B9ED0}" sibTransId="{858718C4-792D-48DF-9164-28728255A0BC}"/>
    <dgm:cxn modelId="{475E64EA-9FF8-4E57-AE45-5F3B18BB3ECD}" type="presOf" srcId="{A029AF63-E687-40B3-958C-5D65B4FA0EEB}" destId="{0603F996-3958-458E-A7B3-CA4A25EAA814}" srcOrd="0" destOrd="0" presId="urn:microsoft.com/office/officeart/2005/8/layout/bProcess4"/>
    <dgm:cxn modelId="{90DAB66D-5294-474A-98BC-51F19444DF93}" type="presParOf" srcId="{95067145-6C3D-41F0-8BFB-A18652161DC4}" destId="{BD63EC86-FB05-4968-B8A4-7AB18376DE70}" srcOrd="0" destOrd="0" presId="urn:microsoft.com/office/officeart/2005/8/layout/bProcess4"/>
    <dgm:cxn modelId="{C324F834-7088-48BA-8A14-958D0A7A520B}" type="presParOf" srcId="{BD63EC86-FB05-4968-B8A4-7AB18376DE70}" destId="{006AC5E6-5FFE-48D7-A991-76E7B0DEF087}" srcOrd="0" destOrd="0" presId="urn:microsoft.com/office/officeart/2005/8/layout/bProcess4"/>
    <dgm:cxn modelId="{B3C91CDD-E5AB-4E30-A5CA-7C4EBC1CC920}" type="presParOf" srcId="{BD63EC86-FB05-4968-B8A4-7AB18376DE70}" destId="{883D2FE6-AF16-4136-AC14-234900CB05D6}" srcOrd="1" destOrd="0" presId="urn:microsoft.com/office/officeart/2005/8/layout/bProcess4"/>
    <dgm:cxn modelId="{9EE796A4-5267-4B81-AD57-288816FC8A92}" type="presParOf" srcId="{95067145-6C3D-41F0-8BFB-A18652161DC4}" destId="{9329D35E-E023-44BD-83D1-E689D88DB8BF}" srcOrd="1" destOrd="0" presId="urn:microsoft.com/office/officeart/2005/8/layout/bProcess4"/>
    <dgm:cxn modelId="{1508C8DB-0ED5-447D-A16F-D9BA4B2F8371}" type="presParOf" srcId="{95067145-6C3D-41F0-8BFB-A18652161DC4}" destId="{F934A5CF-5EA4-4CF8-BD5B-B3E12488938A}" srcOrd="2" destOrd="0" presId="urn:microsoft.com/office/officeart/2005/8/layout/bProcess4"/>
    <dgm:cxn modelId="{124C706B-27C5-4CBC-B4E4-8CEF77D9447F}" type="presParOf" srcId="{F934A5CF-5EA4-4CF8-BD5B-B3E12488938A}" destId="{001D4959-BFDA-4F8F-82F3-17FC892135D8}" srcOrd="0" destOrd="0" presId="urn:microsoft.com/office/officeart/2005/8/layout/bProcess4"/>
    <dgm:cxn modelId="{872EDAFC-6C89-4E8D-821C-2A7B0DB06706}" type="presParOf" srcId="{F934A5CF-5EA4-4CF8-BD5B-B3E12488938A}" destId="{8B48ECC9-5602-421B-AB4D-2E81F0F36001}" srcOrd="1" destOrd="0" presId="urn:microsoft.com/office/officeart/2005/8/layout/bProcess4"/>
    <dgm:cxn modelId="{808B35F0-9EE3-4587-BB2E-FEF20085B6BA}" type="presParOf" srcId="{95067145-6C3D-41F0-8BFB-A18652161DC4}" destId="{C13483AA-9ED3-48BE-AA7E-57FBB13622F1}" srcOrd="3" destOrd="0" presId="urn:microsoft.com/office/officeart/2005/8/layout/bProcess4"/>
    <dgm:cxn modelId="{3120F806-11F9-4105-9DF9-141A541FEC8A}" type="presParOf" srcId="{95067145-6C3D-41F0-8BFB-A18652161DC4}" destId="{AE087CED-EDE3-4F3A-9D1F-3C3D370FA8A9}" srcOrd="4" destOrd="0" presId="urn:microsoft.com/office/officeart/2005/8/layout/bProcess4"/>
    <dgm:cxn modelId="{1E1E41C5-2327-4738-9088-B413CECDE435}" type="presParOf" srcId="{AE087CED-EDE3-4F3A-9D1F-3C3D370FA8A9}" destId="{D8F94FD9-7777-4D92-ABEC-1D20AD3C1F19}" srcOrd="0" destOrd="0" presId="urn:microsoft.com/office/officeart/2005/8/layout/bProcess4"/>
    <dgm:cxn modelId="{DBAD8E5B-AB3F-4FE0-8370-D246309EDB5C}" type="presParOf" srcId="{AE087CED-EDE3-4F3A-9D1F-3C3D370FA8A9}" destId="{ADA1FC70-254C-429C-BFFC-8D3D2C9D24D9}" srcOrd="1" destOrd="0" presId="urn:microsoft.com/office/officeart/2005/8/layout/bProcess4"/>
    <dgm:cxn modelId="{5DFA5458-BADA-4BF2-B0AA-82DFEAE8C1B0}" type="presParOf" srcId="{95067145-6C3D-41F0-8BFB-A18652161DC4}" destId="{9B7D7726-7985-4571-88E7-4893B2BED35A}" srcOrd="5" destOrd="0" presId="urn:microsoft.com/office/officeart/2005/8/layout/bProcess4"/>
    <dgm:cxn modelId="{37A55552-3897-4690-AB1F-F915AF5A85C3}" type="presParOf" srcId="{95067145-6C3D-41F0-8BFB-A18652161DC4}" destId="{6FFAAD66-7F78-45C6-A83F-8783ADF63D2E}" srcOrd="6" destOrd="0" presId="urn:microsoft.com/office/officeart/2005/8/layout/bProcess4"/>
    <dgm:cxn modelId="{00A7EE7C-122F-4B67-8735-4DFD8978E042}" type="presParOf" srcId="{6FFAAD66-7F78-45C6-A83F-8783ADF63D2E}" destId="{D96B4BAD-36E7-4FE5-8CBA-2D375A2EE6C1}" srcOrd="0" destOrd="0" presId="urn:microsoft.com/office/officeart/2005/8/layout/bProcess4"/>
    <dgm:cxn modelId="{61910CA5-CF6D-4205-A130-FF942D607700}" type="presParOf" srcId="{6FFAAD66-7F78-45C6-A83F-8783ADF63D2E}" destId="{A4C66DDA-34F8-4032-BAA6-A7B35A824A8A}" srcOrd="1" destOrd="0" presId="urn:microsoft.com/office/officeart/2005/8/layout/bProcess4"/>
    <dgm:cxn modelId="{E352CB88-7D45-4218-8E1F-D62A2168703E}" type="presParOf" srcId="{95067145-6C3D-41F0-8BFB-A18652161DC4}" destId="{64D5DEE2-A519-4E87-A95D-4958DC00677C}" srcOrd="7" destOrd="0" presId="urn:microsoft.com/office/officeart/2005/8/layout/bProcess4"/>
    <dgm:cxn modelId="{748C9F4D-E2DD-453C-A6D9-F0BCC9E024B8}" type="presParOf" srcId="{95067145-6C3D-41F0-8BFB-A18652161DC4}" destId="{C0427D11-54BC-424D-8618-E1230FE55645}" srcOrd="8" destOrd="0" presId="urn:microsoft.com/office/officeart/2005/8/layout/bProcess4"/>
    <dgm:cxn modelId="{2A592843-9663-4B2D-A156-95153312C07F}" type="presParOf" srcId="{C0427D11-54BC-424D-8618-E1230FE55645}" destId="{A9F88EE6-BB5D-40D3-AE31-EEC5026491B1}" srcOrd="0" destOrd="0" presId="urn:microsoft.com/office/officeart/2005/8/layout/bProcess4"/>
    <dgm:cxn modelId="{96DFFAA7-8E4B-4FD2-B270-0541727E59FD}" type="presParOf" srcId="{C0427D11-54BC-424D-8618-E1230FE55645}" destId="{B8B61B8D-11F8-4E46-9130-03D9155D8220}" srcOrd="1" destOrd="0" presId="urn:microsoft.com/office/officeart/2005/8/layout/bProcess4"/>
    <dgm:cxn modelId="{7BB27A70-5837-4D00-9472-B0F44ED18CA6}" type="presParOf" srcId="{95067145-6C3D-41F0-8BFB-A18652161DC4}" destId="{2AE76F8F-978A-461B-BE7B-11101C370A6E}" srcOrd="9" destOrd="0" presId="urn:microsoft.com/office/officeart/2005/8/layout/bProcess4"/>
    <dgm:cxn modelId="{4341B7F3-77E5-446F-B165-D3F95188A59F}" type="presParOf" srcId="{95067145-6C3D-41F0-8BFB-A18652161DC4}" destId="{8DDD6C87-A455-4A6B-90A4-B27EA06FC343}" srcOrd="10" destOrd="0" presId="urn:microsoft.com/office/officeart/2005/8/layout/bProcess4"/>
    <dgm:cxn modelId="{0FFB2630-6434-4E1B-A2CF-E2A21394649D}" type="presParOf" srcId="{8DDD6C87-A455-4A6B-90A4-B27EA06FC343}" destId="{18AA9BD0-D705-41A7-B62D-97CF1422A970}" srcOrd="0" destOrd="0" presId="urn:microsoft.com/office/officeart/2005/8/layout/bProcess4"/>
    <dgm:cxn modelId="{A6142BBF-93FB-4281-B235-2E15D01EF807}" type="presParOf" srcId="{8DDD6C87-A455-4A6B-90A4-B27EA06FC343}" destId="{234A7074-0922-400B-BA65-D02346884A51}" srcOrd="1" destOrd="0" presId="urn:microsoft.com/office/officeart/2005/8/layout/bProcess4"/>
    <dgm:cxn modelId="{885713E4-DEB7-4F9A-A2DB-1753FDD21EE8}" type="presParOf" srcId="{95067145-6C3D-41F0-8BFB-A18652161DC4}" destId="{FFDDE354-6595-4A9A-9632-63A3BF1C96D8}" srcOrd="11" destOrd="0" presId="urn:microsoft.com/office/officeart/2005/8/layout/bProcess4"/>
    <dgm:cxn modelId="{7F89CBCE-D2E1-4CA4-93A3-45D31581D745}" type="presParOf" srcId="{95067145-6C3D-41F0-8BFB-A18652161DC4}" destId="{561E3817-2FD8-486F-872D-4A906DD72382}" srcOrd="12" destOrd="0" presId="urn:microsoft.com/office/officeart/2005/8/layout/bProcess4"/>
    <dgm:cxn modelId="{987C26BD-40A8-4736-8504-EEF7212D01F7}" type="presParOf" srcId="{561E3817-2FD8-486F-872D-4A906DD72382}" destId="{99B16D76-62A5-4927-A448-09B6F693B7ED}" srcOrd="0" destOrd="0" presId="urn:microsoft.com/office/officeart/2005/8/layout/bProcess4"/>
    <dgm:cxn modelId="{17FAB1CA-800D-4C54-B5C9-B173CB629D0E}" type="presParOf" srcId="{561E3817-2FD8-486F-872D-4A906DD72382}" destId="{456B7BFA-516E-4005-9614-1FEB2ED2CB01}" srcOrd="1" destOrd="0" presId="urn:microsoft.com/office/officeart/2005/8/layout/bProcess4"/>
    <dgm:cxn modelId="{1F00ED98-EF5D-4608-855B-5CCE0EED1F53}" type="presParOf" srcId="{95067145-6C3D-41F0-8BFB-A18652161DC4}" destId="{A75510EC-4661-4D00-A52A-49E09676FB77}" srcOrd="13" destOrd="0" presId="urn:microsoft.com/office/officeart/2005/8/layout/bProcess4"/>
    <dgm:cxn modelId="{FD3CBE9B-0B7E-4255-BA14-964728A068EA}" type="presParOf" srcId="{95067145-6C3D-41F0-8BFB-A18652161DC4}" destId="{AFBBB6E5-497E-40C3-86B4-0F390985EC0A}" srcOrd="14" destOrd="0" presId="urn:microsoft.com/office/officeart/2005/8/layout/bProcess4"/>
    <dgm:cxn modelId="{E8E88BB1-3853-4945-A625-EA465BDBE837}" type="presParOf" srcId="{AFBBB6E5-497E-40C3-86B4-0F390985EC0A}" destId="{9225E84D-6D8C-4FB1-997D-64AF49778ED0}" srcOrd="0" destOrd="0" presId="urn:microsoft.com/office/officeart/2005/8/layout/bProcess4"/>
    <dgm:cxn modelId="{00B265C7-6FA7-41F3-A893-79C7D8A77B2D}" type="presParOf" srcId="{AFBBB6E5-497E-40C3-86B4-0F390985EC0A}" destId="{0603F996-3958-458E-A7B3-CA4A25EAA814}" srcOrd="1" destOrd="0" presId="urn:microsoft.com/office/officeart/2005/8/layout/bProcess4"/>
    <dgm:cxn modelId="{5B8D33C1-1CCB-4227-A794-5BDB15ED2F91}" type="presParOf" srcId="{95067145-6C3D-41F0-8BFB-A18652161DC4}" destId="{D301144E-2137-4CD3-8288-5C997C6B6A21}" srcOrd="15" destOrd="0" presId="urn:microsoft.com/office/officeart/2005/8/layout/bProcess4"/>
    <dgm:cxn modelId="{611A50D4-6DB8-4484-896E-828F329C8EFD}" type="presParOf" srcId="{95067145-6C3D-41F0-8BFB-A18652161DC4}" destId="{D2A98E6D-A17A-44DB-ADD2-D3433ABAB126}" srcOrd="16" destOrd="0" presId="urn:microsoft.com/office/officeart/2005/8/layout/bProcess4"/>
    <dgm:cxn modelId="{839B635C-EB7A-40CC-90BD-718CF034BE21}" type="presParOf" srcId="{D2A98E6D-A17A-44DB-ADD2-D3433ABAB126}" destId="{71EA2617-6617-47EC-9A45-F7B8BCF8FF9E}" srcOrd="0" destOrd="0" presId="urn:microsoft.com/office/officeart/2005/8/layout/bProcess4"/>
    <dgm:cxn modelId="{FF86391E-C8FA-4F9A-B5E6-229CADE1EF43}" type="presParOf" srcId="{D2A98E6D-A17A-44DB-ADD2-D3433ABAB126}" destId="{D1A793D6-ADF8-4779-82CA-215DBFE90C37}" srcOrd="1" destOrd="0" presId="urn:microsoft.com/office/officeart/2005/8/layout/bProcess4"/>
  </dgm:cxnLst>
  <dgm:bg/>
  <dgm:whole/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612698FF-F97C-48FF-91E1-40458BE2ABC0}" type="doc">
      <dgm:prSet loTypeId="urn:microsoft.com/office/officeart/2005/8/layout/bProcess4" loCatId="process" qsTypeId="urn:microsoft.com/office/officeart/2005/8/quickstyle/simple3" qsCatId="simple" csTypeId="urn:microsoft.com/office/officeart/2005/8/colors/accent2_2" csCatId="accent2" phldr="1"/>
      <dgm:spPr/>
      <dgm:t>
        <a:bodyPr/>
        <a:lstStyle/>
        <a:p>
          <a:endParaRPr lang="cs-CZ"/>
        </a:p>
      </dgm:t>
    </dgm:pt>
    <dgm:pt modelId="{0B4F5859-A528-4949-8D55-2A86B8779125}">
      <dgm:prSet phldrT="[Text]"/>
      <dgm:spPr/>
      <dgm:t>
        <a:bodyPr/>
        <a:lstStyle/>
        <a:p>
          <a:r>
            <a:rPr lang="cs-CZ" dirty="0" smtClean="0"/>
            <a:t>Humpolec</a:t>
          </a:r>
          <a:endParaRPr lang="cs-CZ" dirty="0"/>
        </a:p>
      </dgm:t>
    </dgm:pt>
    <dgm:pt modelId="{5977162E-B381-411B-B5DD-1820C6E0C559}" type="parTrans" cxnId="{6705B54D-915C-43DC-884D-5A21795C647F}">
      <dgm:prSet/>
      <dgm:spPr/>
      <dgm:t>
        <a:bodyPr/>
        <a:lstStyle/>
        <a:p>
          <a:endParaRPr lang="cs-CZ"/>
        </a:p>
      </dgm:t>
    </dgm:pt>
    <dgm:pt modelId="{A907BB84-3507-44D7-889F-C691A4E56993}" type="sibTrans" cxnId="{6705B54D-915C-43DC-884D-5A21795C647F}">
      <dgm:prSet/>
      <dgm:spPr/>
      <dgm:t>
        <a:bodyPr/>
        <a:lstStyle/>
        <a:p>
          <a:endParaRPr lang="cs-CZ" dirty="0"/>
        </a:p>
      </dgm:t>
    </dgm:pt>
    <dgm:pt modelId="{EFBAFDB0-D6D9-43DA-918D-4709B44F42AD}">
      <dgm:prSet phldrT="[Text]"/>
      <dgm:spPr/>
      <dgm:t>
        <a:bodyPr/>
        <a:lstStyle/>
        <a:p>
          <a:r>
            <a:rPr lang="cs-CZ" dirty="0" smtClean="0"/>
            <a:t>?</a:t>
          </a:r>
          <a:endParaRPr lang="cs-CZ" dirty="0"/>
        </a:p>
      </dgm:t>
    </dgm:pt>
    <dgm:pt modelId="{CE66C22F-BA92-4227-B5C8-F59005A02E0B}" type="parTrans" cxnId="{6A878B75-8287-4734-823A-01326776D62D}">
      <dgm:prSet/>
      <dgm:spPr/>
      <dgm:t>
        <a:bodyPr/>
        <a:lstStyle/>
        <a:p>
          <a:endParaRPr lang="cs-CZ"/>
        </a:p>
      </dgm:t>
    </dgm:pt>
    <dgm:pt modelId="{1801D8F3-F96A-4C31-8D07-B2F4C27E0372}" type="sibTrans" cxnId="{6A878B75-8287-4734-823A-01326776D62D}">
      <dgm:prSet/>
      <dgm:spPr/>
      <dgm:t>
        <a:bodyPr/>
        <a:lstStyle/>
        <a:p>
          <a:endParaRPr lang="cs-CZ" dirty="0"/>
        </a:p>
      </dgm:t>
    </dgm:pt>
    <dgm:pt modelId="{034295F7-4B3A-4086-BA15-C8797B612044}">
      <dgm:prSet phldrT="[Text]"/>
      <dgm:spPr/>
      <dgm:t>
        <a:bodyPr/>
        <a:lstStyle/>
        <a:p>
          <a:r>
            <a:rPr lang="cs-CZ" dirty="0" smtClean="0"/>
            <a:t>?</a:t>
          </a:r>
          <a:endParaRPr lang="cs-CZ" dirty="0"/>
        </a:p>
      </dgm:t>
    </dgm:pt>
    <dgm:pt modelId="{BC597404-C709-44FA-BC01-9C189F35838A}" type="parTrans" cxnId="{D3A7C5AB-D950-4EE1-8D10-B1E031013D4B}">
      <dgm:prSet/>
      <dgm:spPr/>
      <dgm:t>
        <a:bodyPr/>
        <a:lstStyle/>
        <a:p>
          <a:endParaRPr lang="cs-CZ"/>
        </a:p>
      </dgm:t>
    </dgm:pt>
    <dgm:pt modelId="{21F937D7-4DBA-4CD4-A427-CC1EB0B9538D}" type="sibTrans" cxnId="{D3A7C5AB-D950-4EE1-8D10-B1E031013D4B}">
      <dgm:prSet/>
      <dgm:spPr/>
      <dgm:t>
        <a:bodyPr/>
        <a:lstStyle/>
        <a:p>
          <a:endParaRPr lang="cs-CZ" dirty="0"/>
        </a:p>
      </dgm:t>
    </dgm:pt>
    <dgm:pt modelId="{7FFBBA76-ADAD-4349-B56D-BB3C5312B201}">
      <dgm:prSet phldrT="[Text]"/>
      <dgm:spPr/>
      <dgm:t>
        <a:bodyPr/>
        <a:lstStyle/>
        <a:p>
          <a:r>
            <a:rPr lang="cs-CZ" dirty="0" smtClean="0"/>
            <a:t>?</a:t>
          </a:r>
          <a:endParaRPr lang="cs-CZ" dirty="0"/>
        </a:p>
      </dgm:t>
    </dgm:pt>
    <dgm:pt modelId="{41B8CA5A-E1B4-4464-8FDA-B56F2438BDCC}" type="parTrans" cxnId="{18CE4FF1-CDE0-4A29-8DBD-08731F991EC4}">
      <dgm:prSet/>
      <dgm:spPr/>
      <dgm:t>
        <a:bodyPr/>
        <a:lstStyle/>
        <a:p>
          <a:endParaRPr lang="cs-CZ"/>
        </a:p>
      </dgm:t>
    </dgm:pt>
    <dgm:pt modelId="{C7C68ED6-66FD-4369-904F-11E51EDFBB76}" type="sibTrans" cxnId="{18CE4FF1-CDE0-4A29-8DBD-08731F991EC4}">
      <dgm:prSet/>
      <dgm:spPr/>
      <dgm:t>
        <a:bodyPr/>
        <a:lstStyle/>
        <a:p>
          <a:endParaRPr lang="cs-CZ" dirty="0"/>
        </a:p>
      </dgm:t>
    </dgm:pt>
    <dgm:pt modelId="{5488F5B8-2E5A-4CA3-89B3-C5CFC5646332}">
      <dgm:prSet phldrT="[Text]"/>
      <dgm:spPr/>
      <dgm:t>
        <a:bodyPr/>
        <a:lstStyle/>
        <a:p>
          <a:r>
            <a:rPr lang="cs-CZ" dirty="0" smtClean="0"/>
            <a:t>bitýšský</a:t>
          </a:r>
          <a:endParaRPr lang="cs-CZ" dirty="0"/>
        </a:p>
      </dgm:t>
    </dgm:pt>
    <dgm:pt modelId="{2C0482C3-AD80-4FA1-90F5-04619EB24E73}" type="parTrans" cxnId="{1B375F9F-5DA5-4597-9E7F-958A3CC52DD8}">
      <dgm:prSet/>
      <dgm:spPr/>
      <dgm:t>
        <a:bodyPr/>
        <a:lstStyle/>
        <a:p>
          <a:endParaRPr lang="cs-CZ"/>
        </a:p>
      </dgm:t>
    </dgm:pt>
    <dgm:pt modelId="{308293AC-002E-497F-B8D3-8F629C7C6589}" type="sibTrans" cxnId="{1B375F9F-5DA5-4597-9E7F-958A3CC52DD8}">
      <dgm:prSet/>
      <dgm:spPr/>
      <dgm:t>
        <a:bodyPr/>
        <a:lstStyle/>
        <a:p>
          <a:endParaRPr lang="cs-CZ" dirty="0"/>
        </a:p>
      </dgm:t>
    </dgm:pt>
    <dgm:pt modelId="{5E9B4979-C0D9-46C7-BD80-ABE13283F852}">
      <dgm:prSet phldrT="[Text]"/>
      <dgm:spPr/>
      <dgm:t>
        <a:bodyPr/>
        <a:lstStyle/>
        <a:p>
          <a:r>
            <a:rPr lang="cs-CZ" dirty="0" smtClean="0"/>
            <a:t>?</a:t>
          </a:r>
          <a:endParaRPr lang="cs-CZ" dirty="0"/>
        </a:p>
      </dgm:t>
    </dgm:pt>
    <dgm:pt modelId="{83AFFF06-4C8D-4028-A576-BF31E2875A59}" type="parTrans" cxnId="{BFF863C7-6BB0-406B-8BF0-95139D5C5112}">
      <dgm:prSet/>
      <dgm:spPr/>
      <dgm:t>
        <a:bodyPr/>
        <a:lstStyle/>
        <a:p>
          <a:endParaRPr lang="cs-CZ"/>
        </a:p>
      </dgm:t>
    </dgm:pt>
    <dgm:pt modelId="{38580D61-814F-4EB8-A095-E42543318812}" type="sibTrans" cxnId="{BFF863C7-6BB0-406B-8BF0-95139D5C5112}">
      <dgm:prSet/>
      <dgm:spPr/>
      <dgm:t>
        <a:bodyPr/>
        <a:lstStyle/>
        <a:p>
          <a:endParaRPr lang="cs-CZ" dirty="0"/>
        </a:p>
      </dgm:t>
    </dgm:pt>
    <dgm:pt modelId="{4D6AD9AE-180E-4F64-AC14-BD81D1DD47D5}">
      <dgm:prSet phldrT="[Text]"/>
      <dgm:spPr/>
      <dgm:t>
        <a:bodyPr/>
        <a:lstStyle/>
        <a:p>
          <a:r>
            <a:rPr lang="cs-CZ" dirty="0" smtClean="0"/>
            <a:t>?</a:t>
          </a:r>
          <a:endParaRPr lang="cs-CZ" dirty="0"/>
        </a:p>
      </dgm:t>
    </dgm:pt>
    <dgm:pt modelId="{A651ED5C-2A02-4786-A164-D4BCD755D57C}" type="parTrans" cxnId="{CA862454-311F-4E89-BFFE-D574316E565C}">
      <dgm:prSet/>
      <dgm:spPr/>
      <dgm:t>
        <a:bodyPr/>
        <a:lstStyle/>
        <a:p>
          <a:endParaRPr lang="cs-CZ"/>
        </a:p>
      </dgm:t>
    </dgm:pt>
    <dgm:pt modelId="{AD235698-BDD3-4DFD-9B97-B3A8D11AE674}" type="sibTrans" cxnId="{CA862454-311F-4E89-BFFE-D574316E565C}">
      <dgm:prSet/>
      <dgm:spPr/>
      <dgm:t>
        <a:bodyPr/>
        <a:lstStyle/>
        <a:p>
          <a:endParaRPr lang="cs-CZ" dirty="0"/>
        </a:p>
      </dgm:t>
    </dgm:pt>
    <dgm:pt modelId="{B0ADAD58-ADF3-482B-BA67-110CE2E1C589}">
      <dgm:prSet phldrT="[Text]"/>
      <dgm:spPr/>
      <dgm:t>
        <a:bodyPr/>
        <a:lstStyle/>
        <a:p>
          <a:r>
            <a:rPr lang="cs-CZ" dirty="0" smtClean="0"/>
            <a:t>?</a:t>
          </a:r>
          <a:endParaRPr lang="cs-CZ" dirty="0"/>
        </a:p>
      </dgm:t>
    </dgm:pt>
    <dgm:pt modelId="{D3963DE4-B8D2-49BF-8564-E66D5E837ABC}" type="parTrans" cxnId="{7A83A756-4D05-40D7-B562-D2B5743A6437}">
      <dgm:prSet/>
      <dgm:spPr/>
      <dgm:t>
        <a:bodyPr/>
        <a:lstStyle/>
        <a:p>
          <a:endParaRPr lang="cs-CZ"/>
        </a:p>
      </dgm:t>
    </dgm:pt>
    <dgm:pt modelId="{3D2EB88E-0495-48B4-979E-53E8233D6163}" type="sibTrans" cxnId="{7A83A756-4D05-40D7-B562-D2B5743A6437}">
      <dgm:prSet/>
      <dgm:spPr/>
      <dgm:t>
        <a:bodyPr/>
        <a:lstStyle/>
        <a:p>
          <a:endParaRPr lang="cs-CZ" dirty="0"/>
        </a:p>
      </dgm:t>
    </dgm:pt>
    <dgm:pt modelId="{9EB26558-7576-4FB3-BDAF-8C07D19C031A}">
      <dgm:prSet phldrT="[Text]"/>
      <dgm:spPr/>
      <dgm:t>
        <a:bodyPr/>
        <a:lstStyle/>
        <a:p>
          <a:r>
            <a:rPr lang="cs-CZ" dirty="0" smtClean="0"/>
            <a:t>konžští</a:t>
          </a:r>
          <a:endParaRPr lang="cs-CZ" dirty="0"/>
        </a:p>
      </dgm:t>
    </dgm:pt>
    <dgm:pt modelId="{6D589D7B-FB88-4887-B9B6-CEE8FAAC7385}" type="parTrans" cxnId="{E6220148-6B67-4A70-AFB0-13A4BC94D155}">
      <dgm:prSet/>
      <dgm:spPr/>
      <dgm:t>
        <a:bodyPr/>
        <a:lstStyle/>
        <a:p>
          <a:endParaRPr lang="cs-CZ"/>
        </a:p>
      </dgm:t>
    </dgm:pt>
    <dgm:pt modelId="{D852761E-C318-45D5-A7ED-6A3B08375751}" type="sibTrans" cxnId="{E6220148-6B67-4A70-AFB0-13A4BC94D155}">
      <dgm:prSet/>
      <dgm:spPr/>
      <dgm:t>
        <a:bodyPr/>
        <a:lstStyle/>
        <a:p>
          <a:endParaRPr lang="cs-CZ"/>
        </a:p>
      </dgm:t>
    </dgm:pt>
    <dgm:pt modelId="{6E255BAB-BC2E-4386-8791-D82A5ED75CDD}" type="pres">
      <dgm:prSet presAssocID="{612698FF-F97C-48FF-91E1-40458BE2ABC0}" presName="Name0" presStyleCnt="0">
        <dgm:presLayoutVars>
          <dgm:dir/>
          <dgm:resizeHandles/>
        </dgm:presLayoutVars>
      </dgm:prSet>
      <dgm:spPr/>
      <dgm:t>
        <a:bodyPr/>
        <a:lstStyle/>
        <a:p>
          <a:endParaRPr lang="cs-CZ"/>
        </a:p>
      </dgm:t>
    </dgm:pt>
    <dgm:pt modelId="{4C4970CB-CB87-4AAC-AE1E-2493DAB164AE}" type="pres">
      <dgm:prSet presAssocID="{0B4F5859-A528-4949-8D55-2A86B8779125}" presName="compNode" presStyleCnt="0"/>
      <dgm:spPr/>
    </dgm:pt>
    <dgm:pt modelId="{758DC15B-B80B-4D94-9CA9-6ED4C25C7678}" type="pres">
      <dgm:prSet presAssocID="{0B4F5859-A528-4949-8D55-2A86B8779125}" presName="dummyConnPt" presStyleCnt="0"/>
      <dgm:spPr/>
    </dgm:pt>
    <dgm:pt modelId="{EEC11469-FAE1-4A2D-9FAF-F5C648B161AB}" type="pres">
      <dgm:prSet presAssocID="{0B4F5859-A528-4949-8D55-2A86B8779125}" presName="node" presStyleLbl="node1" presStyleIdx="0" presStyleCnt="9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C64FAFB4-4BEF-4FD3-81BC-0618CB358C4A}" type="pres">
      <dgm:prSet presAssocID="{A907BB84-3507-44D7-889F-C691A4E56993}" presName="sibTrans" presStyleLbl="bgSibTrans2D1" presStyleIdx="0" presStyleCnt="8"/>
      <dgm:spPr/>
      <dgm:t>
        <a:bodyPr/>
        <a:lstStyle/>
        <a:p>
          <a:endParaRPr lang="cs-CZ"/>
        </a:p>
      </dgm:t>
    </dgm:pt>
    <dgm:pt modelId="{8AAAF585-A96F-49EC-B8F5-6C7322FCD782}" type="pres">
      <dgm:prSet presAssocID="{EFBAFDB0-D6D9-43DA-918D-4709B44F42AD}" presName="compNode" presStyleCnt="0"/>
      <dgm:spPr/>
    </dgm:pt>
    <dgm:pt modelId="{FF93C598-AE6F-46AD-94D4-38499DEFEE08}" type="pres">
      <dgm:prSet presAssocID="{EFBAFDB0-D6D9-43DA-918D-4709B44F42AD}" presName="dummyConnPt" presStyleCnt="0"/>
      <dgm:spPr/>
    </dgm:pt>
    <dgm:pt modelId="{4BFEE431-1DF4-47AD-8538-3AB1D4A7A414}" type="pres">
      <dgm:prSet presAssocID="{EFBAFDB0-D6D9-43DA-918D-4709B44F42AD}" presName="node" presStyleLbl="node1" presStyleIdx="1" presStyleCnt="9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1164FEF5-8739-4C82-850B-6D9C07EEEAB3}" type="pres">
      <dgm:prSet presAssocID="{1801D8F3-F96A-4C31-8D07-B2F4C27E0372}" presName="sibTrans" presStyleLbl="bgSibTrans2D1" presStyleIdx="1" presStyleCnt="8"/>
      <dgm:spPr/>
      <dgm:t>
        <a:bodyPr/>
        <a:lstStyle/>
        <a:p>
          <a:endParaRPr lang="cs-CZ"/>
        </a:p>
      </dgm:t>
    </dgm:pt>
    <dgm:pt modelId="{5CBF38C5-B8D5-4EE0-AE04-543302C40497}" type="pres">
      <dgm:prSet presAssocID="{034295F7-4B3A-4086-BA15-C8797B612044}" presName="compNode" presStyleCnt="0"/>
      <dgm:spPr/>
    </dgm:pt>
    <dgm:pt modelId="{C3C2F5E8-60D9-4D50-BC29-B23C9909EE7A}" type="pres">
      <dgm:prSet presAssocID="{034295F7-4B3A-4086-BA15-C8797B612044}" presName="dummyConnPt" presStyleCnt="0"/>
      <dgm:spPr/>
    </dgm:pt>
    <dgm:pt modelId="{24A3AE15-87E0-49C7-B9A0-6EE8656CDF4E}" type="pres">
      <dgm:prSet presAssocID="{034295F7-4B3A-4086-BA15-C8797B612044}" presName="node" presStyleLbl="node1" presStyleIdx="2" presStyleCnt="9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ED590BEA-B68C-46CD-9230-9D391B50641A}" type="pres">
      <dgm:prSet presAssocID="{21F937D7-4DBA-4CD4-A427-CC1EB0B9538D}" presName="sibTrans" presStyleLbl="bgSibTrans2D1" presStyleIdx="2" presStyleCnt="8"/>
      <dgm:spPr/>
      <dgm:t>
        <a:bodyPr/>
        <a:lstStyle/>
        <a:p>
          <a:endParaRPr lang="cs-CZ"/>
        </a:p>
      </dgm:t>
    </dgm:pt>
    <dgm:pt modelId="{35C2370C-40A0-4AE2-8E14-5EE6C0B31669}" type="pres">
      <dgm:prSet presAssocID="{7FFBBA76-ADAD-4349-B56D-BB3C5312B201}" presName="compNode" presStyleCnt="0"/>
      <dgm:spPr/>
    </dgm:pt>
    <dgm:pt modelId="{745629BB-90BA-4290-802C-8A4EC307F0D0}" type="pres">
      <dgm:prSet presAssocID="{7FFBBA76-ADAD-4349-B56D-BB3C5312B201}" presName="dummyConnPt" presStyleCnt="0"/>
      <dgm:spPr/>
    </dgm:pt>
    <dgm:pt modelId="{21170F2F-C2FA-4E71-B0E9-2471A6713219}" type="pres">
      <dgm:prSet presAssocID="{7FFBBA76-ADAD-4349-B56D-BB3C5312B201}" presName="node" presStyleLbl="node1" presStyleIdx="3" presStyleCnt="9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0126F34B-3B3F-4658-88B3-01D325E4969E}" type="pres">
      <dgm:prSet presAssocID="{C7C68ED6-66FD-4369-904F-11E51EDFBB76}" presName="sibTrans" presStyleLbl="bgSibTrans2D1" presStyleIdx="3" presStyleCnt="8"/>
      <dgm:spPr/>
      <dgm:t>
        <a:bodyPr/>
        <a:lstStyle/>
        <a:p>
          <a:endParaRPr lang="cs-CZ"/>
        </a:p>
      </dgm:t>
    </dgm:pt>
    <dgm:pt modelId="{AE8B319A-A3C9-476A-8B7A-69FBB9DA59E5}" type="pres">
      <dgm:prSet presAssocID="{5488F5B8-2E5A-4CA3-89B3-C5CFC5646332}" presName="compNode" presStyleCnt="0"/>
      <dgm:spPr/>
    </dgm:pt>
    <dgm:pt modelId="{53BB0814-D658-48BC-A868-FE4235CBF138}" type="pres">
      <dgm:prSet presAssocID="{5488F5B8-2E5A-4CA3-89B3-C5CFC5646332}" presName="dummyConnPt" presStyleCnt="0"/>
      <dgm:spPr/>
    </dgm:pt>
    <dgm:pt modelId="{964BACD4-0DF7-4521-B18C-C9F21DCCA347}" type="pres">
      <dgm:prSet presAssocID="{5488F5B8-2E5A-4CA3-89B3-C5CFC5646332}" presName="node" presStyleLbl="node1" presStyleIdx="4" presStyleCnt="9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4B4360D6-17C2-45D6-BEC7-6EA27332F03F}" type="pres">
      <dgm:prSet presAssocID="{308293AC-002E-497F-B8D3-8F629C7C6589}" presName="sibTrans" presStyleLbl="bgSibTrans2D1" presStyleIdx="4" presStyleCnt="8"/>
      <dgm:spPr/>
      <dgm:t>
        <a:bodyPr/>
        <a:lstStyle/>
        <a:p>
          <a:endParaRPr lang="cs-CZ"/>
        </a:p>
      </dgm:t>
    </dgm:pt>
    <dgm:pt modelId="{47CAD91B-7A0E-46A6-8566-0E03AA2C38F9}" type="pres">
      <dgm:prSet presAssocID="{5E9B4979-C0D9-46C7-BD80-ABE13283F852}" presName="compNode" presStyleCnt="0"/>
      <dgm:spPr/>
    </dgm:pt>
    <dgm:pt modelId="{0DE01F50-7596-404B-9BC7-12AE3DFD9415}" type="pres">
      <dgm:prSet presAssocID="{5E9B4979-C0D9-46C7-BD80-ABE13283F852}" presName="dummyConnPt" presStyleCnt="0"/>
      <dgm:spPr/>
    </dgm:pt>
    <dgm:pt modelId="{82AD70DE-F157-4EFE-A21C-72A9459B0D0D}" type="pres">
      <dgm:prSet presAssocID="{5E9B4979-C0D9-46C7-BD80-ABE13283F852}" presName="node" presStyleLbl="node1" presStyleIdx="5" presStyleCnt="9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4782280B-926E-406C-9880-248C22CA2859}" type="pres">
      <dgm:prSet presAssocID="{38580D61-814F-4EB8-A095-E42543318812}" presName="sibTrans" presStyleLbl="bgSibTrans2D1" presStyleIdx="5" presStyleCnt="8"/>
      <dgm:spPr/>
      <dgm:t>
        <a:bodyPr/>
        <a:lstStyle/>
        <a:p>
          <a:endParaRPr lang="cs-CZ"/>
        </a:p>
      </dgm:t>
    </dgm:pt>
    <dgm:pt modelId="{F27BB734-BC9D-46AA-8EEE-DD1208754EFE}" type="pres">
      <dgm:prSet presAssocID="{4D6AD9AE-180E-4F64-AC14-BD81D1DD47D5}" presName="compNode" presStyleCnt="0"/>
      <dgm:spPr/>
    </dgm:pt>
    <dgm:pt modelId="{DCA9B642-CABB-4704-8BEB-113B74C365E0}" type="pres">
      <dgm:prSet presAssocID="{4D6AD9AE-180E-4F64-AC14-BD81D1DD47D5}" presName="dummyConnPt" presStyleCnt="0"/>
      <dgm:spPr/>
    </dgm:pt>
    <dgm:pt modelId="{54DCA24F-67E9-4927-BA1D-AAEB8D9E6C44}" type="pres">
      <dgm:prSet presAssocID="{4D6AD9AE-180E-4F64-AC14-BD81D1DD47D5}" presName="node" presStyleLbl="node1" presStyleIdx="6" presStyleCnt="9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CCB2F2CF-2673-4D23-BE80-55B0207F2A53}" type="pres">
      <dgm:prSet presAssocID="{AD235698-BDD3-4DFD-9B97-B3A8D11AE674}" presName="sibTrans" presStyleLbl="bgSibTrans2D1" presStyleIdx="6" presStyleCnt="8"/>
      <dgm:spPr/>
      <dgm:t>
        <a:bodyPr/>
        <a:lstStyle/>
        <a:p>
          <a:endParaRPr lang="cs-CZ"/>
        </a:p>
      </dgm:t>
    </dgm:pt>
    <dgm:pt modelId="{1BB8EC6C-F43F-460E-8CF3-531B2F85B54B}" type="pres">
      <dgm:prSet presAssocID="{B0ADAD58-ADF3-482B-BA67-110CE2E1C589}" presName="compNode" presStyleCnt="0"/>
      <dgm:spPr/>
    </dgm:pt>
    <dgm:pt modelId="{39DE1536-54A1-4E05-A619-00934A7BEAEB}" type="pres">
      <dgm:prSet presAssocID="{B0ADAD58-ADF3-482B-BA67-110CE2E1C589}" presName="dummyConnPt" presStyleCnt="0"/>
      <dgm:spPr/>
    </dgm:pt>
    <dgm:pt modelId="{EBCDFCF5-9E93-4622-B804-F70343473C74}" type="pres">
      <dgm:prSet presAssocID="{B0ADAD58-ADF3-482B-BA67-110CE2E1C589}" presName="node" presStyleLbl="node1" presStyleIdx="7" presStyleCnt="9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BC64A755-E7F0-4493-BD03-08E679944C36}" type="pres">
      <dgm:prSet presAssocID="{3D2EB88E-0495-48B4-979E-53E8233D6163}" presName="sibTrans" presStyleLbl="bgSibTrans2D1" presStyleIdx="7" presStyleCnt="8"/>
      <dgm:spPr/>
      <dgm:t>
        <a:bodyPr/>
        <a:lstStyle/>
        <a:p>
          <a:endParaRPr lang="cs-CZ"/>
        </a:p>
      </dgm:t>
    </dgm:pt>
    <dgm:pt modelId="{305C9017-CD87-459C-B1B5-9FF8CDF74C23}" type="pres">
      <dgm:prSet presAssocID="{9EB26558-7576-4FB3-BDAF-8C07D19C031A}" presName="compNode" presStyleCnt="0"/>
      <dgm:spPr/>
    </dgm:pt>
    <dgm:pt modelId="{DA01CD78-B87D-46C3-B2F9-D465F67E54A7}" type="pres">
      <dgm:prSet presAssocID="{9EB26558-7576-4FB3-BDAF-8C07D19C031A}" presName="dummyConnPt" presStyleCnt="0"/>
      <dgm:spPr/>
    </dgm:pt>
    <dgm:pt modelId="{8AEB2C36-C208-431F-839B-27B0CF2A9C3D}" type="pres">
      <dgm:prSet presAssocID="{9EB26558-7576-4FB3-BDAF-8C07D19C031A}" presName="node" presStyleLbl="node1" presStyleIdx="8" presStyleCnt="9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</dgm:ptLst>
  <dgm:cxnLst>
    <dgm:cxn modelId="{0DEF22EC-040A-4C41-90A6-93681F68A269}" type="presOf" srcId="{308293AC-002E-497F-B8D3-8F629C7C6589}" destId="{4B4360D6-17C2-45D6-BEC7-6EA27332F03F}" srcOrd="0" destOrd="0" presId="urn:microsoft.com/office/officeart/2005/8/layout/bProcess4"/>
    <dgm:cxn modelId="{6A878B75-8287-4734-823A-01326776D62D}" srcId="{612698FF-F97C-48FF-91E1-40458BE2ABC0}" destId="{EFBAFDB0-D6D9-43DA-918D-4709B44F42AD}" srcOrd="1" destOrd="0" parTransId="{CE66C22F-BA92-4227-B5C8-F59005A02E0B}" sibTransId="{1801D8F3-F96A-4C31-8D07-B2F4C27E0372}"/>
    <dgm:cxn modelId="{BA373773-A1A3-4865-9410-B9ACB4CDC7E5}" type="presOf" srcId="{EFBAFDB0-D6D9-43DA-918D-4709B44F42AD}" destId="{4BFEE431-1DF4-47AD-8538-3AB1D4A7A414}" srcOrd="0" destOrd="0" presId="urn:microsoft.com/office/officeart/2005/8/layout/bProcess4"/>
    <dgm:cxn modelId="{57149C2F-17D0-4221-BAE3-CF03FA7B2F15}" type="presOf" srcId="{AD235698-BDD3-4DFD-9B97-B3A8D11AE674}" destId="{CCB2F2CF-2673-4D23-BE80-55B0207F2A53}" srcOrd="0" destOrd="0" presId="urn:microsoft.com/office/officeart/2005/8/layout/bProcess4"/>
    <dgm:cxn modelId="{E5E0C9D9-DF75-4A52-9989-325F734CE700}" type="presOf" srcId="{5488F5B8-2E5A-4CA3-89B3-C5CFC5646332}" destId="{964BACD4-0DF7-4521-B18C-C9F21DCCA347}" srcOrd="0" destOrd="0" presId="urn:microsoft.com/office/officeart/2005/8/layout/bProcess4"/>
    <dgm:cxn modelId="{6705B54D-915C-43DC-884D-5A21795C647F}" srcId="{612698FF-F97C-48FF-91E1-40458BE2ABC0}" destId="{0B4F5859-A528-4949-8D55-2A86B8779125}" srcOrd="0" destOrd="0" parTransId="{5977162E-B381-411B-B5DD-1820C6E0C559}" sibTransId="{A907BB84-3507-44D7-889F-C691A4E56993}"/>
    <dgm:cxn modelId="{18CE4FF1-CDE0-4A29-8DBD-08731F991EC4}" srcId="{612698FF-F97C-48FF-91E1-40458BE2ABC0}" destId="{7FFBBA76-ADAD-4349-B56D-BB3C5312B201}" srcOrd="3" destOrd="0" parTransId="{41B8CA5A-E1B4-4464-8FDA-B56F2438BDCC}" sibTransId="{C7C68ED6-66FD-4369-904F-11E51EDFBB76}"/>
    <dgm:cxn modelId="{FF4697A9-6FC7-4721-A762-926E867C71F9}" type="presOf" srcId="{A907BB84-3507-44D7-889F-C691A4E56993}" destId="{C64FAFB4-4BEF-4FD3-81BC-0618CB358C4A}" srcOrd="0" destOrd="0" presId="urn:microsoft.com/office/officeart/2005/8/layout/bProcess4"/>
    <dgm:cxn modelId="{F9A0AFA4-A5D8-4400-9396-0405748AAD13}" type="presOf" srcId="{B0ADAD58-ADF3-482B-BA67-110CE2E1C589}" destId="{EBCDFCF5-9E93-4622-B804-F70343473C74}" srcOrd="0" destOrd="0" presId="urn:microsoft.com/office/officeart/2005/8/layout/bProcess4"/>
    <dgm:cxn modelId="{1F7C77C0-3A17-4718-8032-D0D416B8179C}" type="presOf" srcId="{612698FF-F97C-48FF-91E1-40458BE2ABC0}" destId="{6E255BAB-BC2E-4386-8791-D82A5ED75CDD}" srcOrd="0" destOrd="0" presId="urn:microsoft.com/office/officeart/2005/8/layout/bProcess4"/>
    <dgm:cxn modelId="{037C497D-393B-4D84-BF42-E362D99857FB}" type="presOf" srcId="{5E9B4979-C0D9-46C7-BD80-ABE13283F852}" destId="{82AD70DE-F157-4EFE-A21C-72A9459B0D0D}" srcOrd="0" destOrd="0" presId="urn:microsoft.com/office/officeart/2005/8/layout/bProcess4"/>
    <dgm:cxn modelId="{A4E99274-9328-43E9-A99C-D76F87A3BBCF}" type="presOf" srcId="{7FFBBA76-ADAD-4349-B56D-BB3C5312B201}" destId="{21170F2F-C2FA-4E71-B0E9-2471A6713219}" srcOrd="0" destOrd="0" presId="urn:microsoft.com/office/officeart/2005/8/layout/bProcess4"/>
    <dgm:cxn modelId="{7A83A756-4D05-40D7-B562-D2B5743A6437}" srcId="{612698FF-F97C-48FF-91E1-40458BE2ABC0}" destId="{B0ADAD58-ADF3-482B-BA67-110CE2E1C589}" srcOrd="7" destOrd="0" parTransId="{D3963DE4-B8D2-49BF-8564-E66D5E837ABC}" sibTransId="{3D2EB88E-0495-48B4-979E-53E8233D6163}"/>
    <dgm:cxn modelId="{CA862454-311F-4E89-BFFE-D574316E565C}" srcId="{612698FF-F97C-48FF-91E1-40458BE2ABC0}" destId="{4D6AD9AE-180E-4F64-AC14-BD81D1DD47D5}" srcOrd="6" destOrd="0" parTransId="{A651ED5C-2A02-4786-A164-D4BCD755D57C}" sibTransId="{AD235698-BDD3-4DFD-9B97-B3A8D11AE674}"/>
    <dgm:cxn modelId="{D3A7C5AB-D950-4EE1-8D10-B1E031013D4B}" srcId="{612698FF-F97C-48FF-91E1-40458BE2ABC0}" destId="{034295F7-4B3A-4086-BA15-C8797B612044}" srcOrd="2" destOrd="0" parTransId="{BC597404-C709-44FA-BC01-9C189F35838A}" sibTransId="{21F937D7-4DBA-4CD4-A427-CC1EB0B9538D}"/>
    <dgm:cxn modelId="{22A1F30F-15AD-4374-A133-96F359E3ADC1}" type="presOf" srcId="{1801D8F3-F96A-4C31-8D07-B2F4C27E0372}" destId="{1164FEF5-8739-4C82-850B-6D9C07EEEAB3}" srcOrd="0" destOrd="0" presId="urn:microsoft.com/office/officeart/2005/8/layout/bProcess4"/>
    <dgm:cxn modelId="{3E939857-13DC-4AB4-B435-5C0B68D9204D}" type="presOf" srcId="{4D6AD9AE-180E-4F64-AC14-BD81D1DD47D5}" destId="{54DCA24F-67E9-4927-BA1D-AAEB8D9E6C44}" srcOrd="0" destOrd="0" presId="urn:microsoft.com/office/officeart/2005/8/layout/bProcess4"/>
    <dgm:cxn modelId="{1B375F9F-5DA5-4597-9E7F-958A3CC52DD8}" srcId="{612698FF-F97C-48FF-91E1-40458BE2ABC0}" destId="{5488F5B8-2E5A-4CA3-89B3-C5CFC5646332}" srcOrd="4" destOrd="0" parTransId="{2C0482C3-AD80-4FA1-90F5-04619EB24E73}" sibTransId="{308293AC-002E-497F-B8D3-8F629C7C6589}"/>
    <dgm:cxn modelId="{AB893B80-462F-4438-941D-31810EE66AF2}" type="presOf" srcId="{034295F7-4B3A-4086-BA15-C8797B612044}" destId="{24A3AE15-87E0-49C7-B9A0-6EE8656CDF4E}" srcOrd="0" destOrd="0" presId="urn:microsoft.com/office/officeart/2005/8/layout/bProcess4"/>
    <dgm:cxn modelId="{44A8B970-593E-4DC2-9E6B-521427A2AB47}" type="presOf" srcId="{38580D61-814F-4EB8-A095-E42543318812}" destId="{4782280B-926E-406C-9880-248C22CA2859}" srcOrd="0" destOrd="0" presId="urn:microsoft.com/office/officeart/2005/8/layout/bProcess4"/>
    <dgm:cxn modelId="{004A537F-5440-4E9F-B598-093B84F9B31E}" type="presOf" srcId="{9EB26558-7576-4FB3-BDAF-8C07D19C031A}" destId="{8AEB2C36-C208-431F-839B-27B0CF2A9C3D}" srcOrd="0" destOrd="0" presId="urn:microsoft.com/office/officeart/2005/8/layout/bProcess4"/>
    <dgm:cxn modelId="{BFF863C7-6BB0-406B-8BF0-95139D5C5112}" srcId="{612698FF-F97C-48FF-91E1-40458BE2ABC0}" destId="{5E9B4979-C0D9-46C7-BD80-ABE13283F852}" srcOrd="5" destOrd="0" parTransId="{83AFFF06-4C8D-4028-A576-BF31E2875A59}" sibTransId="{38580D61-814F-4EB8-A095-E42543318812}"/>
    <dgm:cxn modelId="{E6220148-6B67-4A70-AFB0-13A4BC94D155}" srcId="{612698FF-F97C-48FF-91E1-40458BE2ABC0}" destId="{9EB26558-7576-4FB3-BDAF-8C07D19C031A}" srcOrd="8" destOrd="0" parTransId="{6D589D7B-FB88-4887-B9B6-CEE8FAAC7385}" sibTransId="{D852761E-C318-45D5-A7ED-6A3B08375751}"/>
    <dgm:cxn modelId="{6CC8CD85-D27F-41DA-A914-BED8B1D497B9}" type="presOf" srcId="{0B4F5859-A528-4949-8D55-2A86B8779125}" destId="{EEC11469-FAE1-4A2D-9FAF-F5C648B161AB}" srcOrd="0" destOrd="0" presId="urn:microsoft.com/office/officeart/2005/8/layout/bProcess4"/>
    <dgm:cxn modelId="{94CF264E-E43F-4188-B765-719BC1C95C70}" type="presOf" srcId="{21F937D7-4DBA-4CD4-A427-CC1EB0B9538D}" destId="{ED590BEA-B68C-46CD-9230-9D391B50641A}" srcOrd="0" destOrd="0" presId="urn:microsoft.com/office/officeart/2005/8/layout/bProcess4"/>
    <dgm:cxn modelId="{DF159494-BBFF-44DA-ADF6-E001AF43CCE0}" type="presOf" srcId="{3D2EB88E-0495-48B4-979E-53E8233D6163}" destId="{BC64A755-E7F0-4493-BD03-08E679944C36}" srcOrd="0" destOrd="0" presId="urn:microsoft.com/office/officeart/2005/8/layout/bProcess4"/>
    <dgm:cxn modelId="{AC572A8A-FEAB-4E92-824F-9E266907F034}" type="presOf" srcId="{C7C68ED6-66FD-4369-904F-11E51EDFBB76}" destId="{0126F34B-3B3F-4658-88B3-01D325E4969E}" srcOrd="0" destOrd="0" presId="urn:microsoft.com/office/officeart/2005/8/layout/bProcess4"/>
    <dgm:cxn modelId="{0602BD73-722A-459E-BBC3-13CF05A94449}" type="presParOf" srcId="{6E255BAB-BC2E-4386-8791-D82A5ED75CDD}" destId="{4C4970CB-CB87-4AAC-AE1E-2493DAB164AE}" srcOrd="0" destOrd="0" presId="urn:microsoft.com/office/officeart/2005/8/layout/bProcess4"/>
    <dgm:cxn modelId="{D7F59C55-808B-4D1A-B68D-939010315B3F}" type="presParOf" srcId="{4C4970CB-CB87-4AAC-AE1E-2493DAB164AE}" destId="{758DC15B-B80B-4D94-9CA9-6ED4C25C7678}" srcOrd="0" destOrd="0" presId="urn:microsoft.com/office/officeart/2005/8/layout/bProcess4"/>
    <dgm:cxn modelId="{DB3896BA-46BC-42BA-9D2D-BE9F05C187EE}" type="presParOf" srcId="{4C4970CB-CB87-4AAC-AE1E-2493DAB164AE}" destId="{EEC11469-FAE1-4A2D-9FAF-F5C648B161AB}" srcOrd="1" destOrd="0" presId="urn:microsoft.com/office/officeart/2005/8/layout/bProcess4"/>
    <dgm:cxn modelId="{3DF03FC1-9BDB-4C70-BBB6-8EF7234154BA}" type="presParOf" srcId="{6E255BAB-BC2E-4386-8791-D82A5ED75CDD}" destId="{C64FAFB4-4BEF-4FD3-81BC-0618CB358C4A}" srcOrd="1" destOrd="0" presId="urn:microsoft.com/office/officeart/2005/8/layout/bProcess4"/>
    <dgm:cxn modelId="{2A136E21-15AE-4C04-875C-DA5671680374}" type="presParOf" srcId="{6E255BAB-BC2E-4386-8791-D82A5ED75CDD}" destId="{8AAAF585-A96F-49EC-B8F5-6C7322FCD782}" srcOrd="2" destOrd="0" presId="urn:microsoft.com/office/officeart/2005/8/layout/bProcess4"/>
    <dgm:cxn modelId="{F95B2BB8-32F0-48E0-ADB0-6063213018DB}" type="presParOf" srcId="{8AAAF585-A96F-49EC-B8F5-6C7322FCD782}" destId="{FF93C598-AE6F-46AD-94D4-38499DEFEE08}" srcOrd="0" destOrd="0" presId="urn:microsoft.com/office/officeart/2005/8/layout/bProcess4"/>
    <dgm:cxn modelId="{680E1E7E-4704-44FA-8D97-A6A88290CA14}" type="presParOf" srcId="{8AAAF585-A96F-49EC-B8F5-6C7322FCD782}" destId="{4BFEE431-1DF4-47AD-8538-3AB1D4A7A414}" srcOrd="1" destOrd="0" presId="urn:microsoft.com/office/officeart/2005/8/layout/bProcess4"/>
    <dgm:cxn modelId="{3425A347-2390-4D25-8C01-EBBD9FF344C8}" type="presParOf" srcId="{6E255BAB-BC2E-4386-8791-D82A5ED75CDD}" destId="{1164FEF5-8739-4C82-850B-6D9C07EEEAB3}" srcOrd="3" destOrd="0" presId="urn:microsoft.com/office/officeart/2005/8/layout/bProcess4"/>
    <dgm:cxn modelId="{CB8C22D8-A26F-4D0A-BE94-6331CACE8052}" type="presParOf" srcId="{6E255BAB-BC2E-4386-8791-D82A5ED75CDD}" destId="{5CBF38C5-B8D5-4EE0-AE04-543302C40497}" srcOrd="4" destOrd="0" presId="urn:microsoft.com/office/officeart/2005/8/layout/bProcess4"/>
    <dgm:cxn modelId="{F1847E68-1E0B-4EF7-897E-DD22345FA82B}" type="presParOf" srcId="{5CBF38C5-B8D5-4EE0-AE04-543302C40497}" destId="{C3C2F5E8-60D9-4D50-BC29-B23C9909EE7A}" srcOrd="0" destOrd="0" presId="urn:microsoft.com/office/officeart/2005/8/layout/bProcess4"/>
    <dgm:cxn modelId="{DA2C1160-DA5E-4129-94B6-5B325DCBBA14}" type="presParOf" srcId="{5CBF38C5-B8D5-4EE0-AE04-543302C40497}" destId="{24A3AE15-87E0-49C7-B9A0-6EE8656CDF4E}" srcOrd="1" destOrd="0" presId="urn:microsoft.com/office/officeart/2005/8/layout/bProcess4"/>
    <dgm:cxn modelId="{AED3C7DD-223A-449E-9AC7-815AB3DC5BFE}" type="presParOf" srcId="{6E255BAB-BC2E-4386-8791-D82A5ED75CDD}" destId="{ED590BEA-B68C-46CD-9230-9D391B50641A}" srcOrd="5" destOrd="0" presId="urn:microsoft.com/office/officeart/2005/8/layout/bProcess4"/>
    <dgm:cxn modelId="{5BB79331-3357-404D-9293-42B6C5C161EF}" type="presParOf" srcId="{6E255BAB-BC2E-4386-8791-D82A5ED75CDD}" destId="{35C2370C-40A0-4AE2-8E14-5EE6C0B31669}" srcOrd="6" destOrd="0" presId="urn:microsoft.com/office/officeart/2005/8/layout/bProcess4"/>
    <dgm:cxn modelId="{D733CD72-1EC2-4C2F-9B49-3C0E8E2C18FC}" type="presParOf" srcId="{35C2370C-40A0-4AE2-8E14-5EE6C0B31669}" destId="{745629BB-90BA-4290-802C-8A4EC307F0D0}" srcOrd="0" destOrd="0" presId="urn:microsoft.com/office/officeart/2005/8/layout/bProcess4"/>
    <dgm:cxn modelId="{B71C3E0B-5F2B-47EA-8940-50A76C8261EF}" type="presParOf" srcId="{35C2370C-40A0-4AE2-8E14-5EE6C0B31669}" destId="{21170F2F-C2FA-4E71-B0E9-2471A6713219}" srcOrd="1" destOrd="0" presId="urn:microsoft.com/office/officeart/2005/8/layout/bProcess4"/>
    <dgm:cxn modelId="{4DA0D01D-CE0B-4040-B28F-689ACAB536B9}" type="presParOf" srcId="{6E255BAB-BC2E-4386-8791-D82A5ED75CDD}" destId="{0126F34B-3B3F-4658-88B3-01D325E4969E}" srcOrd="7" destOrd="0" presId="urn:microsoft.com/office/officeart/2005/8/layout/bProcess4"/>
    <dgm:cxn modelId="{AC7A3F51-E728-4AD0-B9E1-2FFCB701EF34}" type="presParOf" srcId="{6E255BAB-BC2E-4386-8791-D82A5ED75CDD}" destId="{AE8B319A-A3C9-476A-8B7A-69FBB9DA59E5}" srcOrd="8" destOrd="0" presId="urn:microsoft.com/office/officeart/2005/8/layout/bProcess4"/>
    <dgm:cxn modelId="{D14F9DE2-3A96-477C-A7C3-C0AAD2FA383C}" type="presParOf" srcId="{AE8B319A-A3C9-476A-8B7A-69FBB9DA59E5}" destId="{53BB0814-D658-48BC-A868-FE4235CBF138}" srcOrd="0" destOrd="0" presId="urn:microsoft.com/office/officeart/2005/8/layout/bProcess4"/>
    <dgm:cxn modelId="{88437ECB-FE28-47AC-8675-B29F67F632B1}" type="presParOf" srcId="{AE8B319A-A3C9-476A-8B7A-69FBB9DA59E5}" destId="{964BACD4-0DF7-4521-B18C-C9F21DCCA347}" srcOrd="1" destOrd="0" presId="urn:microsoft.com/office/officeart/2005/8/layout/bProcess4"/>
    <dgm:cxn modelId="{AF966E04-10EE-41D7-AA0E-2FBEAD9E5C8A}" type="presParOf" srcId="{6E255BAB-BC2E-4386-8791-D82A5ED75CDD}" destId="{4B4360D6-17C2-45D6-BEC7-6EA27332F03F}" srcOrd="9" destOrd="0" presId="urn:microsoft.com/office/officeart/2005/8/layout/bProcess4"/>
    <dgm:cxn modelId="{7E7A99D6-45B6-4E86-9C0F-220FC8066FF8}" type="presParOf" srcId="{6E255BAB-BC2E-4386-8791-D82A5ED75CDD}" destId="{47CAD91B-7A0E-46A6-8566-0E03AA2C38F9}" srcOrd="10" destOrd="0" presId="urn:microsoft.com/office/officeart/2005/8/layout/bProcess4"/>
    <dgm:cxn modelId="{504A0AFB-E139-4FAA-A70F-C0D311D558B0}" type="presParOf" srcId="{47CAD91B-7A0E-46A6-8566-0E03AA2C38F9}" destId="{0DE01F50-7596-404B-9BC7-12AE3DFD9415}" srcOrd="0" destOrd="0" presId="urn:microsoft.com/office/officeart/2005/8/layout/bProcess4"/>
    <dgm:cxn modelId="{78F19373-F818-435C-B649-83CA6E2EA5E9}" type="presParOf" srcId="{47CAD91B-7A0E-46A6-8566-0E03AA2C38F9}" destId="{82AD70DE-F157-4EFE-A21C-72A9459B0D0D}" srcOrd="1" destOrd="0" presId="urn:microsoft.com/office/officeart/2005/8/layout/bProcess4"/>
    <dgm:cxn modelId="{38AB347F-4523-4E2A-9557-21D331E16E13}" type="presParOf" srcId="{6E255BAB-BC2E-4386-8791-D82A5ED75CDD}" destId="{4782280B-926E-406C-9880-248C22CA2859}" srcOrd="11" destOrd="0" presId="urn:microsoft.com/office/officeart/2005/8/layout/bProcess4"/>
    <dgm:cxn modelId="{4076502F-5399-48C2-91DA-6079F58C7117}" type="presParOf" srcId="{6E255BAB-BC2E-4386-8791-D82A5ED75CDD}" destId="{F27BB734-BC9D-46AA-8EEE-DD1208754EFE}" srcOrd="12" destOrd="0" presId="urn:microsoft.com/office/officeart/2005/8/layout/bProcess4"/>
    <dgm:cxn modelId="{DC8D9385-B1A2-44F6-BBCB-698D4BCBC621}" type="presParOf" srcId="{F27BB734-BC9D-46AA-8EEE-DD1208754EFE}" destId="{DCA9B642-CABB-4704-8BEB-113B74C365E0}" srcOrd="0" destOrd="0" presId="urn:microsoft.com/office/officeart/2005/8/layout/bProcess4"/>
    <dgm:cxn modelId="{76871696-4D23-407F-AA5F-D45368FDF105}" type="presParOf" srcId="{F27BB734-BC9D-46AA-8EEE-DD1208754EFE}" destId="{54DCA24F-67E9-4927-BA1D-AAEB8D9E6C44}" srcOrd="1" destOrd="0" presId="urn:microsoft.com/office/officeart/2005/8/layout/bProcess4"/>
    <dgm:cxn modelId="{524B6BE3-8442-4F44-9D43-3AD14B83C93B}" type="presParOf" srcId="{6E255BAB-BC2E-4386-8791-D82A5ED75CDD}" destId="{CCB2F2CF-2673-4D23-BE80-55B0207F2A53}" srcOrd="13" destOrd="0" presId="urn:microsoft.com/office/officeart/2005/8/layout/bProcess4"/>
    <dgm:cxn modelId="{743DA1B0-C1BF-4907-B1CD-BFC54ECC2065}" type="presParOf" srcId="{6E255BAB-BC2E-4386-8791-D82A5ED75CDD}" destId="{1BB8EC6C-F43F-460E-8CF3-531B2F85B54B}" srcOrd="14" destOrd="0" presId="urn:microsoft.com/office/officeart/2005/8/layout/bProcess4"/>
    <dgm:cxn modelId="{D4CE36D3-7EEE-49A8-932D-ED7AF5E63E6C}" type="presParOf" srcId="{1BB8EC6C-F43F-460E-8CF3-531B2F85B54B}" destId="{39DE1536-54A1-4E05-A619-00934A7BEAEB}" srcOrd="0" destOrd="0" presId="urn:microsoft.com/office/officeart/2005/8/layout/bProcess4"/>
    <dgm:cxn modelId="{D4274B7C-B4CC-40BC-ACF8-887D61555E15}" type="presParOf" srcId="{1BB8EC6C-F43F-460E-8CF3-531B2F85B54B}" destId="{EBCDFCF5-9E93-4622-B804-F70343473C74}" srcOrd="1" destOrd="0" presId="urn:microsoft.com/office/officeart/2005/8/layout/bProcess4"/>
    <dgm:cxn modelId="{CA9850EE-498C-4334-BAA4-D1CAAE65517A}" type="presParOf" srcId="{6E255BAB-BC2E-4386-8791-D82A5ED75CDD}" destId="{BC64A755-E7F0-4493-BD03-08E679944C36}" srcOrd="15" destOrd="0" presId="urn:microsoft.com/office/officeart/2005/8/layout/bProcess4"/>
    <dgm:cxn modelId="{3C238A7B-A1D0-4CD7-9152-73C7309C202A}" type="presParOf" srcId="{6E255BAB-BC2E-4386-8791-D82A5ED75CDD}" destId="{305C9017-CD87-459C-B1B5-9FF8CDF74C23}" srcOrd="16" destOrd="0" presId="urn:microsoft.com/office/officeart/2005/8/layout/bProcess4"/>
    <dgm:cxn modelId="{7A280A88-63E7-4F67-A17A-2915DE04BF18}" type="presParOf" srcId="{305C9017-CD87-459C-B1B5-9FF8CDF74C23}" destId="{DA01CD78-B87D-46C3-B2F9-D465F67E54A7}" srcOrd="0" destOrd="0" presId="urn:microsoft.com/office/officeart/2005/8/layout/bProcess4"/>
    <dgm:cxn modelId="{D387C504-D755-4406-B216-75D1DF853828}" type="presParOf" srcId="{305C9017-CD87-459C-B1B5-9FF8CDF74C23}" destId="{8AEB2C36-C208-431F-839B-27B0CF2A9C3D}" srcOrd="1" destOrd="0" presId="urn:microsoft.com/office/officeart/2005/8/layout/bProcess4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612698FF-F97C-48FF-91E1-40458BE2ABC0}" type="doc">
      <dgm:prSet loTypeId="urn:microsoft.com/office/officeart/2005/8/layout/bProcess4" loCatId="process" qsTypeId="urn:microsoft.com/office/officeart/2005/8/quickstyle/simple3" qsCatId="simple" csTypeId="urn:microsoft.com/office/officeart/2005/8/colors/accent2_2" csCatId="accent2" phldr="1"/>
      <dgm:spPr/>
      <dgm:t>
        <a:bodyPr/>
        <a:lstStyle/>
        <a:p>
          <a:endParaRPr lang="cs-CZ"/>
        </a:p>
      </dgm:t>
    </dgm:pt>
    <dgm:pt modelId="{0B4F5859-A528-4949-8D55-2A86B8779125}">
      <dgm:prSet phldrT="[Text]"/>
      <dgm:spPr/>
      <dgm:t>
        <a:bodyPr/>
        <a:lstStyle/>
        <a:p>
          <a:r>
            <a:rPr lang="cs-CZ" dirty="0" smtClean="0"/>
            <a:t>Humpolec</a:t>
          </a:r>
          <a:endParaRPr lang="cs-CZ" dirty="0"/>
        </a:p>
      </dgm:t>
    </dgm:pt>
    <dgm:pt modelId="{5977162E-B381-411B-B5DD-1820C6E0C559}" type="parTrans" cxnId="{6705B54D-915C-43DC-884D-5A21795C647F}">
      <dgm:prSet/>
      <dgm:spPr/>
      <dgm:t>
        <a:bodyPr/>
        <a:lstStyle/>
        <a:p>
          <a:endParaRPr lang="cs-CZ"/>
        </a:p>
      </dgm:t>
    </dgm:pt>
    <dgm:pt modelId="{A907BB84-3507-44D7-889F-C691A4E56993}" type="sibTrans" cxnId="{6705B54D-915C-43DC-884D-5A21795C647F}">
      <dgm:prSet/>
      <dgm:spPr/>
      <dgm:t>
        <a:bodyPr/>
        <a:lstStyle/>
        <a:p>
          <a:endParaRPr lang="cs-CZ" dirty="0"/>
        </a:p>
      </dgm:t>
    </dgm:pt>
    <dgm:pt modelId="{EFBAFDB0-D6D9-43DA-918D-4709B44F42AD}">
      <dgm:prSet phldrT="[Text]"/>
      <dgm:spPr/>
      <dgm:t>
        <a:bodyPr/>
        <a:lstStyle/>
        <a:p>
          <a:r>
            <a:rPr lang="cs-CZ" dirty="0" smtClean="0"/>
            <a:t>Bitýška</a:t>
          </a:r>
          <a:endParaRPr lang="cs-CZ" dirty="0"/>
        </a:p>
      </dgm:t>
    </dgm:pt>
    <dgm:pt modelId="{CE66C22F-BA92-4227-B5C8-F59005A02E0B}" type="parTrans" cxnId="{6A878B75-8287-4734-823A-01326776D62D}">
      <dgm:prSet/>
      <dgm:spPr/>
      <dgm:t>
        <a:bodyPr/>
        <a:lstStyle/>
        <a:p>
          <a:endParaRPr lang="cs-CZ"/>
        </a:p>
      </dgm:t>
    </dgm:pt>
    <dgm:pt modelId="{1801D8F3-F96A-4C31-8D07-B2F4C27E0372}" type="sibTrans" cxnId="{6A878B75-8287-4734-823A-01326776D62D}">
      <dgm:prSet/>
      <dgm:spPr/>
      <dgm:t>
        <a:bodyPr/>
        <a:lstStyle/>
        <a:p>
          <a:endParaRPr lang="cs-CZ" dirty="0"/>
        </a:p>
      </dgm:t>
    </dgm:pt>
    <dgm:pt modelId="{034295F7-4B3A-4086-BA15-C8797B612044}">
      <dgm:prSet phldrT="[Text]"/>
      <dgm:spPr/>
      <dgm:t>
        <a:bodyPr/>
        <a:lstStyle/>
        <a:p>
          <a:r>
            <a:rPr lang="cs-CZ" dirty="0" smtClean="0"/>
            <a:t>Kongo</a:t>
          </a:r>
          <a:endParaRPr lang="cs-CZ" dirty="0"/>
        </a:p>
      </dgm:t>
    </dgm:pt>
    <dgm:pt modelId="{BC597404-C709-44FA-BC01-9C189F35838A}" type="parTrans" cxnId="{D3A7C5AB-D950-4EE1-8D10-B1E031013D4B}">
      <dgm:prSet/>
      <dgm:spPr/>
      <dgm:t>
        <a:bodyPr/>
        <a:lstStyle/>
        <a:p>
          <a:endParaRPr lang="cs-CZ"/>
        </a:p>
      </dgm:t>
    </dgm:pt>
    <dgm:pt modelId="{21F937D7-4DBA-4CD4-A427-CC1EB0B9538D}" type="sibTrans" cxnId="{D3A7C5AB-D950-4EE1-8D10-B1E031013D4B}">
      <dgm:prSet/>
      <dgm:spPr/>
      <dgm:t>
        <a:bodyPr/>
        <a:lstStyle/>
        <a:p>
          <a:endParaRPr lang="cs-CZ" dirty="0"/>
        </a:p>
      </dgm:t>
    </dgm:pt>
    <dgm:pt modelId="{7FFBBA76-ADAD-4349-B56D-BB3C5312B201}">
      <dgm:prSet phldrT="[Text]"/>
      <dgm:spPr/>
      <dgm:t>
        <a:bodyPr/>
        <a:lstStyle/>
        <a:p>
          <a:r>
            <a:rPr lang="cs-CZ" dirty="0" smtClean="0"/>
            <a:t>konžský</a:t>
          </a:r>
          <a:endParaRPr lang="cs-CZ" dirty="0"/>
        </a:p>
      </dgm:t>
    </dgm:pt>
    <dgm:pt modelId="{41B8CA5A-E1B4-4464-8FDA-B56F2438BDCC}" type="parTrans" cxnId="{18CE4FF1-CDE0-4A29-8DBD-08731F991EC4}">
      <dgm:prSet/>
      <dgm:spPr/>
      <dgm:t>
        <a:bodyPr/>
        <a:lstStyle/>
        <a:p>
          <a:endParaRPr lang="cs-CZ"/>
        </a:p>
      </dgm:t>
    </dgm:pt>
    <dgm:pt modelId="{C7C68ED6-66FD-4369-904F-11E51EDFBB76}" type="sibTrans" cxnId="{18CE4FF1-CDE0-4A29-8DBD-08731F991EC4}">
      <dgm:prSet/>
      <dgm:spPr/>
      <dgm:t>
        <a:bodyPr/>
        <a:lstStyle/>
        <a:p>
          <a:endParaRPr lang="cs-CZ" dirty="0"/>
        </a:p>
      </dgm:t>
    </dgm:pt>
    <dgm:pt modelId="{5488F5B8-2E5A-4CA3-89B3-C5CFC5646332}">
      <dgm:prSet phldrT="[Text]"/>
      <dgm:spPr/>
      <dgm:t>
        <a:bodyPr/>
        <a:lstStyle/>
        <a:p>
          <a:r>
            <a:rPr lang="cs-CZ" dirty="0" smtClean="0"/>
            <a:t>bitýšský</a:t>
          </a:r>
          <a:endParaRPr lang="cs-CZ" dirty="0"/>
        </a:p>
      </dgm:t>
    </dgm:pt>
    <dgm:pt modelId="{2C0482C3-AD80-4FA1-90F5-04619EB24E73}" type="parTrans" cxnId="{1B375F9F-5DA5-4597-9E7F-958A3CC52DD8}">
      <dgm:prSet/>
      <dgm:spPr/>
      <dgm:t>
        <a:bodyPr/>
        <a:lstStyle/>
        <a:p>
          <a:endParaRPr lang="cs-CZ"/>
        </a:p>
      </dgm:t>
    </dgm:pt>
    <dgm:pt modelId="{308293AC-002E-497F-B8D3-8F629C7C6589}" type="sibTrans" cxnId="{1B375F9F-5DA5-4597-9E7F-958A3CC52DD8}">
      <dgm:prSet/>
      <dgm:spPr/>
      <dgm:t>
        <a:bodyPr/>
        <a:lstStyle/>
        <a:p>
          <a:endParaRPr lang="cs-CZ" dirty="0"/>
        </a:p>
      </dgm:t>
    </dgm:pt>
    <dgm:pt modelId="{B0ADAD58-ADF3-482B-BA67-110CE2E1C589}">
      <dgm:prSet phldrT="[Text]"/>
      <dgm:spPr/>
      <dgm:t>
        <a:bodyPr/>
        <a:lstStyle/>
        <a:p>
          <a:r>
            <a:rPr lang="cs-CZ" dirty="0" smtClean="0"/>
            <a:t>bitýšští</a:t>
          </a:r>
          <a:endParaRPr lang="cs-CZ" dirty="0"/>
        </a:p>
      </dgm:t>
    </dgm:pt>
    <dgm:pt modelId="{D3963DE4-B8D2-49BF-8564-E66D5E837ABC}" type="parTrans" cxnId="{7A83A756-4D05-40D7-B562-D2B5743A6437}">
      <dgm:prSet/>
      <dgm:spPr/>
      <dgm:t>
        <a:bodyPr/>
        <a:lstStyle/>
        <a:p>
          <a:endParaRPr lang="cs-CZ"/>
        </a:p>
      </dgm:t>
    </dgm:pt>
    <dgm:pt modelId="{3D2EB88E-0495-48B4-979E-53E8233D6163}" type="sibTrans" cxnId="{7A83A756-4D05-40D7-B562-D2B5743A6437}">
      <dgm:prSet/>
      <dgm:spPr/>
      <dgm:t>
        <a:bodyPr/>
        <a:lstStyle/>
        <a:p>
          <a:endParaRPr lang="cs-CZ" dirty="0"/>
        </a:p>
      </dgm:t>
    </dgm:pt>
    <dgm:pt modelId="{9EB26558-7576-4FB3-BDAF-8C07D19C031A}">
      <dgm:prSet phldrT="[Text]"/>
      <dgm:spPr/>
      <dgm:t>
        <a:bodyPr/>
        <a:lstStyle/>
        <a:p>
          <a:r>
            <a:rPr lang="cs-CZ" dirty="0" smtClean="0"/>
            <a:t>konžští</a:t>
          </a:r>
          <a:endParaRPr lang="cs-CZ" dirty="0"/>
        </a:p>
      </dgm:t>
    </dgm:pt>
    <dgm:pt modelId="{6D589D7B-FB88-4887-B9B6-CEE8FAAC7385}" type="parTrans" cxnId="{E6220148-6B67-4A70-AFB0-13A4BC94D155}">
      <dgm:prSet/>
      <dgm:spPr/>
      <dgm:t>
        <a:bodyPr/>
        <a:lstStyle/>
        <a:p>
          <a:endParaRPr lang="cs-CZ"/>
        </a:p>
      </dgm:t>
    </dgm:pt>
    <dgm:pt modelId="{D852761E-C318-45D5-A7ED-6A3B08375751}" type="sibTrans" cxnId="{E6220148-6B67-4A70-AFB0-13A4BC94D155}">
      <dgm:prSet/>
      <dgm:spPr/>
      <dgm:t>
        <a:bodyPr/>
        <a:lstStyle/>
        <a:p>
          <a:endParaRPr lang="cs-CZ"/>
        </a:p>
      </dgm:t>
    </dgm:pt>
    <dgm:pt modelId="{4D6AD9AE-180E-4F64-AC14-BD81D1DD47D5}">
      <dgm:prSet phldrT="[Text]"/>
      <dgm:spPr/>
      <dgm:t>
        <a:bodyPr/>
        <a:lstStyle/>
        <a:p>
          <a:r>
            <a:rPr lang="cs-CZ" dirty="0" smtClean="0"/>
            <a:t>humpolečtí</a:t>
          </a:r>
          <a:endParaRPr lang="cs-CZ" dirty="0"/>
        </a:p>
      </dgm:t>
    </dgm:pt>
    <dgm:pt modelId="{AD235698-BDD3-4DFD-9B97-B3A8D11AE674}" type="sibTrans" cxnId="{CA862454-311F-4E89-BFFE-D574316E565C}">
      <dgm:prSet/>
      <dgm:spPr/>
      <dgm:t>
        <a:bodyPr/>
        <a:lstStyle/>
        <a:p>
          <a:endParaRPr lang="cs-CZ" dirty="0"/>
        </a:p>
      </dgm:t>
    </dgm:pt>
    <dgm:pt modelId="{A651ED5C-2A02-4786-A164-D4BCD755D57C}" type="parTrans" cxnId="{CA862454-311F-4E89-BFFE-D574316E565C}">
      <dgm:prSet/>
      <dgm:spPr/>
      <dgm:t>
        <a:bodyPr/>
        <a:lstStyle/>
        <a:p>
          <a:endParaRPr lang="cs-CZ"/>
        </a:p>
      </dgm:t>
    </dgm:pt>
    <dgm:pt modelId="{5E9B4979-C0D9-46C7-BD80-ABE13283F852}">
      <dgm:prSet phldrT="[Text]"/>
      <dgm:spPr/>
      <dgm:t>
        <a:bodyPr/>
        <a:lstStyle/>
        <a:p>
          <a:r>
            <a:rPr lang="cs-CZ" dirty="0" smtClean="0"/>
            <a:t>humpolecký</a:t>
          </a:r>
          <a:endParaRPr lang="cs-CZ" dirty="0"/>
        </a:p>
      </dgm:t>
    </dgm:pt>
    <dgm:pt modelId="{38580D61-814F-4EB8-A095-E42543318812}" type="sibTrans" cxnId="{BFF863C7-6BB0-406B-8BF0-95139D5C5112}">
      <dgm:prSet/>
      <dgm:spPr/>
      <dgm:t>
        <a:bodyPr/>
        <a:lstStyle/>
        <a:p>
          <a:endParaRPr lang="cs-CZ" dirty="0"/>
        </a:p>
      </dgm:t>
    </dgm:pt>
    <dgm:pt modelId="{83AFFF06-4C8D-4028-A576-BF31E2875A59}" type="parTrans" cxnId="{BFF863C7-6BB0-406B-8BF0-95139D5C5112}">
      <dgm:prSet/>
      <dgm:spPr/>
      <dgm:t>
        <a:bodyPr/>
        <a:lstStyle/>
        <a:p>
          <a:endParaRPr lang="cs-CZ"/>
        </a:p>
      </dgm:t>
    </dgm:pt>
    <dgm:pt modelId="{6E255BAB-BC2E-4386-8791-D82A5ED75CDD}" type="pres">
      <dgm:prSet presAssocID="{612698FF-F97C-48FF-91E1-40458BE2ABC0}" presName="Name0" presStyleCnt="0">
        <dgm:presLayoutVars>
          <dgm:dir/>
          <dgm:resizeHandles/>
        </dgm:presLayoutVars>
      </dgm:prSet>
      <dgm:spPr/>
      <dgm:t>
        <a:bodyPr/>
        <a:lstStyle/>
        <a:p>
          <a:endParaRPr lang="cs-CZ"/>
        </a:p>
      </dgm:t>
    </dgm:pt>
    <dgm:pt modelId="{4C4970CB-CB87-4AAC-AE1E-2493DAB164AE}" type="pres">
      <dgm:prSet presAssocID="{0B4F5859-A528-4949-8D55-2A86B8779125}" presName="compNode" presStyleCnt="0"/>
      <dgm:spPr/>
    </dgm:pt>
    <dgm:pt modelId="{758DC15B-B80B-4D94-9CA9-6ED4C25C7678}" type="pres">
      <dgm:prSet presAssocID="{0B4F5859-A528-4949-8D55-2A86B8779125}" presName="dummyConnPt" presStyleCnt="0"/>
      <dgm:spPr/>
    </dgm:pt>
    <dgm:pt modelId="{EEC11469-FAE1-4A2D-9FAF-F5C648B161AB}" type="pres">
      <dgm:prSet presAssocID="{0B4F5859-A528-4949-8D55-2A86B8779125}" presName="node" presStyleLbl="node1" presStyleIdx="0" presStyleCnt="9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C64FAFB4-4BEF-4FD3-81BC-0618CB358C4A}" type="pres">
      <dgm:prSet presAssocID="{A907BB84-3507-44D7-889F-C691A4E56993}" presName="sibTrans" presStyleLbl="bgSibTrans2D1" presStyleIdx="0" presStyleCnt="8"/>
      <dgm:spPr/>
      <dgm:t>
        <a:bodyPr/>
        <a:lstStyle/>
        <a:p>
          <a:endParaRPr lang="cs-CZ"/>
        </a:p>
      </dgm:t>
    </dgm:pt>
    <dgm:pt modelId="{8AAAF585-A96F-49EC-B8F5-6C7322FCD782}" type="pres">
      <dgm:prSet presAssocID="{EFBAFDB0-D6D9-43DA-918D-4709B44F42AD}" presName="compNode" presStyleCnt="0"/>
      <dgm:spPr/>
    </dgm:pt>
    <dgm:pt modelId="{FF93C598-AE6F-46AD-94D4-38499DEFEE08}" type="pres">
      <dgm:prSet presAssocID="{EFBAFDB0-D6D9-43DA-918D-4709B44F42AD}" presName="dummyConnPt" presStyleCnt="0"/>
      <dgm:spPr/>
    </dgm:pt>
    <dgm:pt modelId="{4BFEE431-1DF4-47AD-8538-3AB1D4A7A414}" type="pres">
      <dgm:prSet presAssocID="{EFBAFDB0-D6D9-43DA-918D-4709B44F42AD}" presName="node" presStyleLbl="node1" presStyleIdx="1" presStyleCnt="9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1164FEF5-8739-4C82-850B-6D9C07EEEAB3}" type="pres">
      <dgm:prSet presAssocID="{1801D8F3-F96A-4C31-8D07-B2F4C27E0372}" presName="sibTrans" presStyleLbl="bgSibTrans2D1" presStyleIdx="1" presStyleCnt="8"/>
      <dgm:spPr/>
      <dgm:t>
        <a:bodyPr/>
        <a:lstStyle/>
        <a:p>
          <a:endParaRPr lang="cs-CZ"/>
        </a:p>
      </dgm:t>
    </dgm:pt>
    <dgm:pt modelId="{5CBF38C5-B8D5-4EE0-AE04-543302C40497}" type="pres">
      <dgm:prSet presAssocID="{034295F7-4B3A-4086-BA15-C8797B612044}" presName="compNode" presStyleCnt="0"/>
      <dgm:spPr/>
    </dgm:pt>
    <dgm:pt modelId="{C3C2F5E8-60D9-4D50-BC29-B23C9909EE7A}" type="pres">
      <dgm:prSet presAssocID="{034295F7-4B3A-4086-BA15-C8797B612044}" presName="dummyConnPt" presStyleCnt="0"/>
      <dgm:spPr/>
    </dgm:pt>
    <dgm:pt modelId="{24A3AE15-87E0-49C7-B9A0-6EE8656CDF4E}" type="pres">
      <dgm:prSet presAssocID="{034295F7-4B3A-4086-BA15-C8797B612044}" presName="node" presStyleLbl="node1" presStyleIdx="2" presStyleCnt="9" custLinFactNeighborX="81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ED590BEA-B68C-46CD-9230-9D391B50641A}" type="pres">
      <dgm:prSet presAssocID="{21F937D7-4DBA-4CD4-A427-CC1EB0B9538D}" presName="sibTrans" presStyleLbl="bgSibTrans2D1" presStyleIdx="2" presStyleCnt="8"/>
      <dgm:spPr/>
      <dgm:t>
        <a:bodyPr/>
        <a:lstStyle/>
        <a:p>
          <a:endParaRPr lang="cs-CZ"/>
        </a:p>
      </dgm:t>
    </dgm:pt>
    <dgm:pt modelId="{35C2370C-40A0-4AE2-8E14-5EE6C0B31669}" type="pres">
      <dgm:prSet presAssocID="{7FFBBA76-ADAD-4349-B56D-BB3C5312B201}" presName="compNode" presStyleCnt="0"/>
      <dgm:spPr/>
    </dgm:pt>
    <dgm:pt modelId="{745629BB-90BA-4290-802C-8A4EC307F0D0}" type="pres">
      <dgm:prSet presAssocID="{7FFBBA76-ADAD-4349-B56D-BB3C5312B201}" presName="dummyConnPt" presStyleCnt="0"/>
      <dgm:spPr/>
    </dgm:pt>
    <dgm:pt modelId="{21170F2F-C2FA-4E71-B0E9-2471A6713219}" type="pres">
      <dgm:prSet presAssocID="{7FFBBA76-ADAD-4349-B56D-BB3C5312B201}" presName="node" presStyleLbl="node1" presStyleIdx="3" presStyleCnt="9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0126F34B-3B3F-4658-88B3-01D325E4969E}" type="pres">
      <dgm:prSet presAssocID="{C7C68ED6-66FD-4369-904F-11E51EDFBB76}" presName="sibTrans" presStyleLbl="bgSibTrans2D1" presStyleIdx="3" presStyleCnt="8"/>
      <dgm:spPr/>
      <dgm:t>
        <a:bodyPr/>
        <a:lstStyle/>
        <a:p>
          <a:endParaRPr lang="cs-CZ"/>
        </a:p>
      </dgm:t>
    </dgm:pt>
    <dgm:pt modelId="{AE8B319A-A3C9-476A-8B7A-69FBB9DA59E5}" type="pres">
      <dgm:prSet presAssocID="{5488F5B8-2E5A-4CA3-89B3-C5CFC5646332}" presName="compNode" presStyleCnt="0"/>
      <dgm:spPr/>
    </dgm:pt>
    <dgm:pt modelId="{53BB0814-D658-48BC-A868-FE4235CBF138}" type="pres">
      <dgm:prSet presAssocID="{5488F5B8-2E5A-4CA3-89B3-C5CFC5646332}" presName="dummyConnPt" presStyleCnt="0"/>
      <dgm:spPr/>
    </dgm:pt>
    <dgm:pt modelId="{964BACD4-0DF7-4521-B18C-C9F21DCCA347}" type="pres">
      <dgm:prSet presAssocID="{5488F5B8-2E5A-4CA3-89B3-C5CFC5646332}" presName="node" presStyleLbl="node1" presStyleIdx="4" presStyleCnt="9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4B4360D6-17C2-45D6-BEC7-6EA27332F03F}" type="pres">
      <dgm:prSet presAssocID="{308293AC-002E-497F-B8D3-8F629C7C6589}" presName="sibTrans" presStyleLbl="bgSibTrans2D1" presStyleIdx="4" presStyleCnt="8"/>
      <dgm:spPr/>
      <dgm:t>
        <a:bodyPr/>
        <a:lstStyle/>
        <a:p>
          <a:endParaRPr lang="cs-CZ"/>
        </a:p>
      </dgm:t>
    </dgm:pt>
    <dgm:pt modelId="{47CAD91B-7A0E-46A6-8566-0E03AA2C38F9}" type="pres">
      <dgm:prSet presAssocID="{5E9B4979-C0D9-46C7-BD80-ABE13283F852}" presName="compNode" presStyleCnt="0"/>
      <dgm:spPr/>
    </dgm:pt>
    <dgm:pt modelId="{0DE01F50-7596-404B-9BC7-12AE3DFD9415}" type="pres">
      <dgm:prSet presAssocID="{5E9B4979-C0D9-46C7-BD80-ABE13283F852}" presName="dummyConnPt" presStyleCnt="0"/>
      <dgm:spPr/>
    </dgm:pt>
    <dgm:pt modelId="{82AD70DE-F157-4EFE-A21C-72A9459B0D0D}" type="pres">
      <dgm:prSet presAssocID="{5E9B4979-C0D9-46C7-BD80-ABE13283F852}" presName="node" presStyleLbl="node1" presStyleIdx="5" presStyleCnt="9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4782280B-926E-406C-9880-248C22CA2859}" type="pres">
      <dgm:prSet presAssocID="{38580D61-814F-4EB8-A095-E42543318812}" presName="sibTrans" presStyleLbl="bgSibTrans2D1" presStyleIdx="5" presStyleCnt="8"/>
      <dgm:spPr/>
      <dgm:t>
        <a:bodyPr/>
        <a:lstStyle/>
        <a:p>
          <a:endParaRPr lang="cs-CZ"/>
        </a:p>
      </dgm:t>
    </dgm:pt>
    <dgm:pt modelId="{F27BB734-BC9D-46AA-8EEE-DD1208754EFE}" type="pres">
      <dgm:prSet presAssocID="{4D6AD9AE-180E-4F64-AC14-BD81D1DD47D5}" presName="compNode" presStyleCnt="0"/>
      <dgm:spPr/>
    </dgm:pt>
    <dgm:pt modelId="{DCA9B642-CABB-4704-8BEB-113B74C365E0}" type="pres">
      <dgm:prSet presAssocID="{4D6AD9AE-180E-4F64-AC14-BD81D1DD47D5}" presName="dummyConnPt" presStyleCnt="0"/>
      <dgm:spPr/>
    </dgm:pt>
    <dgm:pt modelId="{54DCA24F-67E9-4927-BA1D-AAEB8D9E6C44}" type="pres">
      <dgm:prSet presAssocID="{4D6AD9AE-180E-4F64-AC14-BD81D1DD47D5}" presName="node" presStyleLbl="node1" presStyleIdx="6" presStyleCnt="9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CCB2F2CF-2673-4D23-BE80-55B0207F2A53}" type="pres">
      <dgm:prSet presAssocID="{AD235698-BDD3-4DFD-9B97-B3A8D11AE674}" presName="sibTrans" presStyleLbl="bgSibTrans2D1" presStyleIdx="6" presStyleCnt="8"/>
      <dgm:spPr/>
      <dgm:t>
        <a:bodyPr/>
        <a:lstStyle/>
        <a:p>
          <a:endParaRPr lang="cs-CZ"/>
        </a:p>
      </dgm:t>
    </dgm:pt>
    <dgm:pt modelId="{1BB8EC6C-F43F-460E-8CF3-531B2F85B54B}" type="pres">
      <dgm:prSet presAssocID="{B0ADAD58-ADF3-482B-BA67-110CE2E1C589}" presName="compNode" presStyleCnt="0"/>
      <dgm:spPr/>
    </dgm:pt>
    <dgm:pt modelId="{39DE1536-54A1-4E05-A619-00934A7BEAEB}" type="pres">
      <dgm:prSet presAssocID="{B0ADAD58-ADF3-482B-BA67-110CE2E1C589}" presName="dummyConnPt" presStyleCnt="0"/>
      <dgm:spPr/>
    </dgm:pt>
    <dgm:pt modelId="{EBCDFCF5-9E93-4622-B804-F70343473C74}" type="pres">
      <dgm:prSet presAssocID="{B0ADAD58-ADF3-482B-BA67-110CE2E1C589}" presName="node" presStyleLbl="node1" presStyleIdx="7" presStyleCnt="9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BC64A755-E7F0-4493-BD03-08E679944C36}" type="pres">
      <dgm:prSet presAssocID="{3D2EB88E-0495-48B4-979E-53E8233D6163}" presName="sibTrans" presStyleLbl="bgSibTrans2D1" presStyleIdx="7" presStyleCnt="8"/>
      <dgm:spPr/>
      <dgm:t>
        <a:bodyPr/>
        <a:lstStyle/>
        <a:p>
          <a:endParaRPr lang="cs-CZ"/>
        </a:p>
      </dgm:t>
    </dgm:pt>
    <dgm:pt modelId="{305C9017-CD87-459C-B1B5-9FF8CDF74C23}" type="pres">
      <dgm:prSet presAssocID="{9EB26558-7576-4FB3-BDAF-8C07D19C031A}" presName="compNode" presStyleCnt="0"/>
      <dgm:spPr/>
    </dgm:pt>
    <dgm:pt modelId="{DA01CD78-B87D-46C3-B2F9-D465F67E54A7}" type="pres">
      <dgm:prSet presAssocID="{9EB26558-7576-4FB3-BDAF-8C07D19C031A}" presName="dummyConnPt" presStyleCnt="0"/>
      <dgm:spPr/>
    </dgm:pt>
    <dgm:pt modelId="{8AEB2C36-C208-431F-839B-27B0CF2A9C3D}" type="pres">
      <dgm:prSet presAssocID="{9EB26558-7576-4FB3-BDAF-8C07D19C031A}" presName="node" presStyleLbl="node1" presStyleIdx="8" presStyleCnt="9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</dgm:ptLst>
  <dgm:cxnLst>
    <dgm:cxn modelId="{388272A4-C82E-49A0-B283-C4649553890B}" type="presOf" srcId="{3D2EB88E-0495-48B4-979E-53E8233D6163}" destId="{BC64A755-E7F0-4493-BD03-08E679944C36}" srcOrd="0" destOrd="0" presId="urn:microsoft.com/office/officeart/2005/8/layout/bProcess4"/>
    <dgm:cxn modelId="{F32F776F-7301-4F7E-AB6A-0A30DFE71553}" type="presOf" srcId="{4D6AD9AE-180E-4F64-AC14-BD81D1DD47D5}" destId="{54DCA24F-67E9-4927-BA1D-AAEB8D9E6C44}" srcOrd="0" destOrd="0" presId="urn:microsoft.com/office/officeart/2005/8/layout/bProcess4"/>
    <dgm:cxn modelId="{FE85D21D-DC65-4861-91D4-9AEAB5AEA9EC}" type="presOf" srcId="{1801D8F3-F96A-4C31-8D07-B2F4C27E0372}" destId="{1164FEF5-8739-4C82-850B-6D9C07EEEAB3}" srcOrd="0" destOrd="0" presId="urn:microsoft.com/office/officeart/2005/8/layout/bProcess4"/>
    <dgm:cxn modelId="{D3A7C5AB-D950-4EE1-8D10-B1E031013D4B}" srcId="{612698FF-F97C-48FF-91E1-40458BE2ABC0}" destId="{034295F7-4B3A-4086-BA15-C8797B612044}" srcOrd="2" destOrd="0" parTransId="{BC597404-C709-44FA-BC01-9C189F35838A}" sibTransId="{21F937D7-4DBA-4CD4-A427-CC1EB0B9538D}"/>
    <dgm:cxn modelId="{DD860FCB-F079-4C1B-B6CF-A3B66DEC3134}" type="presOf" srcId="{7FFBBA76-ADAD-4349-B56D-BB3C5312B201}" destId="{21170F2F-C2FA-4E71-B0E9-2471A6713219}" srcOrd="0" destOrd="0" presId="urn:microsoft.com/office/officeart/2005/8/layout/bProcess4"/>
    <dgm:cxn modelId="{EB0F12AE-48FC-4A42-970F-F04DDA6D12A8}" type="presOf" srcId="{612698FF-F97C-48FF-91E1-40458BE2ABC0}" destId="{6E255BAB-BC2E-4386-8791-D82A5ED75CDD}" srcOrd="0" destOrd="0" presId="urn:microsoft.com/office/officeart/2005/8/layout/bProcess4"/>
    <dgm:cxn modelId="{F16B4519-E114-4598-BAF9-88F113FE9D4D}" type="presOf" srcId="{EFBAFDB0-D6D9-43DA-918D-4709B44F42AD}" destId="{4BFEE431-1DF4-47AD-8538-3AB1D4A7A414}" srcOrd="0" destOrd="0" presId="urn:microsoft.com/office/officeart/2005/8/layout/bProcess4"/>
    <dgm:cxn modelId="{BE68589A-7007-40B4-ACEE-39E0D54436C5}" type="presOf" srcId="{21F937D7-4DBA-4CD4-A427-CC1EB0B9538D}" destId="{ED590BEA-B68C-46CD-9230-9D391B50641A}" srcOrd="0" destOrd="0" presId="urn:microsoft.com/office/officeart/2005/8/layout/bProcess4"/>
    <dgm:cxn modelId="{6A878B75-8287-4734-823A-01326776D62D}" srcId="{612698FF-F97C-48FF-91E1-40458BE2ABC0}" destId="{EFBAFDB0-D6D9-43DA-918D-4709B44F42AD}" srcOrd="1" destOrd="0" parTransId="{CE66C22F-BA92-4227-B5C8-F59005A02E0B}" sibTransId="{1801D8F3-F96A-4C31-8D07-B2F4C27E0372}"/>
    <dgm:cxn modelId="{B7C41D05-8452-4D84-9B83-40B8102473FA}" type="presOf" srcId="{308293AC-002E-497F-B8D3-8F629C7C6589}" destId="{4B4360D6-17C2-45D6-BEC7-6EA27332F03F}" srcOrd="0" destOrd="0" presId="urn:microsoft.com/office/officeart/2005/8/layout/bProcess4"/>
    <dgm:cxn modelId="{5989A7F7-219D-4625-86CA-C41D138845B4}" type="presOf" srcId="{0B4F5859-A528-4949-8D55-2A86B8779125}" destId="{EEC11469-FAE1-4A2D-9FAF-F5C648B161AB}" srcOrd="0" destOrd="0" presId="urn:microsoft.com/office/officeart/2005/8/layout/bProcess4"/>
    <dgm:cxn modelId="{3BE1024E-E0D1-4299-B1E1-4ADAB3A31496}" type="presOf" srcId="{C7C68ED6-66FD-4369-904F-11E51EDFBB76}" destId="{0126F34B-3B3F-4658-88B3-01D325E4969E}" srcOrd="0" destOrd="0" presId="urn:microsoft.com/office/officeart/2005/8/layout/bProcess4"/>
    <dgm:cxn modelId="{4767BFFE-1C69-4E23-B494-3DEC11D69762}" type="presOf" srcId="{AD235698-BDD3-4DFD-9B97-B3A8D11AE674}" destId="{CCB2F2CF-2673-4D23-BE80-55B0207F2A53}" srcOrd="0" destOrd="0" presId="urn:microsoft.com/office/officeart/2005/8/layout/bProcess4"/>
    <dgm:cxn modelId="{E6220148-6B67-4A70-AFB0-13A4BC94D155}" srcId="{612698FF-F97C-48FF-91E1-40458BE2ABC0}" destId="{9EB26558-7576-4FB3-BDAF-8C07D19C031A}" srcOrd="8" destOrd="0" parTransId="{6D589D7B-FB88-4887-B9B6-CEE8FAAC7385}" sibTransId="{D852761E-C318-45D5-A7ED-6A3B08375751}"/>
    <dgm:cxn modelId="{5D4F59D5-B5FB-4FC1-A30B-802D1136B653}" type="presOf" srcId="{A907BB84-3507-44D7-889F-C691A4E56993}" destId="{C64FAFB4-4BEF-4FD3-81BC-0618CB358C4A}" srcOrd="0" destOrd="0" presId="urn:microsoft.com/office/officeart/2005/8/layout/bProcess4"/>
    <dgm:cxn modelId="{7A83A756-4D05-40D7-B562-D2B5743A6437}" srcId="{612698FF-F97C-48FF-91E1-40458BE2ABC0}" destId="{B0ADAD58-ADF3-482B-BA67-110CE2E1C589}" srcOrd="7" destOrd="0" parTransId="{D3963DE4-B8D2-49BF-8564-E66D5E837ABC}" sibTransId="{3D2EB88E-0495-48B4-979E-53E8233D6163}"/>
    <dgm:cxn modelId="{F6A7C0C6-365F-48B9-9472-DF0F0B99D8C0}" type="presOf" srcId="{034295F7-4B3A-4086-BA15-C8797B612044}" destId="{24A3AE15-87E0-49C7-B9A0-6EE8656CDF4E}" srcOrd="0" destOrd="0" presId="urn:microsoft.com/office/officeart/2005/8/layout/bProcess4"/>
    <dgm:cxn modelId="{BFF863C7-6BB0-406B-8BF0-95139D5C5112}" srcId="{612698FF-F97C-48FF-91E1-40458BE2ABC0}" destId="{5E9B4979-C0D9-46C7-BD80-ABE13283F852}" srcOrd="5" destOrd="0" parTransId="{83AFFF06-4C8D-4028-A576-BF31E2875A59}" sibTransId="{38580D61-814F-4EB8-A095-E42543318812}"/>
    <dgm:cxn modelId="{4792176F-D944-4D60-AB65-5D4FAD5C70C2}" type="presOf" srcId="{5E9B4979-C0D9-46C7-BD80-ABE13283F852}" destId="{82AD70DE-F157-4EFE-A21C-72A9459B0D0D}" srcOrd="0" destOrd="0" presId="urn:microsoft.com/office/officeart/2005/8/layout/bProcess4"/>
    <dgm:cxn modelId="{6705B54D-915C-43DC-884D-5A21795C647F}" srcId="{612698FF-F97C-48FF-91E1-40458BE2ABC0}" destId="{0B4F5859-A528-4949-8D55-2A86B8779125}" srcOrd="0" destOrd="0" parTransId="{5977162E-B381-411B-B5DD-1820C6E0C559}" sibTransId="{A907BB84-3507-44D7-889F-C691A4E56993}"/>
    <dgm:cxn modelId="{261A2216-F04A-40D2-BD1C-6E32E4F1FAEB}" type="presOf" srcId="{5488F5B8-2E5A-4CA3-89B3-C5CFC5646332}" destId="{964BACD4-0DF7-4521-B18C-C9F21DCCA347}" srcOrd="0" destOrd="0" presId="urn:microsoft.com/office/officeart/2005/8/layout/bProcess4"/>
    <dgm:cxn modelId="{18CE4FF1-CDE0-4A29-8DBD-08731F991EC4}" srcId="{612698FF-F97C-48FF-91E1-40458BE2ABC0}" destId="{7FFBBA76-ADAD-4349-B56D-BB3C5312B201}" srcOrd="3" destOrd="0" parTransId="{41B8CA5A-E1B4-4464-8FDA-B56F2438BDCC}" sibTransId="{C7C68ED6-66FD-4369-904F-11E51EDFBB76}"/>
    <dgm:cxn modelId="{1B375F9F-5DA5-4597-9E7F-958A3CC52DD8}" srcId="{612698FF-F97C-48FF-91E1-40458BE2ABC0}" destId="{5488F5B8-2E5A-4CA3-89B3-C5CFC5646332}" srcOrd="4" destOrd="0" parTransId="{2C0482C3-AD80-4FA1-90F5-04619EB24E73}" sibTransId="{308293AC-002E-497F-B8D3-8F629C7C6589}"/>
    <dgm:cxn modelId="{74ABCF59-3180-4754-9A5B-51AF53A62868}" type="presOf" srcId="{38580D61-814F-4EB8-A095-E42543318812}" destId="{4782280B-926E-406C-9880-248C22CA2859}" srcOrd="0" destOrd="0" presId="urn:microsoft.com/office/officeart/2005/8/layout/bProcess4"/>
    <dgm:cxn modelId="{E498B22C-C415-4090-8F7C-5525232EE424}" type="presOf" srcId="{B0ADAD58-ADF3-482B-BA67-110CE2E1C589}" destId="{EBCDFCF5-9E93-4622-B804-F70343473C74}" srcOrd="0" destOrd="0" presId="urn:microsoft.com/office/officeart/2005/8/layout/bProcess4"/>
    <dgm:cxn modelId="{D25EBAAF-6F4E-4961-8EB4-2103C7E68030}" type="presOf" srcId="{9EB26558-7576-4FB3-BDAF-8C07D19C031A}" destId="{8AEB2C36-C208-431F-839B-27B0CF2A9C3D}" srcOrd="0" destOrd="0" presId="urn:microsoft.com/office/officeart/2005/8/layout/bProcess4"/>
    <dgm:cxn modelId="{CA862454-311F-4E89-BFFE-D574316E565C}" srcId="{612698FF-F97C-48FF-91E1-40458BE2ABC0}" destId="{4D6AD9AE-180E-4F64-AC14-BD81D1DD47D5}" srcOrd="6" destOrd="0" parTransId="{A651ED5C-2A02-4786-A164-D4BCD755D57C}" sibTransId="{AD235698-BDD3-4DFD-9B97-B3A8D11AE674}"/>
    <dgm:cxn modelId="{F29CDFC3-711C-43BB-9ACC-94C52A3D8349}" type="presParOf" srcId="{6E255BAB-BC2E-4386-8791-D82A5ED75CDD}" destId="{4C4970CB-CB87-4AAC-AE1E-2493DAB164AE}" srcOrd="0" destOrd="0" presId="urn:microsoft.com/office/officeart/2005/8/layout/bProcess4"/>
    <dgm:cxn modelId="{30EFB331-749A-4191-95C4-882B5E0D63E6}" type="presParOf" srcId="{4C4970CB-CB87-4AAC-AE1E-2493DAB164AE}" destId="{758DC15B-B80B-4D94-9CA9-6ED4C25C7678}" srcOrd="0" destOrd="0" presId="urn:microsoft.com/office/officeart/2005/8/layout/bProcess4"/>
    <dgm:cxn modelId="{32912963-FA2F-4F5F-B040-75C8CBA100D4}" type="presParOf" srcId="{4C4970CB-CB87-4AAC-AE1E-2493DAB164AE}" destId="{EEC11469-FAE1-4A2D-9FAF-F5C648B161AB}" srcOrd="1" destOrd="0" presId="urn:microsoft.com/office/officeart/2005/8/layout/bProcess4"/>
    <dgm:cxn modelId="{70563798-BD91-4124-9775-08904388F20A}" type="presParOf" srcId="{6E255BAB-BC2E-4386-8791-D82A5ED75CDD}" destId="{C64FAFB4-4BEF-4FD3-81BC-0618CB358C4A}" srcOrd="1" destOrd="0" presId="urn:microsoft.com/office/officeart/2005/8/layout/bProcess4"/>
    <dgm:cxn modelId="{9FC274DE-43B7-4997-833D-D3041FFC3655}" type="presParOf" srcId="{6E255BAB-BC2E-4386-8791-D82A5ED75CDD}" destId="{8AAAF585-A96F-49EC-B8F5-6C7322FCD782}" srcOrd="2" destOrd="0" presId="urn:microsoft.com/office/officeart/2005/8/layout/bProcess4"/>
    <dgm:cxn modelId="{142E43CD-DCF4-4B3C-9CFD-23C2E3236B35}" type="presParOf" srcId="{8AAAF585-A96F-49EC-B8F5-6C7322FCD782}" destId="{FF93C598-AE6F-46AD-94D4-38499DEFEE08}" srcOrd="0" destOrd="0" presId="urn:microsoft.com/office/officeart/2005/8/layout/bProcess4"/>
    <dgm:cxn modelId="{3A836C98-7347-412B-B6C7-F4B61F1E7B9A}" type="presParOf" srcId="{8AAAF585-A96F-49EC-B8F5-6C7322FCD782}" destId="{4BFEE431-1DF4-47AD-8538-3AB1D4A7A414}" srcOrd="1" destOrd="0" presId="urn:microsoft.com/office/officeart/2005/8/layout/bProcess4"/>
    <dgm:cxn modelId="{5B1B8EE0-5D1C-4233-A365-3EC3C3A26C3B}" type="presParOf" srcId="{6E255BAB-BC2E-4386-8791-D82A5ED75CDD}" destId="{1164FEF5-8739-4C82-850B-6D9C07EEEAB3}" srcOrd="3" destOrd="0" presId="urn:microsoft.com/office/officeart/2005/8/layout/bProcess4"/>
    <dgm:cxn modelId="{E05FFB93-8002-45BA-B8F9-DD4581733793}" type="presParOf" srcId="{6E255BAB-BC2E-4386-8791-D82A5ED75CDD}" destId="{5CBF38C5-B8D5-4EE0-AE04-543302C40497}" srcOrd="4" destOrd="0" presId="urn:microsoft.com/office/officeart/2005/8/layout/bProcess4"/>
    <dgm:cxn modelId="{9796BD0B-F0B0-4B72-98DB-5EDBC6BBE2E1}" type="presParOf" srcId="{5CBF38C5-B8D5-4EE0-AE04-543302C40497}" destId="{C3C2F5E8-60D9-4D50-BC29-B23C9909EE7A}" srcOrd="0" destOrd="0" presId="urn:microsoft.com/office/officeart/2005/8/layout/bProcess4"/>
    <dgm:cxn modelId="{55E58DD0-A12D-4901-B83B-A2B4E87866B4}" type="presParOf" srcId="{5CBF38C5-B8D5-4EE0-AE04-543302C40497}" destId="{24A3AE15-87E0-49C7-B9A0-6EE8656CDF4E}" srcOrd="1" destOrd="0" presId="urn:microsoft.com/office/officeart/2005/8/layout/bProcess4"/>
    <dgm:cxn modelId="{3D5DCD66-A1C5-41A2-9AD1-A1ABCC451099}" type="presParOf" srcId="{6E255BAB-BC2E-4386-8791-D82A5ED75CDD}" destId="{ED590BEA-B68C-46CD-9230-9D391B50641A}" srcOrd="5" destOrd="0" presId="urn:microsoft.com/office/officeart/2005/8/layout/bProcess4"/>
    <dgm:cxn modelId="{B557357D-0922-4B62-AE83-7E0A42A694D9}" type="presParOf" srcId="{6E255BAB-BC2E-4386-8791-D82A5ED75CDD}" destId="{35C2370C-40A0-4AE2-8E14-5EE6C0B31669}" srcOrd="6" destOrd="0" presId="urn:microsoft.com/office/officeart/2005/8/layout/bProcess4"/>
    <dgm:cxn modelId="{FDC7134A-04A8-4827-8F7D-54E08417D148}" type="presParOf" srcId="{35C2370C-40A0-4AE2-8E14-5EE6C0B31669}" destId="{745629BB-90BA-4290-802C-8A4EC307F0D0}" srcOrd="0" destOrd="0" presId="urn:microsoft.com/office/officeart/2005/8/layout/bProcess4"/>
    <dgm:cxn modelId="{ABEF6C36-8114-4DF2-A097-1060B7BBDCCC}" type="presParOf" srcId="{35C2370C-40A0-4AE2-8E14-5EE6C0B31669}" destId="{21170F2F-C2FA-4E71-B0E9-2471A6713219}" srcOrd="1" destOrd="0" presId="urn:microsoft.com/office/officeart/2005/8/layout/bProcess4"/>
    <dgm:cxn modelId="{B283465C-DCF3-4DD4-9004-F50DAF16203C}" type="presParOf" srcId="{6E255BAB-BC2E-4386-8791-D82A5ED75CDD}" destId="{0126F34B-3B3F-4658-88B3-01D325E4969E}" srcOrd="7" destOrd="0" presId="urn:microsoft.com/office/officeart/2005/8/layout/bProcess4"/>
    <dgm:cxn modelId="{3934C0A4-1ADE-44B9-A87D-ECA4597ECD65}" type="presParOf" srcId="{6E255BAB-BC2E-4386-8791-D82A5ED75CDD}" destId="{AE8B319A-A3C9-476A-8B7A-69FBB9DA59E5}" srcOrd="8" destOrd="0" presId="urn:microsoft.com/office/officeart/2005/8/layout/bProcess4"/>
    <dgm:cxn modelId="{7E76E177-430C-4BF4-B16B-ED9F8304DC8E}" type="presParOf" srcId="{AE8B319A-A3C9-476A-8B7A-69FBB9DA59E5}" destId="{53BB0814-D658-48BC-A868-FE4235CBF138}" srcOrd="0" destOrd="0" presId="urn:microsoft.com/office/officeart/2005/8/layout/bProcess4"/>
    <dgm:cxn modelId="{CDD52E97-44F7-42EC-A0F7-974DFD046031}" type="presParOf" srcId="{AE8B319A-A3C9-476A-8B7A-69FBB9DA59E5}" destId="{964BACD4-0DF7-4521-B18C-C9F21DCCA347}" srcOrd="1" destOrd="0" presId="urn:microsoft.com/office/officeart/2005/8/layout/bProcess4"/>
    <dgm:cxn modelId="{7C020925-CC59-45F0-862C-AC7CE0C41A3F}" type="presParOf" srcId="{6E255BAB-BC2E-4386-8791-D82A5ED75CDD}" destId="{4B4360D6-17C2-45D6-BEC7-6EA27332F03F}" srcOrd="9" destOrd="0" presId="urn:microsoft.com/office/officeart/2005/8/layout/bProcess4"/>
    <dgm:cxn modelId="{3A92F834-521B-4302-83B5-9BB61B27863B}" type="presParOf" srcId="{6E255BAB-BC2E-4386-8791-D82A5ED75CDD}" destId="{47CAD91B-7A0E-46A6-8566-0E03AA2C38F9}" srcOrd="10" destOrd="0" presId="urn:microsoft.com/office/officeart/2005/8/layout/bProcess4"/>
    <dgm:cxn modelId="{04A0BD8F-6872-4C9E-8F80-19ECAA131422}" type="presParOf" srcId="{47CAD91B-7A0E-46A6-8566-0E03AA2C38F9}" destId="{0DE01F50-7596-404B-9BC7-12AE3DFD9415}" srcOrd="0" destOrd="0" presId="urn:microsoft.com/office/officeart/2005/8/layout/bProcess4"/>
    <dgm:cxn modelId="{201BEE4C-5F91-4DF7-8358-E577620FC78E}" type="presParOf" srcId="{47CAD91B-7A0E-46A6-8566-0E03AA2C38F9}" destId="{82AD70DE-F157-4EFE-A21C-72A9459B0D0D}" srcOrd="1" destOrd="0" presId="urn:microsoft.com/office/officeart/2005/8/layout/bProcess4"/>
    <dgm:cxn modelId="{A2D7C4FC-DB1E-47FE-A29F-EB9E148A674D}" type="presParOf" srcId="{6E255BAB-BC2E-4386-8791-D82A5ED75CDD}" destId="{4782280B-926E-406C-9880-248C22CA2859}" srcOrd="11" destOrd="0" presId="urn:microsoft.com/office/officeart/2005/8/layout/bProcess4"/>
    <dgm:cxn modelId="{2F5E8242-3302-40AA-9F40-FB8C4A0CE29C}" type="presParOf" srcId="{6E255BAB-BC2E-4386-8791-D82A5ED75CDD}" destId="{F27BB734-BC9D-46AA-8EEE-DD1208754EFE}" srcOrd="12" destOrd="0" presId="urn:microsoft.com/office/officeart/2005/8/layout/bProcess4"/>
    <dgm:cxn modelId="{347783CE-40E0-4F04-BBE5-8AE7FE948DCC}" type="presParOf" srcId="{F27BB734-BC9D-46AA-8EEE-DD1208754EFE}" destId="{DCA9B642-CABB-4704-8BEB-113B74C365E0}" srcOrd="0" destOrd="0" presId="urn:microsoft.com/office/officeart/2005/8/layout/bProcess4"/>
    <dgm:cxn modelId="{65D6CC84-807F-4EE2-B240-161384E6ABE1}" type="presParOf" srcId="{F27BB734-BC9D-46AA-8EEE-DD1208754EFE}" destId="{54DCA24F-67E9-4927-BA1D-AAEB8D9E6C44}" srcOrd="1" destOrd="0" presId="urn:microsoft.com/office/officeart/2005/8/layout/bProcess4"/>
    <dgm:cxn modelId="{72BFB528-607B-4926-9900-8C9414696FDD}" type="presParOf" srcId="{6E255BAB-BC2E-4386-8791-D82A5ED75CDD}" destId="{CCB2F2CF-2673-4D23-BE80-55B0207F2A53}" srcOrd="13" destOrd="0" presId="urn:microsoft.com/office/officeart/2005/8/layout/bProcess4"/>
    <dgm:cxn modelId="{9A536945-67E8-417D-AF6B-C33DB84F343A}" type="presParOf" srcId="{6E255BAB-BC2E-4386-8791-D82A5ED75CDD}" destId="{1BB8EC6C-F43F-460E-8CF3-531B2F85B54B}" srcOrd="14" destOrd="0" presId="urn:microsoft.com/office/officeart/2005/8/layout/bProcess4"/>
    <dgm:cxn modelId="{044F7020-17B6-493E-BA88-D9395F9D3398}" type="presParOf" srcId="{1BB8EC6C-F43F-460E-8CF3-531B2F85B54B}" destId="{39DE1536-54A1-4E05-A619-00934A7BEAEB}" srcOrd="0" destOrd="0" presId="urn:microsoft.com/office/officeart/2005/8/layout/bProcess4"/>
    <dgm:cxn modelId="{AC804118-1F06-4450-8A64-B96ECC4D351F}" type="presParOf" srcId="{1BB8EC6C-F43F-460E-8CF3-531B2F85B54B}" destId="{EBCDFCF5-9E93-4622-B804-F70343473C74}" srcOrd="1" destOrd="0" presId="urn:microsoft.com/office/officeart/2005/8/layout/bProcess4"/>
    <dgm:cxn modelId="{0641278A-DC85-432B-91B8-46F1E20ACB84}" type="presParOf" srcId="{6E255BAB-BC2E-4386-8791-D82A5ED75CDD}" destId="{BC64A755-E7F0-4493-BD03-08E679944C36}" srcOrd="15" destOrd="0" presId="urn:microsoft.com/office/officeart/2005/8/layout/bProcess4"/>
    <dgm:cxn modelId="{6A3344FA-C9BE-4811-B2F7-B8FD28716A99}" type="presParOf" srcId="{6E255BAB-BC2E-4386-8791-D82A5ED75CDD}" destId="{305C9017-CD87-459C-B1B5-9FF8CDF74C23}" srcOrd="16" destOrd="0" presId="urn:microsoft.com/office/officeart/2005/8/layout/bProcess4"/>
    <dgm:cxn modelId="{DA1A4D30-CC2A-4747-A777-32E6BD22DEA1}" type="presParOf" srcId="{305C9017-CD87-459C-B1B5-9FF8CDF74C23}" destId="{DA01CD78-B87D-46C3-B2F9-D465F67E54A7}" srcOrd="0" destOrd="0" presId="urn:microsoft.com/office/officeart/2005/8/layout/bProcess4"/>
    <dgm:cxn modelId="{C45AC87E-3A5A-47FA-A47D-1A50515056F8}" type="presParOf" srcId="{305C9017-CD87-459C-B1B5-9FF8CDF74C23}" destId="{8AEB2C36-C208-431F-839B-27B0CF2A9C3D}" srcOrd="1" destOrd="0" presId="urn:microsoft.com/office/officeart/2005/8/layout/bProcess4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329D35E-E023-44BD-83D1-E689D88DB8BF}">
      <dsp:nvSpPr>
        <dsp:cNvPr id="0" name=""/>
        <dsp:cNvSpPr/>
      </dsp:nvSpPr>
      <dsp:spPr>
        <a:xfrm rot="5400000">
          <a:off x="-368329" y="1285229"/>
          <a:ext cx="1628085" cy="196549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83D2FE6-AF16-4136-AC14-234900CB05D6}">
      <dsp:nvSpPr>
        <dsp:cNvPr id="0" name=""/>
        <dsp:cNvSpPr/>
      </dsp:nvSpPr>
      <dsp:spPr>
        <a:xfrm>
          <a:off x="4023" y="242972"/>
          <a:ext cx="2183881" cy="1310329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3400" kern="1200" dirty="0" smtClean="0">
              <a:solidFill>
                <a:schemeClr val="tx1"/>
              </a:solidFill>
            </a:rPr>
            <a:t>Uherské Hradiště</a:t>
          </a:r>
          <a:endParaRPr lang="cs-CZ" sz="3400" kern="1200" dirty="0">
            <a:solidFill>
              <a:schemeClr val="tx1"/>
            </a:solidFill>
          </a:endParaRPr>
        </a:p>
      </dsp:txBody>
      <dsp:txXfrm>
        <a:off x="42401" y="281350"/>
        <a:ext cx="2107125" cy="1233573"/>
      </dsp:txXfrm>
    </dsp:sp>
    <dsp:sp modelId="{C13483AA-9ED3-48BE-AA7E-57FBB13622F1}">
      <dsp:nvSpPr>
        <dsp:cNvPr id="0" name=""/>
        <dsp:cNvSpPr/>
      </dsp:nvSpPr>
      <dsp:spPr>
        <a:xfrm rot="5400000">
          <a:off x="-368329" y="2923141"/>
          <a:ext cx="1628085" cy="196549"/>
        </a:xfrm>
        <a:prstGeom prst="rect">
          <a:avLst/>
        </a:prstGeom>
        <a:solidFill>
          <a:schemeClr val="accent5">
            <a:hueOff val="52544"/>
            <a:satOff val="0"/>
            <a:lumOff val="-1485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B48ECC9-5602-421B-AB4D-2E81F0F36001}">
      <dsp:nvSpPr>
        <dsp:cNvPr id="0" name=""/>
        <dsp:cNvSpPr/>
      </dsp:nvSpPr>
      <dsp:spPr>
        <a:xfrm>
          <a:off x="4023" y="1880884"/>
          <a:ext cx="2183881" cy="1310329"/>
        </a:xfrm>
        <a:prstGeom prst="roundRect">
          <a:avLst>
            <a:gd name="adj" fmla="val 10000"/>
          </a:avLst>
        </a:prstGeom>
        <a:solidFill>
          <a:schemeClr val="accent5">
            <a:hueOff val="45976"/>
            <a:satOff val="0"/>
            <a:lumOff val="-1299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3400" kern="1200" dirty="0" smtClean="0">
              <a:solidFill>
                <a:schemeClr val="tx1"/>
              </a:solidFill>
            </a:rPr>
            <a:t>?</a:t>
          </a:r>
          <a:endParaRPr lang="cs-CZ" sz="3400" kern="1200" dirty="0">
            <a:solidFill>
              <a:schemeClr val="tx1"/>
            </a:solidFill>
          </a:endParaRPr>
        </a:p>
      </dsp:txBody>
      <dsp:txXfrm>
        <a:off x="42401" y="1919262"/>
        <a:ext cx="2107125" cy="1233573"/>
      </dsp:txXfrm>
    </dsp:sp>
    <dsp:sp modelId="{9B7D7726-7985-4571-88E7-4893B2BED35A}">
      <dsp:nvSpPr>
        <dsp:cNvPr id="0" name=""/>
        <dsp:cNvSpPr/>
      </dsp:nvSpPr>
      <dsp:spPr>
        <a:xfrm>
          <a:off x="450626" y="3742097"/>
          <a:ext cx="2894736" cy="196549"/>
        </a:xfrm>
        <a:prstGeom prst="rect">
          <a:avLst/>
        </a:prstGeom>
        <a:solidFill>
          <a:schemeClr val="accent5">
            <a:hueOff val="105088"/>
            <a:satOff val="0"/>
            <a:lumOff val="-2969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DA1FC70-254C-429C-BFFC-8D3D2C9D24D9}">
      <dsp:nvSpPr>
        <dsp:cNvPr id="0" name=""/>
        <dsp:cNvSpPr/>
      </dsp:nvSpPr>
      <dsp:spPr>
        <a:xfrm>
          <a:off x="4023" y="3518795"/>
          <a:ext cx="2183881" cy="1310329"/>
        </a:xfrm>
        <a:prstGeom prst="roundRect">
          <a:avLst>
            <a:gd name="adj" fmla="val 10000"/>
          </a:avLst>
        </a:prstGeom>
        <a:solidFill>
          <a:schemeClr val="accent5">
            <a:hueOff val="91952"/>
            <a:satOff val="0"/>
            <a:lumOff val="-259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3400" kern="1200" dirty="0" smtClean="0">
              <a:solidFill>
                <a:schemeClr val="tx1"/>
              </a:solidFill>
            </a:rPr>
            <a:t>?</a:t>
          </a:r>
          <a:endParaRPr lang="cs-CZ" sz="3400" kern="1200" dirty="0">
            <a:solidFill>
              <a:schemeClr val="tx1"/>
            </a:solidFill>
          </a:endParaRPr>
        </a:p>
      </dsp:txBody>
      <dsp:txXfrm>
        <a:off x="42401" y="3557173"/>
        <a:ext cx="2107125" cy="1233573"/>
      </dsp:txXfrm>
    </dsp:sp>
    <dsp:sp modelId="{64D5DEE2-A519-4E87-A95D-4958DC00677C}">
      <dsp:nvSpPr>
        <dsp:cNvPr id="0" name=""/>
        <dsp:cNvSpPr/>
      </dsp:nvSpPr>
      <dsp:spPr>
        <a:xfrm rot="16200000">
          <a:off x="2536233" y="2923141"/>
          <a:ext cx="1628085" cy="196549"/>
        </a:xfrm>
        <a:prstGeom prst="rect">
          <a:avLst/>
        </a:prstGeom>
        <a:solidFill>
          <a:schemeClr val="accent5">
            <a:hueOff val="157631"/>
            <a:satOff val="0"/>
            <a:lumOff val="-4454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4C66DDA-34F8-4032-BAA6-A7B35A824A8A}">
      <dsp:nvSpPr>
        <dsp:cNvPr id="0" name=""/>
        <dsp:cNvSpPr/>
      </dsp:nvSpPr>
      <dsp:spPr>
        <a:xfrm>
          <a:off x="2908587" y="3518795"/>
          <a:ext cx="2183881" cy="1310329"/>
        </a:xfrm>
        <a:prstGeom prst="roundRect">
          <a:avLst>
            <a:gd name="adj" fmla="val 10000"/>
          </a:avLst>
        </a:prstGeom>
        <a:solidFill>
          <a:schemeClr val="accent5">
            <a:hueOff val="137928"/>
            <a:satOff val="0"/>
            <a:lumOff val="-3897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3400" kern="1200" dirty="0" smtClean="0">
              <a:solidFill>
                <a:schemeClr val="tx1"/>
              </a:solidFill>
            </a:rPr>
            <a:t>poličský</a:t>
          </a:r>
          <a:endParaRPr lang="cs-CZ" sz="3400" kern="1200" dirty="0">
            <a:solidFill>
              <a:schemeClr val="tx1"/>
            </a:solidFill>
          </a:endParaRPr>
        </a:p>
      </dsp:txBody>
      <dsp:txXfrm>
        <a:off x="2946965" y="3557173"/>
        <a:ext cx="2107125" cy="1233573"/>
      </dsp:txXfrm>
    </dsp:sp>
    <dsp:sp modelId="{2AE76F8F-978A-461B-BE7B-11101C370A6E}">
      <dsp:nvSpPr>
        <dsp:cNvPr id="0" name=""/>
        <dsp:cNvSpPr/>
      </dsp:nvSpPr>
      <dsp:spPr>
        <a:xfrm rot="16200000">
          <a:off x="2536233" y="1285229"/>
          <a:ext cx="1628085" cy="196549"/>
        </a:xfrm>
        <a:prstGeom prst="rect">
          <a:avLst/>
        </a:prstGeom>
        <a:solidFill>
          <a:schemeClr val="accent5">
            <a:hueOff val="210175"/>
            <a:satOff val="0"/>
            <a:lumOff val="-5939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8B61B8D-11F8-4E46-9130-03D9155D8220}">
      <dsp:nvSpPr>
        <dsp:cNvPr id="0" name=""/>
        <dsp:cNvSpPr/>
      </dsp:nvSpPr>
      <dsp:spPr>
        <a:xfrm>
          <a:off x="2908587" y="1880884"/>
          <a:ext cx="2183881" cy="1310329"/>
        </a:xfrm>
        <a:prstGeom prst="roundRect">
          <a:avLst>
            <a:gd name="adj" fmla="val 10000"/>
          </a:avLst>
        </a:prstGeom>
        <a:solidFill>
          <a:schemeClr val="accent5">
            <a:hueOff val="183903"/>
            <a:satOff val="0"/>
            <a:lumOff val="-519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3400" kern="1200" dirty="0" smtClean="0">
              <a:solidFill>
                <a:schemeClr val="tx1"/>
              </a:solidFill>
            </a:rPr>
            <a:t>?</a:t>
          </a:r>
          <a:endParaRPr lang="cs-CZ" sz="3400" kern="1200" dirty="0">
            <a:solidFill>
              <a:schemeClr val="tx1"/>
            </a:solidFill>
          </a:endParaRPr>
        </a:p>
      </dsp:txBody>
      <dsp:txXfrm>
        <a:off x="2946965" y="1919262"/>
        <a:ext cx="2107125" cy="1233573"/>
      </dsp:txXfrm>
    </dsp:sp>
    <dsp:sp modelId="{FFDDE354-6595-4A9A-9632-63A3BF1C96D8}">
      <dsp:nvSpPr>
        <dsp:cNvPr id="0" name=""/>
        <dsp:cNvSpPr/>
      </dsp:nvSpPr>
      <dsp:spPr>
        <a:xfrm>
          <a:off x="3355189" y="466274"/>
          <a:ext cx="2894736" cy="196549"/>
        </a:xfrm>
        <a:prstGeom prst="rect">
          <a:avLst/>
        </a:prstGeom>
        <a:solidFill>
          <a:schemeClr val="accent5">
            <a:hueOff val="262719"/>
            <a:satOff val="0"/>
            <a:lumOff val="-7424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34A7074-0922-400B-BA65-D02346884A51}">
      <dsp:nvSpPr>
        <dsp:cNvPr id="0" name=""/>
        <dsp:cNvSpPr/>
      </dsp:nvSpPr>
      <dsp:spPr>
        <a:xfrm>
          <a:off x="2908587" y="242972"/>
          <a:ext cx="2183881" cy="1310329"/>
        </a:xfrm>
        <a:prstGeom prst="roundRect">
          <a:avLst>
            <a:gd name="adj" fmla="val 10000"/>
          </a:avLst>
        </a:prstGeom>
        <a:solidFill>
          <a:schemeClr val="accent5">
            <a:hueOff val="229879"/>
            <a:satOff val="0"/>
            <a:lumOff val="-649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3400" kern="1200" dirty="0" smtClean="0">
              <a:solidFill>
                <a:schemeClr val="tx1"/>
              </a:solidFill>
            </a:rPr>
            <a:t>hradišťský</a:t>
          </a:r>
          <a:endParaRPr lang="cs-CZ" sz="3400" kern="1200" dirty="0">
            <a:solidFill>
              <a:schemeClr val="tx1"/>
            </a:solidFill>
          </a:endParaRPr>
        </a:p>
      </dsp:txBody>
      <dsp:txXfrm>
        <a:off x="2946965" y="281350"/>
        <a:ext cx="2107125" cy="1233573"/>
      </dsp:txXfrm>
    </dsp:sp>
    <dsp:sp modelId="{A75510EC-4661-4D00-A52A-49E09676FB77}">
      <dsp:nvSpPr>
        <dsp:cNvPr id="0" name=""/>
        <dsp:cNvSpPr/>
      </dsp:nvSpPr>
      <dsp:spPr>
        <a:xfrm rot="5400000">
          <a:off x="5440796" y="1285229"/>
          <a:ext cx="1628085" cy="196549"/>
        </a:xfrm>
        <a:prstGeom prst="rect">
          <a:avLst/>
        </a:prstGeom>
        <a:solidFill>
          <a:schemeClr val="accent5">
            <a:hueOff val="315263"/>
            <a:satOff val="0"/>
            <a:lumOff val="-8908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56B7BFA-516E-4005-9614-1FEB2ED2CB01}">
      <dsp:nvSpPr>
        <dsp:cNvPr id="0" name=""/>
        <dsp:cNvSpPr/>
      </dsp:nvSpPr>
      <dsp:spPr>
        <a:xfrm>
          <a:off x="5813150" y="242972"/>
          <a:ext cx="2183881" cy="1310329"/>
        </a:xfrm>
        <a:prstGeom prst="roundRect">
          <a:avLst>
            <a:gd name="adj" fmla="val 10000"/>
          </a:avLst>
        </a:prstGeom>
        <a:solidFill>
          <a:schemeClr val="accent5">
            <a:hueOff val="275855"/>
            <a:satOff val="0"/>
            <a:lumOff val="-779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3400" kern="1200" dirty="0" smtClean="0">
              <a:solidFill>
                <a:schemeClr val="tx1"/>
              </a:solidFill>
            </a:rPr>
            <a:t>hradišťští</a:t>
          </a:r>
          <a:endParaRPr lang="cs-CZ" sz="3400" kern="1200" dirty="0">
            <a:solidFill>
              <a:schemeClr val="tx1"/>
            </a:solidFill>
          </a:endParaRPr>
        </a:p>
      </dsp:txBody>
      <dsp:txXfrm>
        <a:off x="5851528" y="281350"/>
        <a:ext cx="2107125" cy="1233573"/>
      </dsp:txXfrm>
    </dsp:sp>
    <dsp:sp modelId="{D301144E-2137-4CD3-8288-5C997C6B6A21}">
      <dsp:nvSpPr>
        <dsp:cNvPr id="0" name=""/>
        <dsp:cNvSpPr/>
      </dsp:nvSpPr>
      <dsp:spPr>
        <a:xfrm rot="5400000">
          <a:off x="5440796" y="2923141"/>
          <a:ext cx="1628085" cy="196549"/>
        </a:xfrm>
        <a:prstGeom prst="rect">
          <a:avLst/>
        </a:prstGeom>
        <a:solidFill>
          <a:schemeClr val="accent5">
            <a:hueOff val="367807"/>
            <a:satOff val="0"/>
            <a:lumOff val="-10393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603F996-3958-458E-A7B3-CA4A25EAA814}">
      <dsp:nvSpPr>
        <dsp:cNvPr id="0" name=""/>
        <dsp:cNvSpPr/>
      </dsp:nvSpPr>
      <dsp:spPr>
        <a:xfrm>
          <a:off x="5813150" y="1880884"/>
          <a:ext cx="2183881" cy="1310329"/>
        </a:xfrm>
        <a:prstGeom prst="roundRect">
          <a:avLst>
            <a:gd name="adj" fmla="val 10000"/>
          </a:avLst>
        </a:prstGeom>
        <a:solidFill>
          <a:schemeClr val="accent5">
            <a:hueOff val="321831"/>
            <a:satOff val="0"/>
            <a:lumOff val="-9094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3400" kern="1200" dirty="0" smtClean="0">
              <a:solidFill>
                <a:schemeClr val="tx1"/>
              </a:solidFill>
            </a:rPr>
            <a:t>jaroměřští</a:t>
          </a:r>
          <a:endParaRPr lang="cs-CZ" sz="3400" kern="1200" dirty="0">
            <a:solidFill>
              <a:schemeClr val="tx1"/>
            </a:solidFill>
          </a:endParaRPr>
        </a:p>
      </dsp:txBody>
      <dsp:txXfrm>
        <a:off x="5851528" y="1919262"/>
        <a:ext cx="2107125" cy="1233573"/>
      </dsp:txXfrm>
    </dsp:sp>
    <dsp:sp modelId="{D1A793D6-ADF8-4779-82CA-215DBFE90C37}">
      <dsp:nvSpPr>
        <dsp:cNvPr id="0" name=""/>
        <dsp:cNvSpPr/>
      </dsp:nvSpPr>
      <dsp:spPr>
        <a:xfrm>
          <a:off x="5813150" y="3518795"/>
          <a:ext cx="2183881" cy="1310329"/>
        </a:xfrm>
        <a:prstGeom prst="roundRect">
          <a:avLst>
            <a:gd name="adj" fmla="val 10000"/>
          </a:avLst>
        </a:prstGeom>
        <a:solidFill>
          <a:schemeClr val="accent5">
            <a:hueOff val="367807"/>
            <a:satOff val="0"/>
            <a:lumOff val="-1039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3400" kern="1200" dirty="0" smtClean="0">
              <a:solidFill>
                <a:schemeClr val="tx1"/>
              </a:solidFill>
            </a:rPr>
            <a:t>?</a:t>
          </a:r>
          <a:endParaRPr lang="cs-CZ" sz="3400" kern="1200" dirty="0">
            <a:solidFill>
              <a:schemeClr val="tx1"/>
            </a:solidFill>
          </a:endParaRPr>
        </a:p>
      </dsp:txBody>
      <dsp:txXfrm>
        <a:off x="5851528" y="3557173"/>
        <a:ext cx="2107125" cy="123357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64FAFB4-4BEF-4FD3-81BC-0618CB358C4A}">
      <dsp:nvSpPr>
        <dsp:cNvPr id="0" name=""/>
        <dsp:cNvSpPr/>
      </dsp:nvSpPr>
      <dsp:spPr>
        <a:xfrm rot="5400000">
          <a:off x="-194228" y="1029234"/>
          <a:ext cx="1605958" cy="193845"/>
        </a:xfrm>
        <a:prstGeom prst="rect">
          <a:avLst/>
        </a:prstGeom>
        <a:gradFill rotWithShape="0">
          <a:gsLst>
            <a:gs pos="0">
              <a:schemeClr val="accent2">
                <a:tint val="60000"/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2">
                <a:tint val="60000"/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2">
                <a:tint val="60000"/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EEC11469-FAE1-4A2D-9FAF-F5C648B161AB}">
      <dsp:nvSpPr>
        <dsp:cNvPr id="0" name=""/>
        <dsp:cNvSpPr/>
      </dsp:nvSpPr>
      <dsp:spPr>
        <a:xfrm>
          <a:off x="173271" y="1448"/>
          <a:ext cx="2153840" cy="129230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2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3400" kern="1200" dirty="0" smtClean="0"/>
            <a:t>Humpolec</a:t>
          </a:r>
          <a:endParaRPr lang="cs-CZ" sz="3400" kern="1200" dirty="0"/>
        </a:p>
      </dsp:txBody>
      <dsp:txXfrm>
        <a:off x="211121" y="39298"/>
        <a:ext cx="2078140" cy="1216604"/>
      </dsp:txXfrm>
    </dsp:sp>
    <dsp:sp modelId="{1164FEF5-8739-4C82-850B-6D9C07EEEAB3}">
      <dsp:nvSpPr>
        <dsp:cNvPr id="0" name=""/>
        <dsp:cNvSpPr/>
      </dsp:nvSpPr>
      <dsp:spPr>
        <a:xfrm rot="5400000">
          <a:off x="-194228" y="2644614"/>
          <a:ext cx="1605958" cy="193845"/>
        </a:xfrm>
        <a:prstGeom prst="rect">
          <a:avLst/>
        </a:prstGeom>
        <a:gradFill rotWithShape="0">
          <a:gsLst>
            <a:gs pos="0">
              <a:schemeClr val="accent2">
                <a:tint val="60000"/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2">
                <a:tint val="60000"/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2">
                <a:tint val="60000"/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4BFEE431-1DF4-47AD-8538-3AB1D4A7A414}">
      <dsp:nvSpPr>
        <dsp:cNvPr id="0" name=""/>
        <dsp:cNvSpPr/>
      </dsp:nvSpPr>
      <dsp:spPr>
        <a:xfrm>
          <a:off x="173271" y="1616829"/>
          <a:ext cx="2153840" cy="129230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2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3400" kern="1200" dirty="0" smtClean="0"/>
            <a:t>?</a:t>
          </a:r>
          <a:endParaRPr lang="cs-CZ" sz="3400" kern="1200" dirty="0"/>
        </a:p>
      </dsp:txBody>
      <dsp:txXfrm>
        <a:off x="211121" y="1654679"/>
        <a:ext cx="2078140" cy="1216604"/>
      </dsp:txXfrm>
    </dsp:sp>
    <dsp:sp modelId="{ED590BEA-B68C-46CD-9230-9D391B50641A}">
      <dsp:nvSpPr>
        <dsp:cNvPr id="0" name=""/>
        <dsp:cNvSpPr/>
      </dsp:nvSpPr>
      <dsp:spPr>
        <a:xfrm>
          <a:off x="613461" y="3452304"/>
          <a:ext cx="2855186" cy="193845"/>
        </a:xfrm>
        <a:prstGeom prst="rect">
          <a:avLst/>
        </a:prstGeom>
        <a:gradFill rotWithShape="0">
          <a:gsLst>
            <a:gs pos="0">
              <a:schemeClr val="accent2">
                <a:tint val="60000"/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2">
                <a:tint val="60000"/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2">
                <a:tint val="60000"/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24A3AE15-87E0-49C7-B9A0-6EE8656CDF4E}">
      <dsp:nvSpPr>
        <dsp:cNvPr id="0" name=""/>
        <dsp:cNvSpPr/>
      </dsp:nvSpPr>
      <dsp:spPr>
        <a:xfrm>
          <a:off x="173271" y="3232209"/>
          <a:ext cx="2153840" cy="129230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2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3400" kern="1200" dirty="0" smtClean="0"/>
            <a:t>?</a:t>
          </a:r>
          <a:endParaRPr lang="cs-CZ" sz="3400" kern="1200" dirty="0"/>
        </a:p>
      </dsp:txBody>
      <dsp:txXfrm>
        <a:off x="211121" y="3270059"/>
        <a:ext cx="2078140" cy="1216604"/>
      </dsp:txXfrm>
    </dsp:sp>
    <dsp:sp modelId="{0126F34B-3B3F-4658-88B3-01D325E4969E}">
      <dsp:nvSpPr>
        <dsp:cNvPr id="0" name=""/>
        <dsp:cNvSpPr/>
      </dsp:nvSpPr>
      <dsp:spPr>
        <a:xfrm rot="16200000">
          <a:off x="2670379" y="2644614"/>
          <a:ext cx="1605958" cy="193845"/>
        </a:xfrm>
        <a:prstGeom prst="rect">
          <a:avLst/>
        </a:prstGeom>
        <a:gradFill rotWithShape="0">
          <a:gsLst>
            <a:gs pos="0">
              <a:schemeClr val="accent2">
                <a:tint val="60000"/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2">
                <a:tint val="60000"/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2">
                <a:tint val="60000"/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21170F2F-C2FA-4E71-B0E9-2471A6713219}">
      <dsp:nvSpPr>
        <dsp:cNvPr id="0" name=""/>
        <dsp:cNvSpPr/>
      </dsp:nvSpPr>
      <dsp:spPr>
        <a:xfrm>
          <a:off x="3037879" y="3232209"/>
          <a:ext cx="2153840" cy="129230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2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3400" kern="1200" dirty="0" smtClean="0"/>
            <a:t>?</a:t>
          </a:r>
          <a:endParaRPr lang="cs-CZ" sz="3400" kern="1200" dirty="0"/>
        </a:p>
      </dsp:txBody>
      <dsp:txXfrm>
        <a:off x="3075729" y="3270059"/>
        <a:ext cx="2078140" cy="1216604"/>
      </dsp:txXfrm>
    </dsp:sp>
    <dsp:sp modelId="{4B4360D6-17C2-45D6-BEC7-6EA27332F03F}">
      <dsp:nvSpPr>
        <dsp:cNvPr id="0" name=""/>
        <dsp:cNvSpPr/>
      </dsp:nvSpPr>
      <dsp:spPr>
        <a:xfrm rot="16200000">
          <a:off x="2670379" y="1029234"/>
          <a:ext cx="1605958" cy="193845"/>
        </a:xfrm>
        <a:prstGeom prst="rect">
          <a:avLst/>
        </a:prstGeom>
        <a:gradFill rotWithShape="0">
          <a:gsLst>
            <a:gs pos="0">
              <a:schemeClr val="accent2">
                <a:tint val="60000"/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2">
                <a:tint val="60000"/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2">
                <a:tint val="60000"/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964BACD4-0DF7-4521-B18C-C9F21DCCA347}">
      <dsp:nvSpPr>
        <dsp:cNvPr id="0" name=""/>
        <dsp:cNvSpPr/>
      </dsp:nvSpPr>
      <dsp:spPr>
        <a:xfrm>
          <a:off x="3037879" y="1616829"/>
          <a:ext cx="2153840" cy="129230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2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3400" kern="1200" dirty="0" smtClean="0"/>
            <a:t>bitýšský</a:t>
          </a:r>
          <a:endParaRPr lang="cs-CZ" sz="3400" kern="1200" dirty="0"/>
        </a:p>
      </dsp:txBody>
      <dsp:txXfrm>
        <a:off x="3075729" y="1654679"/>
        <a:ext cx="2078140" cy="1216604"/>
      </dsp:txXfrm>
    </dsp:sp>
    <dsp:sp modelId="{4782280B-926E-406C-9880-248C22CA2859}">
      <dsp:nvSpPr>
        <dsp:cNvPr id="0" name=""/>
        <dsp:cNvSpPr/>
      </dsp:nvSpPr>
      <dsp:spPr>
        <a:xfrm>
          <a:off x="3478069" y="221543"/>
          <a:ext cx="2855186" cy="193845"/>
        </a:xfrm>
        <a:prstGeom prst="rect">
          <a:avLst/>
        </a:prstGeom>
        <a:gradFill rotWithShape="0">
          <a:gsLst>
            <a:gs pos="0">
              <a:schemeClr val="accent2">
                <a:tint val="60000"/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2">
                <a:tint val="60000"/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2">
                <a:tint val="60000"/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82AD70DE-F157-4EFE-A21C-72A9459B0D0D}">
      <dsp:nvSpPr>
        <dsp:cNvPr id="0" name=""/>
        <dsp:cNvSpPr/>
      </dsp:nvSpPr>
      <dsp:spPr>
        <a:xfrm>
          <a:off x="3037879" y="1448"/>
          <a:ext cx="2153840" cy="129230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2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3400" kern="1200" dirty="0" smtClean="0"/>
            <a:t>?</a:t>
          </a:r>
          <a:endParaRPr lang="cs-CZ" sz="3400" kern="1200" dirty="0"/>
        </a:p>
      </dsp:txBody>
      <dsp:txXfrm>
        <a:off x="3075729" y="39298"/>
        <a:ext cx="2078140" cy="1216604"/>
      </dsp:txXfrm>
    </dsp:sp>
    <dsp:sp modelId="{CCB2F2CF-2673-4D23-BE80-55B0207F2A53}">
      <dsp:nvSpPr>
        <dsp:cNvPr id="0" name=""/>
        <dsp:cNvSpPr/>
      </dsp:nvSpPr>
      <dsp:spPr>
        <a:xfrm rot="5400000">
          <a:off x="5534987" y="1029234"/>
          <a:ext cx="1605958" cy="193845"/>
        </a:xfrm>
        <a:prstGeom prst="rect">
          <a:avLst/>
        </a:prstGeom>
        <a:gradFill rotWithShape="0">
          <a:gsLst>
            <a:gs pos="0">
              <a:schemeClr val="accent2">
                <a:tint val="60000"/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2">
                <a:tint val="60000"/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2">
                <a:tint val="60000"/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54DCA24F-67E9-4927-BA1D-AAEB8D9E6C44}">
      <dsp:nvSpPr>
        <dsp:cNvPr id="0" name=""/>
        <dsp:cNvSpPr/>
      </dsp:nvSpPr>
      <dsp:spPr>
        <a:xfrm>
          <a:off x="5902487" y="1448"/>
          <a:ext cx="2153840" cy="129230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2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3400" kern="1200" dirty="0" smtClean="0"/>
            <a:t>?</a:t>
          </a:r>
          <a:endParaRPr lang="cs-CZ" sz="3400" kern="1200" dirty="0"/>
        </a:p>
      </dsp:txBody>
      <dsp:txXfrm>
        <a:off x="5940337" y="39298"/>
        <a:ext cx="2078140" cy="1216604"/>
      </dsp:txXfrm>
    </dsp:sp>
    <dsp:sp modelId="{BC64A755-E7F0-4493-BD03-08E679944C36}">
      <dsp:nvSpPr>
        <dsp:cNvPr id="0" name=""/>
        <dsp:cNvSpPr/>
      </dsp:nvSpPr>
      <dsp:spPr>
        <a:xfrm rot="5400000">
          <a:off x="5534987" y="2644614"/>
          <a:ext cx="1605958" cy="193845"/>
        </a:xfrm>
        <a:prstGeom prst="rect">
          <a:avLst/>
        </a:prstGeom>
        <a:gradFill rotWithShape="0">
          <a:gsLst>
            <a:gs pos="0">
              <a:schemeClr val="accent2">
                <a:tint val="60000"/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2">
                <a:tint val="60000"/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2">
                <a:tint val="60000"/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EBCDFCF5-9E93-4622-B804-F70343473C74}">
      <dsp:nvSpPr>
        <dsp:cNvPr id="0" name=""/>
        <dsp:cNvSpPr/>
      </dsp:nvSpPr>
      <dsp:spPr>
        <a:xfrm>
          <a:off x="5902487" y="1616829"/>
          <a:ext cx="2153840" cy="129230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2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3400" kern="1200" dirty="0" smtClean="0"/>
            <a:t>?</a:t>
          </a:r>
          <a:endParaRPr lang="cs-CZ" sz="3400" kern="1200" dirty="0"/>
        </a:p>
      </dsp:txBody>
      <dsp:txXfrm>
        <a:off x="5940337" y="1654679"/>
        <a:ext cx="2078140" cy="1216604"/>
      </dsp:txXfrm>
    </dsp:sp>
    <dsp:sp modelId="{8AEB2C36-C208-431F-839B-27B0CF2A9C3D}">
      <dsp:nvSpPr>
        <dsp:cNvPr id="0" name=""/>
        <dsp:cNvSpPr/>
      </dsp:nvSpPr>
      <dsp:spPr>
        <a:xfrm>
          <a:off x="5902487" y="3232209"/>
          <a:ext cx="2153840" cy="129230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2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3400" kern="1200" dirty="0" smtClean="0"/>
            <a:t>konžští</a:t>
          </a:r>
          <a:endParaRPr lang="cs-CZ" sz="3400" kern="1200" dirty="0"/>
        </a:p>
      </dsp:txBody>
      <dsp:txXfrm>
        <a:off x="5940337" y="3270059"/>
        <a:ext cx="2078140" cy="1216604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64FAFB4-4BEF-4FD3-81BC-0618CB358C4A}">
      <dsp:nvSpPr>
        <dsp:cNvPr id="0" name=""/>
        <dsp:cNvSpPr/>
      </dsp:nvSpPr>
      <dsp:spPr>
        <a:xfrm rot="5400000">
          <a:off x="-194228" y="1029234"/>
          <a:ext cx="1605958" cy="193845"/>
        </a:xfrm>
        <a:prstGeom prst="rect">
          <a:avLst/>
        </a:prstGeom>
        <a:gradFill rotWithShape="0">
          <a:gsLst>
            <a:gs pos="0">
              <a:schemeClr val="accent2">
                <a:tint val="60000"/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2">
                <a:tint val="60000"/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2">
                <a:tint val="60000"/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EEC11469-FAE1-4A2D-9FAF-F5C648B161AB}">
      <dsp:nvSpPr>
        <dsp:cNvPr id="0" name=""/>
        <dsp:cNvSpPr/>
      </dsp:nvSpPr>
      <dsp:spPr>
        <a:xfrm>
          <a:off x="173271" y="1448"/>
          <a:ext cx="2153840" cy="129230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2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900" kern="1200" dirty="0" smtClean="0"/>
            <a:t>Humpolec</a:t>
          </a:r>
          <a:endParaRPr lang="cs-CZ" sz="2900" kern="1200" dirty="0"/>
        </a:p>
      </dsp:txBody>
      <dsp:txXfrm>
        <a:off x="211121" y="39298"/>
        <a:ext cx="2078140" cy="1216604"/>
      </dsp:txXfrm>
    </dsp:sp>
    <dsp:sp modelId="{1164FEF5-8739-4C82-850B-6D9C07EEEAB3}">
      <dsp:nvSpPr>
        <dsp:cNvPr id="0" name=""/>
        <dsp:cNvSpPr/>
      </dsp:nvSpPr>
      <dsp:spPr>
        <a:xfrm rot="5396265">
          <a:off x="-193356" y="2644614"/>
          <a:ext cx="1605959" cy="193845"/>
        </a:xfrm>
        <a:prstGeom prst="rect">
          <a:avLst/>
        </a:prstGeom>
        <a:gradFill rotWithShape="0">
          <a:gsLst>
            <a:gs pos="0">
              <a:schemeClr val="accent2">
                <a:tint val="60000"/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2">
                <a:tint val="60000"/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2">
                <a:tint val="60000"/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4BFEE431-1DF4-47AD-8538-3AB1D4A7A414}">
      <dsp:nvSpPr>
        <dsp:cNvPr id="0" name=""/>
        <dsp:cNvSpPr/>
      </dsp:nvSpPr>
      <dsp:spPr>
        <a:xfrm>
          <a:off x="173271" y="1616829"/>
          <a:ext cx="2153840" cy="129230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2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900" kern="1200" dirty="0" smtClean="0"/>
            <a:t>Bitýška</a:t>
          </a:r>
          <a:endParaRPr lang="cs-CZ" sz="2900" kern="1200" dirty="0"/>
        </a:p>
      </dsp:txBody>
      <dsp:txXfrm>
        <a:off x="211121" y="1654679"/>
        <a:ext cx="2078140" cy="1216604"/>
      </dsp:txXfrm>
    </dsp:sp>
    <dsp:sp modelId="{ED590BEA-B68C-46CD-9230-9D391B50641A}">
      <dsp:nvSpPr>
        <dsp:cNvPr id="0" name=""/>
        <dsp:cNvSpPr/>
      </dsp:nvSpPr>
      <dsp:spPr>
        <a:xfrm>
          <a:off x="615206" y="3452304"/>
          <a:ext cx="2853441" cy="193845"/>
        </a:xfrm>
        <a:prstGeom prst="rect">
          <a:avLst/>
        </a:prstGeom>
        <a:gradFill rotWithShape="0">
          <a:gsLst>
            <a:gs pos="0">
              <a:schemeClr val="accent2">
                <a:tint val="60000"/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2">
                <a:tint val="60000"/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2">
                <a:tint val="60000"/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24A3AE15-87E0-49C7-B9A0-6EE8656CDF4E}">
      <dsp:nvSpPr>
        <dsp:cNvPr id="0" name=""/>
        <dsp:cNvSpPr/>
      </dsp:nvSpPr>
      <dsp:spPr>
        <a:xfrm>
          <a:off x="175016" y="3232209"/>
          <a:ext cx="2153840" cy="129230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2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900" kern="1200" dirty="0" smtClean="0"/>
            <a:t>Kongo</a:t>
          </a:r>
          <a:endParaRPr lang="cs-CZ" sz="2900" kern="1200" dirty="0"/>
        </a:p>
      </dsp:txBody>
      <dsp:txXfrm>
        <a:off x="212866" y="3270059"/>
        <a:ext cx="2078140" cy="1216604"/>
      </dsp:txXfrm>
    </dsp:sp>
    <dsp:sp modelId="{0126F34B-3B3F-4658-88B3-01D325E4969E}">
      <dsp:nvSpPr>
        <dsp:cNvPr id="0" name=""/>
        <dsp:cNvSpPr/>
      </dsp:nvSpPr>
      <dsp:spPr>
        <a:xfrm rot="16200000">
          <a:off x="2670379" y="2644614"/>
          <a:ext cx="1605958" cy="193845"/>
        </a:xfrm>
        <a:prstGeom prst="rect">
          <a:avLst/>
        </a:prstGeom>
        <a:gradFill rotWithShape="0">
          <a:gsLst>
            <a:gs pos="0">
              <a:schemeClr val="accent2">
                <a:tint val="60000"/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2">
                <a:tint val="60000"/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2">
                <a:tint val="60000"/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21170F2F-C2FA-4E71-B0E9-2471A6713219}">
      <dsp:nvSpPr>
        <dsp:cNvPr id="0" name=""/>
        <dsp:cNvSpPr/>
      </dsp:nvSpPr>
      <dsp:spPr>
        <a:xfrm>
          <a:off x="3037879" y="3232209"/>
          <a:ext cx="2153840" cy="129230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2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900" kern="1200" dirty="0" smtClean="0"/>
            <a:t>konžský</a:t>
          </a:r>
          <a:endParaRPr lang="cs-CZ" sz="2900" kern="1200" dirty="0"/>
        </a:p>
      </dsp:txBody>
      <dsp:txXfrm>
        <a:off x="3075729" y="3270059"/>
        <a:ext cx="2078140" cy="1216604"/>
      </dsp:txXfrm>
    </dsp:sp>
    <dsp:sp modelId="{4B4360D6-17C2-45D6-BEC7-6EA27332F03F}">
      <dsp:nvSpPr>
        <dsp:cNvPr id="0" name=""/>
        <dsp:cNvSpPr/>
      </dsp:nvSpPr>
      <dsp:spPr>
        <a:xfrm rot="16200000">
          <a:off x="2670379" y="1029234"/>
          <a:ext cx="1605958" cy="193845"/>
        </a:xfrm>
        <a:prstGeom prst="rect">
          <a:avLst/>
        </a:prstGeom>
        <a:gradFill rotWithShape="0">
          <a:gsLst>
            <a:gs pos="0">
              <a:schemeClr val="accent2">
                <a:tint val="60000"/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2">
                <a:tint val="60000"/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2">
                <a:tint val="60000"/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964BACD4-0DF7-4521-B18C-C9F21DCCA347}">
      <dsp:nvSpPr>
        <dsp:cNvPr id="0" name=""/>
        <dsp:cNvSpPr/>
      </dsp:nvSpPr>
      <dsp:spPr>
        <a:xfrm>
          <a:off x="3037879" y="1616829"/>
          <a:ext cx="2153840" cy="129230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2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900" kern="1200" dirty="0" smtClean="0"/>
            <a:t>bitýšský</a:t>
          </a:r>
          <a:endParaRPr lang="cs-CZ" sz="2900" kern="1200" dirty="0"/>
        </a:p>
      </dsp:txBody>
      <dsp:txXfrm>
        <a:off x="3075729" y="1654679"/>
        <a:ext cx="2078140" cy="1216604"/>
      </dsp:txXfrm>
    </dsp:sp>
    <dsp:sp modelId="{4782280B-926E-406C-9880-248C22CA2859}">
      <dsp:nvSpPr>
        <dsp:cNvPr id="0" name=""/>
        <dsp:cNvSpPr/>
      </dsp:nvSpPr>
      <dsp:spPr>
        <a:xfrm>
          <a:off x="3478069" y="221543"/>
          <a:ext cx="2855186" cy="193845"/>
        </a:xfrm>
        <a:prstGeom prst="rect">
          <a:avLst/>
        </a:prstGeom>
        <a:gradFill rotWithShape="0">
          <a:gsLst>
            <a:gs pos="0">
              <a:schemeClr val="accent2">
                <a:tint val="60000"/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2">
                <a:tint val="60000"/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2">
                <a:tint val="60000"/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82AD70DE-F157-4EFE-A21C-72A9459B0D0D}">
      <dsp:nvSpPr>
        <dsp:cNvPr id="0" name=""/>
        <dsp:cNvSpPr/>
      </dsp:nvSpPr>
      <dsp:spPr>
        <a:xfrm>
          <a:off x="3037879" y="1448"/>
          <a:ext cx="2153840" cy="129230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2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900" kern="1200" dirty="0" smtClean="0"/>
            <a:t>humpolecký</a:t>
          </a:r>
          <a:endParaRPr lang="cs-CZ" sz="2900" kern="1200" dirty="0"/>
        </a:p>
      </dsp:txBody>
      <dsp:txXfrm>
        <a:off x="3075729" y="39298"/>
        <a:ext cx="2078140" cy="1216604"/>
      </dsp:txXfrm>
    </dsp:sp>
    <dsp:sp modelId="{CCB2F2CF-2673-4D23-BE80-55B0207F2A53}">
      <dsp:nvSpPr>
        <dsp:cNvPr id="0" name=""/>
        <dsp:cNvSpPr/>
      </dsp:nvSpPr>
      <dsp:spPr>
        <a:xfrm rot="5400000">
          <a:off x="5534987" y="1029234"/>
          <a:ext cx="1605958" cy="193845"/>
        </a:xfrm>
        <a:prstGeom prst="rect">
          <a:avLst/>
        </a:prstGeom>
        <a:gradFill rotWithShape="0">
          <a:gsLst>
            <a:gs pos="0">
              <a:schemeClr val="accent2">
                <a:tint val="60000"/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2">
                <a:tint val="60000"/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2">
                <a:tint val="60000"/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54DCA24F-67E9-4927-BA1D-AAEB8D9E6C44}">
      <dsp:nvSpPr>
        <dsp:cNvPr id="0" name=""/>
        <dsp:cNvSpPr/>
      </dsp:nvSpPr>
      <dsp:spPr>
        <a:xfrm>
          <a:off x="5902487" y="1448"/>
          <a:ext cx="2153840" cy="129230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2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900" kern="1200" dirty="0" smtClean="0"/>
            <a:t>humpolečtí</a:t>
          </a:r>
          <a:endParaRPr lang="cs-CZ" sz="2900" kern="1200" dirty="0"/>
        </a:p>
      </dsp:txBody>
      <dsp:txXfrm>
        <a:off x="5940337" y="39298"/>
        <a:ext cx="2078140" cy="1216604"/>
      </dsp:txXfrm>
    </dsp:sp>
    <dsp:sp modelId="{BC64A755-E7F0-4493-BD03-08E679944C36}">
      <dsp:nvSpPr>
        <dsp:cNvPr id="0" name=""/>
        <dsp:cNvSpPr/>
      </dsp:nvSpPr>
      <dsp:spPr>
        <a:xfrm rot="5400000">
          <a:off x="5534987" y="2644614"/>
          <a:ext cx="1605958" cy="193845"/>
        </a:xfrm>
        <a:prstGeom prst="rect">
          <a:avLst/>
        </a:prstGeom>
        <a:gradFill rotWithShape="0">
          <a:gsLst>
            <a:gs pos="0">
              <a:schemeClr val="accent2">
                <a:tint val="60000"/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2">
                <a:tint val="60000"/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2">
                <a:tint val="60000"/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EBCDFCF5-9E93-4622-B804-F70343473C74}">
      <dsp:nvSpPr>
        <dsp:cNvPr id="0" name=""/>
        <dsp:cNvSpPr/>
      </dsp:nvSpPr>
      <dsp:spPr>
        <a:xfrm>
          <a:off x="5902487" y="1616829"/>
          <a:ext cx="2153840" cy="129230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2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900" kern="1200" dirty="0" smtClean="0"/>
            <a:t>bitýšští</a:t>
          </a:r>
          <a:endParaRPr lang="cs-CZ" sz="2900" kern="1200" dirty="0"/>
        </a:p>
      </dsp:txBody>
      <dsp:txXfrm>
        <a:off x="5940337" y="1654679"/>
        <a:ext cx="2078140" cy="1216604"/>
      </dsp:txXfrm>
    </dsp:sp>
    <dsp:sp modelId="{8AEB2C36-C208-431F-839B-27B0CF2A9C3D}">
      <dsp:nvSpPr>
        <dsp:cNvPr id="0" name=""/>
        <dsp:cNvSpPr/>
      </dsp:nvSpPr>
      <dsp:spPr>
        <a:xfrm>
          <a:off x="5902487" y="3232209"/>
          <a:ext cx="2153840" cy="129230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2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900" kern="1200" dirty="0" smtClean="0"/>
            <a:t>konžští</a:t>
          </a:r>
          <a:endParaRPr lang="cs-CZ" sz="2900" kern="1200" dirty="0"/>
        </a:p>
      </dsp:txBody>
      <dsp:txXfrm>
        <a:off x="5940337" y="3270059"/>
        <a:ext cx="2078140" cy="121660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bProcess4">
  <dgm:title val=""/>
  <dgm:desc val=""/>
  <dgm:catLst>
    <dgm:cat type="process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  <dgm:pt modelId="7">
          <dgm:prSet phldr="1"/>
        </dgm:pt>
        <dgm:pt modelId="8">
          <dgm:prSet phldr="1"/>
        </dgm:pt>
        <dgm:pt modelId="9">
          <dgm:prSet phldr="1"/>
        </dgm:pt>
      </dgm:ptLst>
      <dgm:cxnLst>
        <dgm:cxn modelId="10" srcId="0" destId="1" srcOrd="0" destOrd="0"/>
        <dgm:cxn modelId="11" srcId="0" destId="2" srcOrd="1" destOrd="0"/>
        <dgm:cxn modelId="12" srcId="0" destId="3" srcOrd="2" destOrd="0"/>
        <dgm:cxn modelId="13" srcId="0" destId="4" srcOrd="3" destOrd="0"/>
        <dgm:cxn modelId="14" srcId="0" destId="5" srcOrd="4" destOrd="0"/>
        <dgm:cxn modelId="15" srcId="0" destId="6" srcOrd="5" destOrd="0"/>
        <dgm:cxn modelId="16" srcId="0" destId="7" srcOrd="6" destOrd="0"/>
        <dgm:cxn modelId="17" srcId="0" destId="8" srcOrd="7" destOrd="0"/>
        <dgm:cxn modelId="18" srcId="0" destId="9" srcOrd="8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/>
    </dgm:varLst>
    <dgm:choose name="Name1">
      <dgm:if name="Name2" func="var" arg="dir" op="equ" val="norm">
        <dgm:alg type="snake">
          <dgm:param type="grDir" val="tL"/>
          <dgm:param type="flowDir" val="col"/>
          <dgm:param type="contDir" val="revDir"/>
          <dgm:param type="bkpt" val="bal"/>
        </dgm:alg>
      </dgm:if>
      <dgm:else name="Name3">
        <dgm:alg type="snake">
          <dgm:param type="grDir" val="tR"/>
          <dgm:param type="flowDir" val="col"/>
          <dgm:param type="contDir" val="revDir"/>
          <dgm:param type="bkpt" val="bal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w" fact="0.6"/>
      <dgm:constr type="h" for="ch" forName="sibTrans" refType="h" refFor="ch" refForName="compNode" op="equ" fact="0.25"/>
      <dgm:constr type="sp" refType="w" fact="0.33"/>
      <dgm:constr type="primFontSz" for="des" forName="node" op="equ" val="65"/>
    </dgm:constrLst>
    <dgm:ruleLst/>
    <dgm:forEach name="nodes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hoose name="Name4">
          <dgm:if name="Name5" axis="self" func="var" arg="dir" op="equ" val="norm">
            <dgm:constrLst>
              <dgm:constr type="l" for="ch" forName="dummyConnPt" refType="w" fact="0.2"/>
              <dgm:constr type="t" for="ch" forName="dummyConnPt" refType="w" fact="0.145"/>
              <dgm:constr type="l" for="ch" forName="node"/>
              <dgm:constr type="t" for="ch" forName="node"/>
              <dgm:constr type="h" for="ch" forName="node" refType="h"/>
              <dgm:constr type="w" for="ch" forName="node" refType="w"/>
            </dgm:constrLst>
          </dgm:if>
          <dgm:else name="Name6">
            <dgm:constrLst>
              <dgm:constr type="l" for="ch" forName="dummyConnPt" refType="w" fact="0.8"/>
              <dgm:constr type="t" for="ch" forName="dummyConnPt" refType="w" fact="0.145"/>
              <dgm:constr type="l" for="ch" forName="node"/>
              <dgm:constr type="t" for="ch" forName="node"/>
              <dgm:constr type="h" for="ch" forName="node" refType="h"/>
              <dgm:constr type="w" for="ch" forName="node" refType="w"/>
            </dgm:constrLst>
          </dgm:else>
        </dgm:choose>
        <dgm:ruleLst/>
        <dgm:layoutNode name="dummyConnPt" styleLbl="node1" moveWith="node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node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  <dgm:constr type="primFontSz" val="65"/>
          </dgm:constrLst>
          <dgm:ruleLst>
            <dgm:rule type="primFontSz" val="5" fact="NaN" max="NaN"/>
          </dgm:ruleLst>
        </dgm:layoutNode>
      </dgm:layoutNode>
      <dgm:forEach name="sibTransForEach" axis="followSib" cnt="1">
        <dgm:layoutNode name="sibTrans" styleLbl="bgSibTrans2D1">
          <dgm:choose name="Name7">
            <dgm:if name="Name8" axis="self" func="var" arg="dir" op="equ" val="norm">
              <dgm:alg type="conn">
                <dgm:param type="srcNode" val="dummyConnPt"/>
                <dgm:param type="dstNode" val="dummyConnPt"/>
                <dgm:param type="begPts" val="bCtr, midR, tCtr"/>
                <dgm:param type="endPts" val="tCtr, midL, bCtr"/>
                <dgm:param type="begSty" val="noArr"/>
                <dgm:param type="endSty" val="noArr"/>
              </dgm:alg>
            </dgm:if>
            <dgm:else name="Name9">
              <dgm:alg type="conn">
                <dgm:param type="srcNode" val="dummyConnPt"/>
                <dgm:param type="dstNode" val="dummyConnPt"/>
                <dgm:param type="begPts" val="bCtr, midL, tCtr"/>
                <dgm:param type="endPts" val="tCtr, midR, bCtr"/>
                <dgm:param type="begSty" val="noArr"/>
                <dgm:param type="endSty" val="noAr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/>
            <dgm:constr type="endPad"/>
          </dgm:constrLst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bProcess4">
  <dgm:title val=""/>
  <dgm:desc val=""/>
  <dgm:catLst>
    <dgm:cat type="process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  <dgm:pt modelId="7">
          <dgm:prSet phldr="1"/>
        </dgm:pt>
        <dgm:pt modelId="8">
          <dgm:prSet phldr="1"/>
        </dgm:pt>
        <dgm:pt modelId="9">
          <dgm:prSet phldr="1"/>
        </dgm:pt>
      </dgm:ptLst>
      <dgm:cxnLst>
        <dgm:cxn modelId="10" srcId="0" destId="1" srcOrd="0" destOrd="0"/>
        <dgm:cxn modelId="11" srcId="0" destId="2" srcOrd="1" destOrd="0"/>
        <dgm:cxn modelId="12" srcId="0" destId="3" srcOrd="2" destOrd="0"/>
        <dgm:cxn modelId="13" srcId="0" destId="4" srcOrd="3" destOrd="0"/>
        <dgm:cxn modelId="14" srcId="0" destId="5" srcOrd="4" destOrd="0"/>
        <dgm:cxn modelId="15" srcId="0" destId="6" srcOrd="5" destOrd="0"/>
        <dgm:cxn modelId="16" srcId="0" destId="7" srcOrd="6" destOrd="0"/>
        <dgm:cxn modelId="17" srcId="0" destId="8" srcOrd="7" destOrd="0"/>
        <dgm:cxn modelId="18" srcId="0" destId="9" srcOrd="8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/>
    </dgm:varLst>
    <dgm:choose name="Name1">
      <dgm:if name="Name2" func="var" arg="dir" op="equ" val="norm">
        <dgm:alg type="snake">
          <dgm:param type="grDir" val="tL"/>
          <dgm:param type="flowDir" val="col"/>
          <dgm:param type="contDir" val="revDir"/>
          <dgm:param type="bkpt" val="bal"/>
        </dgm:alg>
      </dgm:if>
      <dgm:else name="Name3">
        <dgm:alg type="snake">
          <dgm:param type="grDir" val="tR"/>
          <dgm:param type="flowDir" val="col"/>
          <dgm:param type="contDir" val="revDir"/>
          <dgm:param type="bkpt" val="bal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w" fact="0.6"/>
      <dgm:constr type="h" for="ch" forName="sibTrans" refType="h" refFor="ch" refForName="compNode" op="equ" fact="0.25"/>
      <dgm:constr type="sp" refType="w" fact="0.33"/>
      <dgm:constr type="primFontSz" for="des" forName="node" op="equ" val="65"/>
    </dgm:constrLst>
    <dgm:ruleLst/>
    <dgm:forEach name="nodes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hoose name="Name4">
          <dgm:if name="Name5" axis="self" func="var" arg="dir" op="equ" val="norm">
            <dgm:constrLst>
              <dgm:constr type="l" for="ch" forName="dummyConnPt" refType="w" fact="0.2"/>
              <dgm:constr type="t" for="ch" forName="dummyConnPt" refType="w" fact="0.145"/>
              <dgm:constr type="l" for="ch" forName="node"/>
              <dgm:constr type="t" for="ch" forName="node"/>
              <dgm:constr type="h" for="ch" forName="node" refType="h"/>
              <dgm:constr type="w" for="ch" forName="node" refType="w"/>
            </dgm:constrLst>
          </dgm:if>
          <dgm:else name="Name6">
            <dgm:constrLst>
              <dgm:constr type="l" for="ch" forName="dummyConnPt" refType="w" fact="0.8"/>
              <dgm:constr type="t" for="ch" forName="dummyConnPt" refType="w" fact="0.145"/>
              <dgm:constr type="l" for="ch" forName="node"/>
              <dgm:constr type="t" for="ch" forName="node"/>
              <dgm:constr type="h" for="ch" forName="node" refType="h"/>
              <dgm:constr type="w" for="ch" forName="node" refType="w"/>
            </dgm:constrLst>
          </dgm:else>
        </dgm:choose>
        <dgm:ruleLst/>
        <dgm:layoutNode name="dummyConnPt" styleLbl="node1" moveWith="node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node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  <dgm:constr type="primFontSz" val="65"/>
          </dgm:constrLst>
          <dgm:ruleLst>
            <dgm:rule type="primFontSz" val="5" fact="NaN" max="NaN"/>
          </dgm:ruleLst>
        </dgm:layoutNode>
      </dgm:layoutNode>
      <dgm:forEach name="sibTransForEach" axis="followSib" cnt="1">
        <dgm:layoutNode name="sibTrans" styleLbl="bgSibTrans2D1">
          <dgm:choose name="Name7">
            <dgm:if name="Name8" axis="self" func="var" arg="dir" op="equ" val="norm">
              <dgm:alg type="conn">
                <dgm:param type="srcNode" val="dummyConnPt"/>
                <dgm:param type="dstNode" val="dummyConnPt"/>
                <dgm:param type="begPts" val="bCtr, midR, tCtr"/>
                <dgm:param type="endPts" val="tCtr, midL, bCtr"/>
                <dgm:param type="begSty" val="noArr"/>
                <dgm:param type="endSty" val="noArr"/>
              </dgm:alg>
            </dgm:if>
            <dgm:else name="Name9">
              <dgm:alg type="conn">
                <dgm:param type="srcNode" val="dummyConnPt"/>
                <dgm:param type="dstNode" val="dummyConnPt"/>
                <dgm:param type="begPts" val="bCtr, midL, tCtr"/>
                <dgm:param type="endPts" val="tCtr, midR, bCtr"/>
                <dgm:param type="begSty" val="noArr"/>
                <dgm:param type="endSty" val="noAr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/>
            <dgm:constr type="endPad"/>
          </dgm:constrLst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bProcess4">
  <dgm:title val=""/>
  <dgm:desc val=""/>
  <dgm:catLst>
    <dgm:cat type="process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  <dgm:pt modelId="7">
          <dgm:prSet phldr="1"/>
        </dgm:pt>
        <dgm:pt modelId="8">
          <dgm:prSet phldr="1"/>
        </dgm:pt>
        <dgm:pt modelId="9">
          <dgm:prSet phldr="1"/>
        </dgm:pt>
      </dgm:ptLst>
      <dgm:cxnLst>
        <dgm:cxn modelId="10" srcId="0" destId="1" srcOrd="0" destOrd="0"/>
        <dgm:cxn modelId="11" srcId="0" destId="2" srcOrd="1" destOrd="0"/>
        <dgm:cxn modelId="12" srcId="0" destId="3" srcOrd="2" destOrd="0"/>
        <dgm:cxn modelId="13" srcId="0" destId="4" srcOrd="3" destOrd="0"/>
        <dgm:cxn modelId="14" srcId="0" destId="5" srcOrd="4" destOrd="0"/>
        <dgm:cxn modelId="15" srcId="0" destId="6" srcOrd="5" destOrd="0"/>
        <dgm:cxn modelId="16" srcId="0" destId="7" srcOrd="6" destOrd="0"/>
        <dgm:cxn modelId="17" srcId="0" destId="8" srcOrd="7" destOrd="0"/>
        <dgm:cxn modelId="18" srcId="0" destId="9" srcOrd="8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/>
    </dgm:varLst>
    <dgm:choose name="Name1">
      <dgm:if name="Name2" func="var" arg="dir" op="equ" val="norm">
        <dgm:alg type="snake">
          <dgm:param type="grDir" val="tL"/>
          <dgm:param type="flowDir" val="col"/>
          <dgm:param type="contDir" val="revDir"/>
          <dgm:param type="bkpt" val="bal"/>
        </dgm:alg>
      </dgm:if>
      <dgm:else name="Name3">
        <dgm:alg type="snake">
          <dgm:param type="grDir" val="tR"/>
          <dgm:param type="flowDir" val="col"/>
          <dgm:param type="contDir" val="revDir"/>
          <dgm:param type="bkpt" val="bal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w" fact="0.6"/>
      <dgm:constr type="h" for="ch" forName="sibTrans" refType="h" refFor="ch" refForName="compNode" op="equ" fact="0.25"/>
      <dgm:constr type="sp" refType="w" fact="0.33"/>
      <dgm:constr type="primFontSz" for="des" forName="node" op="equ" val="65"/>
    </dgm:constrLst>
    <dgm:ruleLst/>
    <dgm:forEach name="nodes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hoose name="Name4">
          <dgm:if name="Name5" axis="self" func="var" arg="dir" op="equ" val="norm">
            <dgm:constrLst>
              <dgm:constr type="l" for="ch" forName="dummyConnPt" refType="w" fact="0.2"/>
              <dgm:constr type="t" for="ch" forName="dummyConnPt" refType="w" fact="0.145"/>
              <dgm:constr type="l" for="ch" forName="node"/>
              <dgm:constr type="t" for="ch" forName="node"/>
              <dgm:constr type="h" for="ch" forName="node" refType="h"/>
              <dgm:constr type="w" for="ch" forName="node" refType="w"/>
            </dgm:constrLst>
          </dgm:if>
          <dgm:else name="Name6">
            <dgm:constrLst>
              <dgm:constr type="l" for="ch" forName="dummyConnPt" refType="w" fact="0.8"/>
              <dgm:constr type="t" for="ch" forName="dummyConnPt" refType="w" fact="0.145"/>
              <dgm:constr type="l" for="ch" forName="node"/>
              <dgm:constr type="t" for="ch" forName="node"/>
              <dgm:constr type="h" for="ch" forName="node" refType="h"/>
              <dgm:constr type="w" for="ch" forName="node" refType="w"/>
            </dgm:constrLst>
          </dgm:else>
        </dgm:choose>
        <dgm:ruleLst/>
        <dgm:layoutNode name="dummyConnPt" styleLbl="node1" moveWith="node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node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  <dgm:constr type="primFontSz" val="65"/>
          </dgm:constrLst>
          <dgm:ruleLst>
            <dgm:rule type="primFontSz" val="5" fact="NaN" max="NaN"/>
          </dgm:ruleLst>
        </dgm:layoutNode>
      </dgm:layoutNode>
      <dgm:forEach name="sibTransForEach" axis="followSib" cnt="1">
        <dgm:layoutNode name="sibTrans" styleLbl="bgSibTrans2D1">
          <dgm:choose name="Name7">
            <dgm:if name="Name8" axis="self" func="var" arg="dir" op="equ" val="norm">
              <dgm:alg type="conn">
                <dgm:param type="srcNode" val="dummyConnPt"/>
                <dgm:param type="dstNode" val="dummyConnPt"/>
                <dgm:param type="begPts" val="bCtr, midR, tCtr"/>
                <dgm:param type="endPts" val="tCtr, midL, bCtr"/>
                <dgm:param type="begSty" val="noArr"/>
                <dgm:param type="endSty" val="noArr"/>
              </dgm:alg>
            </dgm:if>
            <dgm:else name="Name9">
              <dgm:alg type="conn">
                <dgm:param type="srcNode" val="dummyConnPt"/>
                <dgm:param type="dstNode" val="dummyConnPt"/>
                <dgm:param type="begPts" val="bCtr, midL, tCtr"/>
                <dgm:param type="endPts" val="tCtr, midR, bCtr"/>
                <dgm:param type="begSty" val="noArr"/>
                <dgm:param type="endSty" val="noAr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/>
            <dgm:constr type="endPad"/>
          </dgm:constrLst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bProcess4">
  <dgm:title val=""/>
  <dgm:desc val=""/>
  <dgm:catLst>
    <dgm:cat type="process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  <dgm:pt modelId="7">
          <dgm:prSet phldr="1"/>
        </dgm:pt>
        <dgm:pt modelId="8">
          <dgm:prSet phldr="1"/>
        </dgm:pt>
        <dgm:pt modelId="9">
          <dgm:prSet phldr="1"/>
        </dgm:pt>
      </dgm:ptLst>
      <dgm:cxnLst>
        <dgm:cxn modelId="10" srcId="0" destId="1" srcOrd="0" destOrd="0"/>
        <dgm:cxn modelId="11" srcId="0" destId="2" srcOrd="1" destOrd="0"/>
        <dgm:cxn modelId="12" srcId="0" destId="3" srcOrd="2" destOrd="0"/>
        <dgm:cxn modelId="13" srcId="0" destId="4" srcOrd="3" destOrd="0"/>
        <dgm:cxn modelId="14" srcId="0" destId="5" srcOrd="4" destOrd="0"/>
        <dgm:cxn modelId="15" srcId="0" destId="6" srcOrd="5" destOrd="0"/>
        <dgm:cxn modelId="16" srcId="0" destId="7" srcOrd="6" destOrd="0"/>
        <dgm:cxn modelId="17" srcId="0" destId="8" srcOrd="7" destOrd="0"/>
        <dgm:cxn modelId="18" srcId="0" destId="9" srcOrd="8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/>
    </dgm:varLst>
    <dgm:choose name="Name1">
      <dgm:if name="Name2" func="var" arg="dir" op="equ" val="norm">
        <dgm:alg type="snake">
          <dgm:param type="grDir" val="tL"/>
          <dgm:param type="flowDir" val="col"/>
          <dgm:param type="contDir" val="revDir"/>
          <dgm:param type="bkpt" val="bal"/>
        </dgm:alg>
      </dgm:if>
      <dgm:else name="Name3">
        <dgm:alg type="snake">
          <dgm:param type="grDir" val="tR"/>
          <dgm:param type="flowDir" val="col"/>
          <dgm:param type="contDir" val="revDir"/>
          <dgm:param type="bkpt" val="bal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w" fact="0.6"/>
      <dgm:constr type="h" for="ch" forName="sibTrans" refType="h" refFor="ch" refForName="compNode" op="equ" fact="0.25"/>
      <dgm:constr type="sp" refType="w" fact="0.33"/>
      <dgm:constr type="primFontSz" for="des" forName="node" op="equ" val="65"/>
    </dgm:constrLst>
    <dgm:ruleLst/>
    <dgm:forEach name="nodes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hoose name="Name4">
          <dgm:if name="Name5" axis="self" func="var" arg="dir" op="equ" val="norm">
            <dgm:constrLst>
              <dgm:constr type="l" for="ch" forName="dummyConnPt" refType="w" fact="0.2"/>
              <dgm:constr type="t" for="ch" forName="dummyConnPt" refType="w" fact="0.145"/>
              <dgm:constr type="l" for="ch" forName="node"/>
              <dgm:constr type="t" for="ch" forName="node"/>
              <dgm:constr type="h" for="ch" forName="node" refType="h"/>
              <dgm:constr type="w" for="ch" forName="node" refType="w"/>
            </dgm:constrLst>
          </dgm:if>
          <dgm:else name="Name6">
            <dgm:constrLst>
              <dgm:constr type="l" for="ch" forName="dummyConnPt" refType="w" fact="0.8"/>
              <dgm:constr type="t" for="ch" forName="dummyConnPt" refType="w" fact="0.145"/>
              <dgm:constr type="l" for="ch" forName="node"/>
              <dgm:constr type="t" for="ch" forName="node"/>
              <dgm:constr type="h" for="ch" forName="node" refType="h"/>
              <dgm:constr type="w" for="ch" forName="node" refType="w"/>
            </dgm:constrLst>
          </dgm:else>
        </dgm:choose>
        <dgm:ruleLst/>
        <dgm:layoutNode name="dummyConnPt" styleLbl="node1" moveWith="node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node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  <dgm:constr type="primFontSz" val="65"/>
          </dgm:constrLst>
          <dgm:ruleLst>
            <dgm:rule type="primFontSz" val="5" fact="NaN" max="NaN"/>
          </dgm:ruleLst>
        </dgm:layoutNode>
      </dgm:layoutNode>
      <dgm:forEach name="sibTransForEach" axis="followSib" cnt="1">
        <dgm:layoutNode name="sibTrans" styleLbl="bgSibTrans2D1">
          <dgm:choose name="Name7">
            <dgm:if name="Name8" axis="self" func="var" arg="dir" op="equ" val="norm">
              <dgm:alg type="conn">
                <dgm:param type="srcNode" val="dummyConnPt"/>
                <dgm:param type="dstNode" val="dummyConnPt"/>
                <dgm:param type="begPts" val="bCtr, midR, tCtr"/>
                <dgm:param type="endPts" val="tCtr, midL, bCtr"/>
                <dgm:param type="begSty" val="noArr"/>
                <dgm:param type="endSty" val="noArr"/>
              </dgm:alg>
            </dgm:if>
            <dgm:else name="Name9">
              <dgm:alg type="conn">
                <dgm:param type="srcNode" val="dummyConnPt"/>
                <dgm:param type="dstNode" val="dummyConnPt"/>
                <dgm:param type="begPts" val="bCtr, midL, tCtr"/>
                <dgm:param type="endPts" val="tCtr, midR, bCtr"/>
                <dgm:param type="begSty" val="noArr"/>
                <dgm:param type="endSty" val="noAr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/>
            <dgm:constr type="endPad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 dirty="0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6F150DC-27DF-45CB-B050-B5CF6DF727A5}" type="datetimeFigureOut">
              <a:rPr lang="cs-CZ" smtClean="0"/>
              <a:pPr/>
              <a:t>29.11.2013</a:t>
            </a:fld>
            <a:endParaRPr lang="cs-CZ" dirty="0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 dirty="0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FFD7EEF-341D-4711-82B1-70ADEFB0A6BF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32757645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7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cs-CZ" dirty="0" smtClean="0"/>
          </a:p>
        </p:txBody>
      </p:sp>
      <p:sp>
        <p:nvSpPr>
          <p:cNvPr id="16388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06F95D2-67DF-483D-9DEC-40219591D4C4}" type="slidenum">
              <a:rPr lang="cs-CZ"/>
              <a:pPr/>
              <a:t>1</a:t>
            </a:fld>
            <a:endParaRPr lang="cs-CZ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FD7EEF-341D-4711-82B1-70ADEFB0A6BF}" type="slidenum">
              <a:rPr lang="cs-CZ" smtClean="0"/>
              <a:pPr/>
              <a:t>10</a:t>
            </a:fld>
            <a:endParaRPr lang="cs-CZ" dirty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FD7EEF-341D-4711-82B1-70ADEFB0A6BF}" type="slidenum">
              <a:rPr lang="cs-CZ" smtClean="0"/>
              <a:pPr/>
              <a:t>11</a:t>
            </a:fld>
            <a:endParaRPr lang="cs-CZ" dirty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FD7EEF-341D-4711-82B1-70ADEFB0A6BF}" type="slidenum">
              <a:rPr lang="cs-CZ" smtClean="0"/>
              <a:pPr/>
              <a:t>12</a:t>
            </a:fld>
            <a:endParaRPr lang="cs-CZ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FD7EEF-341D-4711-82B1-70ADEFB0A6BF}" type="slidenum">
              <a:rPr lang="cs-CZ" smtClean="0"/>
              <a:pPr/>
              <a:t>2</a:t>
            </a:fld>
            <a:endParaRPr lang="cs-CZ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FD7EEF-341D-4711-82B1-70ADEFB0A6BF}" type="slidenum">
              <a:rPr lang="cs-CZ" smtClean="0"/>
              <a:pPr/>
              <a:t>3</a:t>
            </a:fld>
            <a:endParaRPr lang="cs-CZ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FD7EEF-341D-4711-82B1-70ADEFB0A6BF}" type="slidenum">
              <a:rPr lang="cs-CZ" smtClean="0"/>
              <a:pPr/>
              <a:t>4</a:t>
            </a:fld>
            <a:endParaRPr lang="cs-CZ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FD7EEF-341D-4711-82B1-70ADEFB0A6BF}" type="slidenum">
              <a:rPr lang="cs-CZ" smtClean="0"/>
              <a:pPr/>
              <a:t>5</a:t>
            </a:fld>
            <a:endParaRPr lang="cs-CZ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FD7EEF-341D-4711-82B1-70ADEFB0A6BF}" type="slidenum">
              <a:rPr lang="cs-CZ" smtClean="0"/>
              <a:pPr/>
              <a:t>6</a:t>
            </a:fld>
            <a:endParaRPr lang="cs-CZ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FD7EEF-341D-4711-82B1-70ADEFB0A6BF}" type="slidenum">
              <a:rPr lang="cs-CZ" smtClean="0"/>
              <a:pPr/>
              <a:t>7</a:t>
            </a:fld>
            <a:endParaRPr lang="cs-CZ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FD7EEF-341D-4711-82B1-70ADEFB0A6BF}" type="slidenum">
              <a:rPr lang="cs-CZ" smtClean="0"/>
              <a:pPr/>
              <a:t>8</a:t>
            </a:fld>
            <a:endParaRPr lang="cs-CZ" dirty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FD7EEF-341D-4711-82B1-70ADEFB0A6BF}" type="slidenum">
              <a:rPr lang="cs-CZ" smtClean="0"/>
              <a:pPr/>
              <a:t>9</a:t>
            </a:fld>
            <a:endParaRPr lang="cs-CZ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A4D67B-BDEA-40DB-AB01-4E85BE1F0464}" type="datetimeFigureOut">
              <a:rPr lang="cs-CZ" smtClean="0"/>
              <a:pPr/>
              <a:t>29.11.2013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3E1F40-928B-424F-873E-D83E2ED3ED8C}" type="slidenum">
              <a:rPr lang="cs-CZ" smtClean="0"/>
              <a:pPr/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A4D67B-BDEA-40DB-AB01-4E85BE1F0464}" type="datetimeFigureOut">
              <a:rPr lang="cs-CZ" smtClean="0"/>
              <a:pPr/>
              <a:t>29.11.2013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3E1F40-928B-424F-873E-D83E2ED3ED8C}" type="slidenum">
              <a:rPr lang="cs-CZ" smtClean="0"/>
              <a:pPr/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A4D67B-BDEA-40DB-AB01-4E85BE1F0464}" type="datetimeFigureOut">
              <a:rPr lang="cs-CZ" smtClean="0"/>
              <a:pPr/>
              <a:t>29.11.2013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3E1F40-928B-424F-873E-D83E2ED3ED8C}" type="slidenum">
              <a:rPr lang="cs-CZ" smtClean="0"/>
              <a:pPr/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A4D67B-BDEA-40DB-AB01-4E85BE1F0464}" type="datetimeFigureOut">
              <a:rPr lang="cs-CZ" smtClean="0"/>
              <a:pPr/>
              <a:t>29.11.2013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3E1F40-928B-424F-873E-D83E2ED3ED8C}" type="slidenum">
              <a:rPr lang="cs-CZ" smtClean="0"/>
              <a:pPr/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A4D67B-BDEA-40DB-AB01-4E85BE1F0464}" type="datetimeFigureOut">
              <a:rPr lang="cs-CZ" smtClean="0"/>
              <a:pPr/>
              <a:t>29.11.2013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3E1F40-928B-424F-873E-D83E2ED3ED8C}" type="slidenum">
              <a:rPr lang="cs-CZ" smtClean="0"/>
              <a:pPr/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A4D67B-BDEA-40DB-AB01-4E85BE1F0464}" type="datetimeFigureOut">
              <a:rPr lang="cs-CZ" smtClean="0"/>
              <a:pPr/>
              <a:t>29.11.2013</a:t>
            </a:fld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3E1F40-928B-424F-873E-D83E2ED3ED8C}" type="slidenum">
              <a:rPr lang="cs-CZ" smtClean="0"/>
              <a:pPr/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A4D67B-BDEA-40DB-AB01-4E85BE1F0464}" type="datetimeFigureOut">
              <a:rPr lang="cs-CZ" smtClean="0"/>
              <a:pPr/>
              <a:t>29.11.2013</a:t>
            </a:fld>
            <a:endParaRPr lang="cs-CZ" dirty="0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3E1F40-928B-424F-873E-D83E2ED3ED8C}" type="slidenum">
              <a:rPr lang="cs-CZ" smtClean="0"/>
              <a:pPr/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A4D67B-BDEA-40DB-AB01-4E85BE1F0464}" type="datetimeFigureOut">
              <a:rPr lang="cs-CZ" smtClean="0"/>
              <a:pPr/>
              <a:t>29.11.2013</a:t>
            </a:fld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3E1F40-928B-424F-873E-D83E2ED3ED8C}" type="slidenum">
              <a:rPr lang="cs-CZ" smtClean="0"/>
              <a:pPr/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A4D67B-BDEA-40DB-AB01-4E85BE1F0464}" type="datetimeFigureOut">
              <a:rPr lang="cs-CZ" smtClean="0"/>
              <a:pPr/>
              <a:t>29.11.2013</a:t>
            </a:fld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3E1F40-928B-424F-873E-D83E2ED3ED8C}" type="slidenum">
              <a:rPr lang="cs-CZ" smtClean="0"/>
              <a:pPr/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A4D67B-BDEA-40DB-AB01-4E85BE1F0464}" type="datetimeFigureOut">
              <a:rPr lang="cs-CZ" smtClean="0"/>
              <a:pPr/>
              <a:t>29.11.2013</a:t>
            </a:fld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3E1F40-928B-424F-873E-D83E2ED3ED8C}" type="slidenum">
              <a:rPr lang="cs-CZ" smtClean="0"/>
              <a:pPr/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A4D67B-BDEA-40DB-AB01-4E85BE1F0464}" type="datetimeFigureOut">
              <a:rPr lang="cs-CZ" smtClean="0"/>
              <a:pPr/>
              <a:t>29.11.2013</a:t>
            </a:fld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3E1F40-928B-424F-873E-D83E2ED3ED8C}" type="slidenum">
              <a:rPr lang="cs-CZ" smtClean="0"/>
              <a:pPr/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A4D67B-BDEA-40DB-AB01-4E85BE1F0464}" type="datetimeFigureOut">
              <a:rPr lang="cs-CZ" smtClean="0"/>
              <a:pPr/>
              <a:t>29.11.2013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3E1F40-928B-424F-873E-D83E2ED3ED8C}" type="slidenum">
              <a:rPr lang="cs-CZ" smtClean="0"/>
              <a:pPr/>
              <a:t>‹#›</a:t>
            </a:fld>
            <a:endParaRPr lang="cs-CZ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wmf"/><Relationship Id="rId3" Type="http://schemas.openxmlformats.org/officeDocument/2006/relationships/image" Target="../media/image5.wmf"/><Relationship Id="rId7" Type="http://schemas.openxmlformats.org/officeDocument/2006/relationships/image" Target="../media/image9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gif"/><Relationship Id="rId5" Type="http://schemas.openxmlformats.org/officeDocument/2006/relationships/image" Target="../media/image7.jpeg"/><Relationship Id="rId4" Type="http://schemas.openxmlformats.org/officeDocument/2006/relationships/image" Target="../media/image6.wmf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3.w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1627188"/>
            <a:ext cx="7600976" cy="505668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cs-CZ" sz="3600" b="1" dirty="0" smtClean="0">
                <a:solidFill>
                  <a:schemeClr val="tx2">
                    <a:satMod val="130000"/>
                  </a:schemeClr>
                </a:solidFill>
              </a:rPr>
              <a:t>Přídavná jména tvořená příponou -ský</a:t>
            </a:r>
            <a:endParaRPr lang="cs-CZ" sz="3600" b="1" dirty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4" name="Obdélník 3"/>
          <p:cNvSpPr/>
          <p:nvPr/>
        </p:nvSpPr>
        <p:spPr>
          <a:xfrm>
            <a:off x="0" y="6215082"/>
            <a:ext cx="9144000" cy="642918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 dirty="0"/>
          </a:p>
        </p:txBody>
      </p:sp>
      <p:sp>
        <p:nvSpPr>
          <p:cNvPr id="8196" name="TextovéPole 4"/>
          <p:cNvSpPr txBox="1">
            <a:spLocks noChangeArrowheads="1"/>
          </p:cNvSpPr>
          <p:nvPr/>
        </p:nvSpPr>
        <p:spPr bwMode="auto">
          <a:xfrm>
            <a:off x="358775" y="6207125"/>
            <a:ext cx="842645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dirty="0">
                <a:solidFill>
                  <a:schemeClr val="bg1"/>
                </a:solidFill>
              </a:rPr>
              <a:t>Gymn</a:t>
            </a:r>
            <a:r>
              <a:rPr lang="cs-CZ" sz="2400" dirty="0">
                <a:solidFill>
                  <a:schemeClr val="bg1"/>
                </a:solidFill>
              </a:rPr>
              <a:t>ázium a Jazyková škola s právem státní jazykové zkoušky Zlín</a:t>
            </a:r>
          </a:p>
        </p:txBody>
      </p:sp>
      <p:cxnSp>
        <p:nvCxnSpPr>
          <p:cNvPr id="7" name="Přímá spojnice 6"/>
          <p:cNvCxnSpPr/>
          <p:nvPr/>
        </p:nvCxnSpPr>
        <p:spPr>
          <a:xfrm>
            <a:off x="727075" y="2349500"/>
            <a:ext cx="7669213" cy="0"/>
          </a:xfrm>
          <a:prstGeom prst="line">
            <a:avLst/>
          </a:prstGeom>
          <a:ln w="28575">
            <a:solidFill>
              <a:schemeClr val="accent5">
                <a:alpha val="53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9" name="Tabulk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247708801"/>
              </p:ext>
            </p:extLst>
          </p:nvPr>
        </p:nvGraphicFramePr>
        <p:xfrm>
          <a:off x="728663" y="2211724"/>
          <a:ext cx="7666515" cy="393192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2465106"/>
                <a:gridCol w="5201409"/>
              </a:tblGrid>
              <a:tr h="3600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Tematická oblast</a:t>
                      </a:r>
                      <a:endParaRPr lang="cs-CZ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b="0" dirty="0" smtClean="0">
                          <a:latin typeface="+mn-lt"/>
                        </a:rPr>
                        <a:t> Pravopis</a:t>
                      </a:r>
                      <a:r>
                        <a:rPr lang="cs-CZ" b="0" baseline="0" dirty="0" smtClean="0">
                          <a:latin typeface="+mn-lt"/>
                        </a:rPr>
                        <a:t> vesele i vážně</a:t>
                      </a:r>
                      <a:endParaRPr lang="cs-CZ" b="0" dirty="0">
                        <a:latin typeface="+mn-lt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3543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Datum vytvoření</a:t>
                      </a:r>
                      <a:endParaRPr lang="cs-CZ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>
                          <a:latin typeface="+mn-lt"/>
                        </a:rPr>
                        <a:t>1. 3. 2013</a:t>
                      </a:r>
                      <a:endParaRPr lang="cs-CZ" dirty="0">
                        <a:latin typeface="+mn-lt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34798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b="1" dirty="0" smtClean="0"/>
                        <a:t>Ročník </a:t>
                      </a:r>
                      <a:endParaRPr lang="cs-CZ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>
                          <a:latin typeface="+mn-lt"/>
                        </a:rPr>
                        <a:t>Nižší ročníky osmiletého gymnázia</a:t>
                      </a:r>
                      <a:endParaRPr lang="cs-CZ" dirty="0">
                        <a:latin typeface="+mn-lt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332720">
                <a:tc>
                  <a:txBody>
                    <a:bodyPr/>
                    <a:lstStyle/>
                    <a:p>
                      <a:r>
                        <a:rPr lang="cs-CZ" b="1" dirty="0" smtClean="0"/>
                        <a:t>Stručný obsah</a:t>
                      </a:r>
                      <a:endParaRPr lang="cs-CZ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>
                          <a:latin typeface="+mn-lt"/>
                        </a:rPr>
                        <a:t>Cvičení jsou</a:t>
                      </a:r>
                      <a:r>
                        <a:rPr lang="cs-CZ" baseline="0" dirty="0" smtClean="0">
                          <a:latin typeface="+mn-lt"/>
                        </a:rPr>
                        <a:t> věnovaná přídavným jménům, která vznikla odvozením od podstatných </a:t>
                      </a:r>
                      <a:r>
                        <a:rPr lang="cs-CZ" baseline="0" smtClean="0">
                          <a:latin typeface="+mn-lt"/>
                        </a:rPr>
                        <a:t>jmen                   příponou </a:t>
                      </a:r>
                      <a:r>
                        <a:rPr lang="cs-CZ" baseline="0" dirty="0" smtClean="0">
                          <a:latin typeface="+mn-lt"/>
                        </a:rPr>
                        <a:t>-ský.</a:t>
                      </a:r>
                      <a:endParaRPr lang="cs-CZ" dirty="0">
                        <a:latin typeface="+mn-lt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Způsob využití</a:t>
                      </a:r>
                      <a:endParaRPr lang="cs-CZ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>
                          <a:latin typeface="+mn-lt"/>
                        </a:rPr>
                        <a:t>První dva snímky obsahují teorii, ostatní snímky jsou určeny k procvičování. Je možné nechat</a:t>
                      </a:r>
                      <a:r>
                        <a:rPr lang="cs-CZ" baseline="0" dirty="0" smtClean="0">
                          <a:latin typeface="+mn-lt"/>
                        </a:rPr>
                        <a:t> žáky pracovat samostatně nebo s nimi procházíme jednotlivá cvičení. Po úkolu následuje řešení.</a:t>
                      </a:r>
                      <a:endParaRPr lang="cs-CZ" dirty="0">
                        <a:latin typeface="+mn-lt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Autor</a:t>
                      </a:r>
                      <a:endParaRPr lang="cs-CZ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>
                          <a:latin typeface="+mn-lt"/>
                        </a:rPr>
                        <a:t>Mgr. Martina</a:t>
                      </a:r>
                      <a:r>
                        <a:rPr lang="cs-CZ" baseline="0" dirty="0" smtClean="0">
                          <a:latin typeface="+mn-lt"/>
                        </a:rPr>
                        <a:t> Svízelová</a:t>
                      </a:r>
                      <a:endParaRPr lang="cs-CZ" dirty="0">
                        <a:latin typeface="+mn-lt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Kód</a:t>
                      </a:r>
                      <a:endParaRPr lang="cs-CZ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>
                          <a:latin typeface="+mn-lt"/>
                        </a:rPr>
                        <a:t>VY_32_INOVACE_14_CSVI16</a:t>
                      </a:r>
                      <a:endParaRPr lang="cs-CZ" dirty="0">
                        <a:latin typeface="+mn-lt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pic>
        <p:nvPicPr>
          <p:cNvPr id="8224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90563" y="188913"/>
            <a:ext cx="7743825" cy="143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439850"/>
          </a:xfrm>
        </p:spPr>
        <p:txBody>
          <a:bodyPr>
            <a:noAutofit/>
          </a:bodyPr>
          <a:lstStyle/>
          <a:p>
            <a:r>
              <a:rPr lang="cs-CZ" sz="3200" dirty="0" smtClean="0"/>
              <a:t>Odhalte, s kterými městy nebo státy se obrázky pojí, a vytvořte od nich přídavná jména pomocí   -</a:t>
            </a:r>
            <a:r>
              <a:rPr lang="cs-CZ" sz="3200" b="1" dirty="0" smtClean="0"/>
              <a:t>ský</a:t>
            </a:r>
            <a:r>
              <a:rPr lang="cs-CZ" sz="3200" dirty="0" smtClean="0"/>
              <a:t>, -</a:t>
            </a:r>
            <a:r>
              <a:rPr lang="cs-CZ" sz="3200" b="1" dirty="0" smtClean="0"/>
              <a:t>ští</a:t>
            </a:r>
            <a:r>
              <a:rPr lang="cs-CZ" sz="3200" dirty="0" smtClean="0"/>
              <a:t>:</a:t>
            </a:r>
            <a:endParaRPr lang="cs-CZ" sz="3200" dirty="0"/>
          </a:p>
        </p:txBody>
      </p:sp>
      <p:pic>
        <p:nvPicPr>
          <p:cNvPr id="1027" name="Picture 3" descr="C:\Users\jitulis\AppData\Local\Microsoft\Windows\Temporary Internet Files\Content.IE5\7QNKRR5D\MC900344155[1]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57224" y="1500174"/>
            <a:ext cx="1604772" cy="1839773"/>
          </a:xfrm>
          <a:prstGeom prst="rect">
            <a:avLst/>
          </a:prstGeom>
          <a:noFill/>
        </p:spPr>
      </p:pic>
      <p:pic>
        <p:nvPicPr>
          <p:cNvPr id="1029" name="Picture 5" descr="C:\Users\jitulis\AppData\Local\Microsoft\Windows\Temporary Internet Files\Content.IE5\7QNKRR5D\MC900414992[1].wmf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396062" y="1714488"/>
            <a:ext cx="2391883" cy="2071702"/>
          </a:xfrm>
          <a:prstGeom prst="rect">
            <a:avLst/>
          </a:prstGeom>
          <a:noFill/>
        </p:spPr>
      </p:pic>
      <p:pic>
        <p:nvPicPr>
          <p:cNvPr id="1030" name="Picture 6" descr="C:\Users\jitulis\AppData\Local\Microsoft\Windows\Temporary Internet Files\Content.IE5\FOTUK1S6\MP900362684[1]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428992" y="2000240"/>
            <a:ext cx="2257428" cy="1504952"/>
          </a:xfrm>
          <a:prstGeom prst="rect">
            <a:avLst/>
          </a:prstGeom>
          <a:noFill/>
        </p:spPr>
      </p:pic>
      <p:pic>
        <p:nvPicPr>
          <p:cNvPr id="1031" name="Picture 7" descr="C:\Users\jitulis\AppData\Local\Microsoft\Windows\Temporary Internet Files\Content.IE5\QIYY10F3\MM900172494[1].gif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3286116" y="3929066"/>
            <a:ext cx="3429024" cy="1500198"/>
          </a:xfrm>
          <a:prstGeom prst="rect">
            <a:avLst/>
          </a:prstGeom>
          <a:noFill/>
        </p:spPr>
      </p:pic>
      <p:pic>
        <p:nvPicPr>
          <p:cNvPr id="1032" name="Picture 8" descr="C:\Users\jitulis\AppData\Local\Microsoft\Windows\Temporary Internet Files\Content.IE5\QIYY10F3\MP900424294[1].jp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6929454" y="4500595"/>
            <a:ext cx="1857388" cy="2357405"/>
          </a:xfrm>
          <a:prstGeom prst="rect">
            <a:avLst/>
          </a:prstGeom>
          <a:noFill/>
        </p:spPr>
      </p:pic>
      <p:pic>
        <p:nvPicPr>
          <p:cNvPr id="1033" name="Picture 9" descr="C:\Users\jitulis\AppData\Local\Microsoft\Windows\Temporary Internet Files\Content.IE5\FOTUK1S6\MC900227074[1].wmf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571472" y="4286256"/>
            <a:ext cx="2812694" cy="1559052"/>
          </a:xfrm>
          <a:prstGeom prst="rect">
            <a:avLst/>
          </a:prstGeom>
          <a:noFill/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ŘEŠENÍ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francouzský, francouzští / pařížský, pařížští</a:t>
            </a:r>
          </a:p>
          <a:p>
            <a:r>
              <a:rPr lang="cs-CZ" dirty="0" smtClean="0"/>
              <a:t>řecký, řečtí</a:t>
            </a:r>
          </a:p>
          <a:p>
            <a:r>
              <a:rPr lang="cs-CZ" dirty="0" smtClean="0"/>
              <a:t>pražský, pražští</a:t>
            </a:r>
          </a:p>
          <a:p>
            <a:r>
              <a:rPr lang="cs-CZ" dirty="0" smtClean="0"/>
              <a:t>moskevský, moskevští / ruský, ruští</a:t>
            </a:r>
          </a:p>
          <a:p>
            <a:r>
              <a:rPr lang="cs-CZ" dirty="0" smtClean="0"/>
              <a:t>mexický, mexičtí</a:t>
            </a:r>
          </a:p>
          <a:p>
            <a:r>
              <a:rPr lang="cs-CZ" dirty="0" smtClean="0"/>
              <a:t>egyptský, egyptští</a:t>
            </a:r>
            <a:endParaRPr lang="cs-CZ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Zdroje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Obrázky:Klipart Microsoft Office</a:t>
            </a:r>
          </a:p>
          <a:p>
            <a:r>
              <a:rPr lang="cs-CZ" dirty="0" smtClean="0"/>
              <a:t>MARTINCOVÁ, O. a kol. </a:t>
            </a:r>
            <a:r>
              <a:rPr lang="cs-CZ" i="1" dirty="0" smtClean="0"/>
              <a:t>Pravidla českého pravopisu</a:t>
            </a:r>
            <a:r>
              <a:rPr lang="cs-CZ" dirty="0" smtClean="0"/>
              <a:t>. 2. vyd. Praha: Fortuna, 2007. ISBN 80-7168-679-4.</a:t>
            </a:r>
          </a:p>
          <a:p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42844" y="274638"/>
            <a:ext cx="8715436" cy="1143000"/>
          </a:xfrm>
        </p:spPr>
        <p:txBody>
          <a:bodyPr>
            <a:normAutofit fontScale="90000"/>
          </a:bodyPr>
          <a:lstStyle/>
          <a:p>
            <a:r>
              <a:rPr lang="cs-CZ" b="1" dirty="0" smtClean="0"/>
              <a:t>Přídavná jména odvozená příponou -ský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Přídavná jména tvořená příponou  -</a:t>
            </a:r>
            <a:r>
              <a:rPr lang="cs-CZ" b="1" dirty="0" smtClean="0"/>
              <a:t>ský</a:t>
            </a:r>
            <a:r>
              <a:rPr lang="cs-CZ" dirty="0" smtClean="0"/>
              <a:t>                v jednotném čísle </a:t>
            </a:r>
          </a:p>
          <a:p>
            <a:pPr>
              <a:buNone/>
            </a:pPr>
            <a:r>
              <a:rPr lang="cs-CZ" dirty="0" smtClean="0"/>
              <a:t>Plzeň → </a:t>
            </a:r>
            <a:r>
              <a:rPr lang="cs-CZ" u="dashHeavy" dirty="0" smtClean="0"/>
              <a:t>plzeňský</a:t>
            </a:r>
          </a:p>
          <a:p>
            <a:pPr>
              <a:buNone/>
            </a:pPr>
            <a:endParaRPr lang="cs-CZ" dirty="0" smtClean="0"/>
          </a:p>
          <a:p>
            <a:r>
              <a:rPr lang="cs-CZ" dirty="0" smtClean="0"/>
              <a:t>V množném čísle pro rod mužský životný je přípona -</a:t>
            </a:r>
            <a:r>
              <a:rPr lang="cs-CZ" b="1" dirty="0" smtClean="0"/>
              <a:t>ští</a:t>
            </a:r>
            <a:r>
              <a:rPr lang="cs-CZ" dirty="0" smtClean="0"/>
              <a:t> </a:t>
            </a:r>
          </a:p>
          <a:p>
            <a:pPr>
              <a:buNone/>
            </a:pPr>
            <a:r>
              <a:rPr lang="cs-CZ" dirty="0" smtClean="0"/>
              <a:t>plzeňský → </a:t>
            </a:r>
            <a:r>
              <a:rPr lang="cs-CZ" u="dash" dirty="0" smtClean="0"/>
              <a:t>plzeňští</a:t>
            </a:r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Při odvozování (-</a:t>
            </a:r>
            <a:r>
              <a:rPr lang="cs-CZ" b="1" dirty="0" smtClean="0"/>
              <a:t>ský</a:t>
            </a:r>
            <a:r>
              <a:rPr lang="cs-CZ" dirty="0" smtClean="0"/>
              <a:t>, -</a:t>
            </a:r>
            <a:r>
              <a:rPr lang="cs-CZ" b="1" dirty="0" smtClean="0"/>
              <a:t>ští</a:t>
            </a:r>
            <a:r>
              <a:rPr lang="cs-CZ" dirty="0" smtClean="0"/>
              <a:t>):</a:t>
            </a:r>
            <a:br>
              <a:rPr lang="cs-CZ" dirty="0" smtClean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571500" indent="-514350">
              <a:buFont typeface="Wingdings" pitchFamily="2" charset="2"/>
              <a:buChar char="§"/>
            </a:pPr>
            <a:r>
              <a:rPr lang="cs-CZ" dirty="0" smtClean="0"/>
              <a:t>nedochází ke změně </a:t>
            </a:r>
          </a:p>
          <a:p>
            <a:pPr marL="571500" indent="-514350">
              <a:buNone/>
            </a:pPr>
            <a:r>
              <a:rPr lang="cs-CZ" dirty="0" smtClean="0"/>
              <a:t>Krkonoše → krkono</a:t>
            </a:r>
            <a:r>
              <a:rPr lang="cs-CZ" b="1" dirty="0" smtClean="0"/>
              <a:t>šský</a:t>
            </a:r>
            <a:r>
              <a:rPr lang="cs-CZ" dirty="0" smtClean="0"/>
              <a:t>, krkono</a:t>
            </a:r>
            <a:r>
              <a:rPr lang="cs-CZ" b="1" dirty="0" smtClean="0"/>
              <a:t>šští</a:t>
            </a:r>
          </a:p>
          <a:p>
            <a:pPr marL="571500" indent="-514350">
              <a:buNone/>
            </a:pPr>
            <a:endParaRPr lang="cs-CZ" b="1" dirty="0" smtClean="0"/>
          </a:p>
          <a:p>
            <a:pPr marL="571500" indent="-514350">
              <a:buFont typeface="Wingdings" pitchFamily="2" charset="2"/>
              <a:buChar char="§"/>
            </a:pPr>
            <a:r>
              <a:rPr lang="cs-CZ" dirty="0" smtClean="0"/>
              <a:t>mění se hláska</a:t>
            </a:r>
          </a:p>
          <a:p>
            <a:pPr marL="571500" indent="-514350">
              <a:buNone/>
            </a:pPr>
            <a:r>
              <a:rPr lang="cs-CZ" dirty="0" smtClean="0"/>
              <a:t>Praha → pra</a:t>
            </a:r>
            <a:r>
              <a:rPr lang="cs-CZ" b="1" dirty="0" smtClean="0"/>
              <a:t>žský</a:t>
            </a:r>
            <a:r>
              <a:rPr lang="cs-CZ" dirty="0" smtClean="0"/>
              <a:t>, pra</a:t>
            </a:r>
            <a:r>
              <a:rPr lang="cs-CZ" b="1" dirty="0" smtClean="0"/>
              <a:t>žští</a:t>
            </a:r>
          </a:p>
          <a:p>
            <a:pPr marL="571500" indent="-514350">
              <a:buNone/>
            </a:pPr>
            <a:endParaRPr lang="cs-CZ" b="1" dirty="0" smtClean="0"/>
          </a:p>
          <a:p>
            <a:pPr marL="571500" indent="-514350">
              <a:buFont typeface="Wingdings" pitchFamily="2" charset="2"/>
              <a:buChar char="§"/>
            </a:pPr>
            <a:r>
              <a:rPr lang="cs-CZ" dirty="0" smtClean="0"/>
              <a:t>dochází ke zjednodušení</a:t>
            </a:r>
          </a:p>
          <a:p>
            <a:pPr marL="571500" indent="-514350">
              <a:buNone/>
            </a:pPr>
            <a:r>
              <a:rPr lang="cs-CZ" dirty="0" smtClean="0"/>
              <a:t>Brandýs → brandý</a:t>
            </a:r>
            <a:r>
              <a:rPr lang="cs-CZ" b="1" dirty="0" smtClean="0"/>
              <a:t>ský</a:t>
            </a:r>
            <a:r>
              <a:rPr lang="cs-CZ" dirty="0" smtClean="0"/>
              <a:t>, brandý</a:t>
            </a:r>
            <a:r>
              <a:rPr lang="cs-CZ" b="1" dirty="0" smtClean="0"/>
              <a:t>ští</a:t>
            </a:r>
          </a:p>
          <a:p>
            <a:endParaRPr lang="cs-CZ" dirty="0"/>
          </a:p>
        </p:txBody>
      </p:sp>
      <p:sp>
        <p:nvSpPr>
          <p:cNvPr id="5" name="Oválný popisek 4"/>
          <p:cNvSpPr/>
          <p:nvPr/>
        </p:nvSpPr>
        <p:spPr>
          <a:xfrm>
            <a:off x="6929454" y="1214422"/>
            <a:ext cx="2214546" cy="1071570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000" b="1" dirty="0" smtClean="0"/>
              <a:t>č+ský -čský,  -čští (přeloučský)</a:t>
            </a:r>
            <a:endParaRPr lang="cs-CZ" sz="2000" b="1" dirty="0"/>
          </a:p>
        </p:txBody>
      </p:sp>
      <p:sp>
        <p:nvSpPr>
          <p:cNvPr id="6" name="Zaoblený obdélníkový popisek 5"/>
          <p:cNvSpPr/>
          <p:nvPr/>
        </p:nvSpPr>
        <p:spPr>
          <a:xfrm>
            <a:off x="5429256" y="4071942"/>
            <a:ext cx="1928826" cy="1071570"/>
          </a:xfrm>
          <a:prstGeom prst="wedgeRoundRectCallout">
            <a:avLst>
              <a:gd name="adj1" fmla="val 7497"/>
              <a:gd name="adj2" fmla="val 62500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/>
              <a:t>k+ský -cký, -čtí (řecký, řečtí)</a:t>
            </a:r>
            <a:endParaRPr lang="cs-CZ" b="1" dirty="0"/>
          </a:p>
        </p:txBody>
      </p:sp>
      <p:sp>
        <p:nvSpPr>
          <p:cNvPr id="7" name="Oválný popisek 6"/>
          <p:cNvSpPr/>
          <p:nvPr/>
        </p:nvSpPr>
        <p:spPr>
          <a:xfrm>
            <a:off x="4572000" y="1214422"/>
            <a:ext cx="2143140" cy="928694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/>
              <a:t>z+ský -zský,     -zští (francouzský)</a:t>
            </a:r>
            <a:endParaRPr lang="cs-CZ" b="1" dirty="0"/>
          </a:p>
        </p:txBody>
      </p:sp>
      <p:sp>
        <p:nvSpPr>
          <p:cNvPr id="8" name="Zaoblený obdélníkový popisek 7"/>
          <p:cNvSpPr/>
          <p:nvPr/>
        </p:nvSpPr>
        <p:spPr>
          <a:xfrm>
            <a:off x="6786546" y="5357826"/>
            <a:ext cx="2357454" cy="857256"/>
          </a:xfrm>
          <a:prstGeom prst="wedgeRoundRect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/>
              <a:t>c+ský -cký, -čtí (lužický)</a:t>
            </a:r>
            <a:endParaRPr lang="cs-CZ" b="1" dirty="0"/>
          </a:p>
        </p:txBody>
      </p:sp>
      <p:sp>
        <p:nvSpPr>
          <p:cNvPr id="9" name="Obdélníkový popisek 8"/>
          <p:cNvSpPr/>
          <p:nvPr/>
        </p:nvSpPr>
        <p:spPr>
          <a:xfrm>
            <a:off x="4286248" y="2786058"/>
            <a:ext cx="2214578" cy="642942"/>
          </a:xfrm>
          <a:prstGeom prst="wedgeRectCallout">
            <a:avLst>
              <a:gd name="adj1" fmla="val -14974"/>
              <a:gd name="adj2" fmla="val 114581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/>
              <a:t>g+ský -žský, -</a:t>
            </a:r>
            <a:r>
              <a:rPr lang="cs-CZ" b="1" dirty="0" err="1" smtClean="0"/>
              <a:t>žští</a:t>
            </a:r>
            <a:r>
              <a:rPr lang="cs-CZ" b="1" dirty="0" smtClean="0"/>
              <a:t> </a:t>
            </a:r>
            <a:r>
              <a:rPr lang="cs-CZ" b="1" dirty="0" smtClean="0"/>
              <a:t>(</a:t>
            </a:r>
            <a:r>
              <a:rPr lang="cs-CZ" b="1" dirty="0" smtClean="0"/>
              <a:t>kon</a:t>
            </a:r>
            <a:r>
              <a:rPr lang="cs-CZ" b="1" dirty="0" smtClean="0"/>
              <a:t>žský</a:t>
            </a:r>
            <a:r>
              <a:rPr lang="cs-CZ" b="1" dirty="0" smtClean="0"/>
              <a:t>)</a:t>
            </a:r>
            <a:endParaRPr lang="cs-CZ" b="1" dirty="0"/>
          </a:p>
        </p:txBody>
      </p:sp>
      <p:sp>
        <p:nvSpPr>
          <p:cNvPr id="10" name="Obdélníkový popisek 9"/>
          <p:cNvSpPr/>
          <p:nvPr/>
        </p:nvSpPr>
        <p:spPr>
          <a:xfrm>
            <a:off x="7572396" y="2928934"/>
            <a:ext cx="1285884" cy="1071570"/>
          </a:xfrm>
          <a:prstGeom prst="wedgeRectCallout">
            <a:avLst>
              <a:gd name="adj1" fmla="val -109971"/>
              <a:gd name="adj2" fmla="val 20435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/>
              <a:t>ch+ský         -šský, -šští (</a:t>
            </a:r>
            <a:r>
              <a:rPr lang="cs-CZ" b="1" dirty="0" smtClean="0"/>
              <a:t>valašský</a:t>
            </a:r>
            <a:r>
              <a:rPr lang="cs-CZ" b="1" dirty="0" smtClean="0"/>
              <a:t>)</a:t>
            </a:r>
            <a:endParaRPr lang="cs-CZ" b="1" dirty="0"/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C:\Users\jitulis\AppData\Local\Microsoft\Windows\Temporary Internet Files\Content.IE5\7QNKRR5D\MP900425263[1]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786050" y="4429132"/>
            <a:ext cx="1814953" cy="2143140"/>
          </a:xfrm>
          <a:prstGeom prst="rect">
            <a:avLst/>
          </a:prstGeom>
          <a:noFill/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cs-CZ" sz="2800" dirty="0" smtClean="0"/>
              <a:t>Utvoř od podstatných jmen v levém sloupečku přídavná jména a spoj je s podstatnými jmény v pravém sloupečku.</a:t>
            </a:r>
            <a:endParaRPr lang="cs-CZ" sz="2800" dirty="0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smtClean="0"/>
              <a:t>Vytvoř přídavná jména!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b="1" dirty="0" smtClean="0"/>
              <a:t>Afrika</a:t>
            </a:r>
          </a:p>
          <a:p>
            <a:r>
              <a:rPr lang="cs-CZ" b="1" dirty="0"/>
              <a:t>V</a:t>
            </a:r>
            <a:r>
              <a:rPr lang="cs-CZ" b="1" dirty="0" smtClean="0"/>
              <a:t>alašsko</a:t>
            </a:r>
          </a:p>
          <a:p>
            <a:r>
              <a:rPr lang="cs-CZ" b="1" dirty="0" smtClean="0"/>
              <a:t>Olomouc</a:t>
            </a:r>
          </a:p>
          <a:p>
            <a:r>
              <a:rPr lang="cs-CZ" b="1" dirty="0" smtClean="0"/>
              <a:t>Karlovy Vary</a:t>
            </a:r>
          </a:p>
          <a:p>
            <a:r>
              <a:rPr lang="cs-CZ" b="1" dirty="0" smtClean="0"/>
              <a:t>Znojmo</a:t>
            </a:r>
          </a:p>
          <a:p>
            <a:r>
              <a:rPr lang="cs-CZ" b="1" dirty="0" smtClean="0"/>
              <a:t>Kroměříž</a:t>
            </a:r>
          </a:p>
          <a:p>
            <a:r>
              <a:rPr lang="cs-CZ" b="1" dirty="0" smtClean="0"/>
              <a:t>Štramberk</a:t>
            </a:r>
          </a:p>
          <a:p>
            <a:r>
              <a:rPr lang="cs-CZ" b="1" dirty="0" smtClean="0"/>
              <a:t>Liberec</a:t>
            </a:r>
          </a:p>
          <a:p>
            <a:r>
              <a:rPr lang="cs-CZ" b="1" dirty="0" smtClean="0"/>
              <a:t>Luhačovice</a:t>
            </a:r>
          </a:p>
          <a:p>
            <a:r>
              <a:rPr lang="cs-CZ" b="1" dirty="0" smtClean="0"/>
              <a:t>Slezsko</a:t>
            </a:r>
            <a:endParaRPr lang="cs-CZ" b="1" dirty="0"/>
          </a:p>
        </p:txBody>
      </p:sp>
      <p:sp>
        <p:nvSpPr>
          <p:cNvPr id="6" name="Zástupný symbol pro text 5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cs-CZ" dirty="0" smtClean="0"/>
              <a:t>Spoj s levým sloupečkem!</a:t>
            </a:r>
            <a:endParaRPr lang="cs-CZ" dirty="0"/>
          </a:p>
        </p:txBody>
      </p:sp>
      <p:sp>
        <p:nvSpPr>
          <p:cNvPr id="4" name="Zástupný symbol pro obsah 3"/>
          <p:cNvSpPr>
            <a:spLocks noGrp="1"/>
          </p:cNvSpPr>
          <p:nvPr>
            <p:ph sz="quarter" idx="4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oplatky</a:t>
            </a:r>
          </a:p>
          <a:p>
            <a:r>
              <a:rPr lang="cs-CZ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frgál</a:t>
            </a:r>
          </a:p>
          <a:p>
            <a:r>
              <a:rPr lang="cs-CZ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bílí tygři</a:t>
            </a:r>
          </a:p>
          <a:p>
            <a:r>
              <a:rPr lang="cs-CZ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písně</a:t>
            </a:r>
          </a:p>
          <a:p>
            <a:r>
              <a:rPr lang="cs-CZ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zámek</a:t>
            </a:r>
          </a:p>
          <a:p>
            <a:r>
              <a:rPr lang="cs-CZ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prameny</a:t>
            </a:r>
          </a:p>
          <a:p>
            <a:r>
              <a:rPr lang="cs-CZ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okurky</a:t>
            </a:r>
          </a:p>
          <a:p>
            <a:r>
              <a:rPr lang="cs-CZ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uši</a:t>
            </a:r>
          </a:p>
          <a:p>
            <a:r>
              <a:rPr lang="cs-CZ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syrečky</a:t>
            </a:r>
          </a:p>
          <a:p>
            <a:r>
              <a:rPr lang="cs-CZ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domorodec</a:t>
            </a:r>
            <a:endParaRPr lang="cs-CZ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pic>
        <p:nvPicPr>
          <p:cNvPr id="1026" name="Picture 2" descr="C:\Users\jitulis\AppData\Local\Microsoft\Windows\Temporary Internet Files\Content.IE5\JEM69A9V\MC900391488[1].wmf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500958" y="4572008"/>
            <a:ext cx="1449324" cy="1811426"/>
          </a:xfrm>
          <a:prstGeom prst="rect">
            <a:avLst/>
          </a:prstGeom>
          <a:noFill/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cs-CZ" sz="2800" dirty="0" smtClean="0"/>
              <a:t>ŘEŠENÍ</a:t>
            </a:r>
            <a:br>
              <a:rPr lang="cs-CZ" sz="2800" dirty="0" smtClean="0"/>
            </a:br>
            <a:r>
              <a:rPr lang="cs-CZ" sz="1800" dirty="0" smtClean="0"/>
              <a:t>Utvoř od podstatných jmen v levém sloupečku přídavná jména a spoj je s podstatnými jmény v pravém sloupečku.</a:t>
            </a:r>
            <a:endParaRPr lang="cs-CZ" sz="18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57758"/>
          </a:xfrm>
        </p:spPr>
        <p:txBody>
          <a:bodyPr>
            <a:normAutofit fontScale="77500" lnSpcReduction="20000"/>
          </a:bodyPr>
          <a:lstStyle/>
          <a:p>
            <a:r>
              <a:rPr lang="cs-CZ" dirty="0" smtClean="0"/>
              <a:t>africký domorodec</a:t>
            </a:r>
          </a:p>
          <a:p>
            <a:r>
              <a:rPr lang="cs-CZ" dirty="0"/>
              <a:t>v</a:t>
            </a:r>
            <a:r>
              <a:rPr lang="cs-CZ" dirty="0" smtClean="0"/>
              <a:t>alašský frgál</a:t>
            </a:r>
          </a:p>
          <a:p>
            <a:r>
              <a:rPr lang="cs-CZ" dirty="0" smtClean="0"/>
              <a:t>olomoucké syrečky</a:t>
            </a:r>
          </a:p>
          <a:p>
            <a:r>
              <a:rPr lang="cs-CZ" dirty="0" smtClean="0"/>
              <a:t>karlovarské oplatky</a:t>
            </a:r>
          </a:p>
          <a:p>
            <a:r>
              <a:rPr lang="cs-CZ" dirty="0" smtClean="0"/>
              <a:t>znojemské okurky</a:t>
            </a:r>
          </a:p>
          <a:p>
            <a:r>
              <a:rPr lang="cs-CZ" dirty="0"/>
              <a:t>k</a:t>
            </a:r>
            <a:r>
              <a:rPr lang="cs-CZ" dirty="0" smtClean="0"/>
              <a:t>roměřížský zámek</a:t>
            </a:r>
          </a:p>
          <a:p>
            <a:r>
              <a:rPr lang="cs-CZ" dirty="0" smtClean="0"/>
              <a:t>štramberské uši</a:t>
            </a:r>
          </a:p>
          <a:p>
            <a:r>
              <a:rPr lang="cs-CZ" dirty="0" smtClean="0"/>
              <a:t>liberečtí </a:t>
            </a:r>
            <a:r>
              <a:rPr lang="cs-CZ" dirty="0" smtClean="0"/>
              <a:t>bílí tygři</a:t>
            </a:r>
            <a:endParaRPr lang="cs-CZ" dirty="0" smtClean="0"/>
          </a:p>
          <a:p>
            <a:r>
              <a:rPr lang="cs-CZ" dirty="0" smtClean="0"/>
              <a:t>luhačovické prameny</a:t>
            </a:r>
          </a:p>
          <a:p>
            <a:r>
              <a:rPr lang="cs-CZ" dirty="0" smtClean="0"/>
              <a:t>Slezské písně</a:t>
            </a:r>
          </a:p>
          <a:p>
            <a:endParaRPr lang="cs-CZ" dirty="0"/>
          </a:p>
          <a:p>
            <a:r>
              <a:rPr lang="cs-CZ" b="1" dirty="0" smtClean="0"/>
              <a:t>S</a:t>
            </a:r>
            <a:r>
              <a:rPr lang="cs-CZ" dirty="0" smtClean="0"/>
              <a:t>lezské písně – název básnické sbírky Petra </a:t>
            </a:r>
            <a:r>
              <a:rPr lang="cs-CZ" dirty="0"/>
              <a:t>B</a:t>
            </a:r>
            <a:r>
              <a:rPr lang="cs-CZ" dirty="0" smtClean="0"/>
              <a:t>ezruče</a:t>
            </a:r>
            <a:endParaRPr lang="cs-CZ" dirty="0"/>
          </a:p>
        </p:txBody>
      </p:sp>
      <p:pic>
        <p:nvPicPr>
          <p:cNvPr id="2050" name="Picture 2" descr="C:\Users\jitulis\AppData\Local\Microsoft\Windows\Temporary Internet Files\Content.IE5\QIYY10F3\MM910001095[1].gif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572132" y="2214554"/>
            <a:ext cx="2643206" cy="2466981"/>
          </a:xfrm>
          <a:prstGeom prst="rect">
            <a:avLst/>
          </a:prstGeom>
          <a:noFill/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11222"/>
          </a:xfrm>
        </p:spPr>
        <p:txBody>
          <a:bodyPr>
            <a:normAutofit fontScale="90000"/>
          </a:bodyPr>
          <a:lstStyle/>
          <a:p>
            <a:r>
              <a:rPr lang="cs-CZ" dirty="0" smtClean="0"/>
              <a:t>Doplň trojici – v prvním řádku máš příklad</a:t>
            </a:r>
            <a:endParaRPr lang="cs-CZ" dirty="0"/>
          </a:p>
        </p:txBody>
      </p:sp>
      <p:graphicFrame>
        <p:nvGraphicFramePr>
          <p:cNvPr id="4" name="Diagram 3"/>
          <p:cNvGraphicFramePr/>
          <p:nvPr/>
        </p:nvGraphicFramePr>
        <p:xfrm>
          <a:off x="571472" y="1357298"/>
          <a:ext cx="8001056" cy="507209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14290"/>
            <a:ext cx="8229600" cy="1071570"/>
          </a:xfrm>
        </p:spPr>
        <p:txBody>
          <a:bodyPr>
            <a:normAutofit/>
          </a:bodyPr>
          <a:lstStyle/>
          <a:p>
            <a:r>
              <a:rPr lang="cs-CZ" dirty="0" smtClean="0"/>
              <a:t>ŘEŠENÍ</a:t>
            </a:r>
            <a:br>
              <a:rPr lang="cs-CZ" dirty="0" smtClean="0"/>
            </a:br>
            <a:r>
              <a:rPr lang="cs-CZ" sz="2000" dirty="0" smtClean="0"/>
              <a:t>Doplň trojici – v prvním řádku máš příklad</a:t>
            </a:r>
            <a:endParaRPr lang="cs-CZ" sz="2000" dirty="0"/>
          </a:p>
        </p:txBody>
      </p:sp>
      <p:graphicFrame>
        <p:nvGraphicFramePr>
          <p:cNvPr id="4" name="Diagram 3"/>
          <p:cNvGraphicFramePr/>
          <p:nvPr/>
        </p:nvGraphicFramePr>
        <p:xfrm>
          <a:off x="571472" y="1357298"/>
          <a:ext cx="8001056" cy="507209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Pokračování předchozího cvičení</a:t>
            </a:r>
            <a:endParaRPr lang="cs-CZ" dirty="0"/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ŘEŠENÍ</a:t>
            </a:r>
            <a:br>
              <a:rPr lang="cs-CZ" dirty="0" smtClean="0"/>
            </a:br>
            <a:r>
              <a:rPr lang="cs-CZ" sz="2200" dirty="0" smtClean="0"/>
              <a:t>Pokračování předchozího cvičení</a:t>
            </a:r>
            <a:endParaRPr lang="cs-CZ" sz="2200" dirty="0"/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ady Office">
  <a:themeElements>
    <a:clrScheme name="Talent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141</TotalTime>
  <Words>436</Words>
  <Application>Microsoft Office PowerPoint</Application>
  <PresentationFormat>Předvádění na obrazovce (4:3)</PresentationFormat>
  <Paragraphs>136</Paragraphs>
  <Slides>12</Slides>
  <Notes>12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12</vt:i4>
      </vt:variant>
    </vt:vector>
  </HeadingPairs>
  <TitlesOfParts>
    <vt:vector size="13" baseType="lpstr">
      <vt:lpstr>Motiv sady Office</vt:lpstr>
      <vt:lpstr>Přídavná jména tvořená příponou -ský</vt:lpstr>
      <vt:lpstr>Přídavná jména odvozená příponou -ský</vt:lpstr>
      <vt:lpstr>Při odvozování (-ský, -ští): </vt:lpstr>
      <vt:lpstr>Utvoř od podstatných jmen v levém sloupečku přídavná jména a spoj je s podstatnými jmény v pravém sloupečku.</vt:lpstr>
      <vt:lpstr>ŘEŠENÍ Utvoř od podstatných jmen v levém sloupečku přídavná jména a spoj je s podstatnými jmény v pravém sloupečku.</vt:lpstr>
      <vt:lpstr>Doplň trojici – v prvním řádku máš příklad</vt:lpstr>
      <vt:lpstr>ŘEŠENÍ Doplň trojici – v prvním řádku máš příklad</vt:lpstr>
      <vt:lpstr>Pokračování předchozího cvičení</vt:lpstr>
      <vt:lpstr>ŘEŠENÍ Pokračování předchozího cvičení</vt:lpstr>
      <vt:lpstr>Odhalte, s kterými městy nebo státy se obrázky pojí, a vytvořte od nich přídavná jména pomocí   -ský, -ští:</vt:lpstr>
      <vt:lpstr>ŘEŠENÍ</vt:lpstr>
      <vt:lpstr>Zdroje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jitulis</dc:creator>
  <cp:lastModifiedBy>jitulis</cp:lastModifiedBy>
  <cp:revision>21</cp:revision>
  <dcterms:created xsi:type="dcterms:W3CDTF">2013-02-26T15:07:07Z</dcterms:created>
  <dcterms:modified xsi:type="dcterms:W3CDTF">2013-11-29T06:17:10Z</dcterms:modified>
</cp:coreProperties>
</file>