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63" r:id="rId2"/>
    <p:sldId id="268" r:id="rId3"/>
    <p:sldId id="269" r:id="rId4"/>
    <p:sldId id="270" r:id="rId5"/>
    <p:sldId id="271" r:id="rId6"/>
    <p:sldId id="272" r:id="rId7"/>
    <p:sldId id="266" r:id="rId8"/>
    <p:sldId id="257" r:id="rId9"/>
    <p:sldId id="265" r:id="rId10"/>
    <p:sldId id="258" r:id="rId11"/>
    <p:sldId id="264" r:id="rId12"/>
    <p:sldId id="259" r:id="rId13"/>
    <p:sldId id="261" r:id="rId14"/>
    <p:sldId id="260" r:id="rId15"/>
    <p:sldId id="262" r:id="rId16"/>
    <p:sldId id="27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B309B-9927-4762-8017-71A30FF5A327}" type="doc">
      <dgm:prSet loTypeId="urn:microsoft.com/office/officeart/2005/8/layout/cycle2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s-CZ"/>
        </a:p>
      </dgm:t>
    </dgm:pt>
    <dgm:pt modelId="{6EEB7F69-D85E-42FC-9204-BA5FA50B0145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ALBU</a:t>
          </a:r>
          <a:r>
            <a:rPr lang="cs-CZ" sz="1200" dirty="0" smtClean="0">
              <a:latin typeface="Calibri" pitchFamily="34" charset="0"/>
            </a:rPr>
            <a:t>M</a:t>
          </a:r>
          <a:endParaRPr lang="cs-CZ" sz="1200" dirty="0">
            <a:latin typeface="Calibri" pitchFamily="34" charset="0"/>
          </a:endParaRPr>
        </a:p>
      </dgm:t>
    </dgm:pt>
    <dgm:pt modelId="{08F95B2A-3743-46CE-A902-0122CEC1F980}" type="parTrans" cxnId="{27392025-88C5-476D-A28C-B28D4693ED93}">
      <dgm:prSet/>
      <dgm:spPr/>
      <dgm:t>
        <a:bodyPr/>
        <a:lstStyle/>
        <a:p>
          <a:endParaRPr lang="cs-CZ"/>
        </a:p>
      </dgm:t>
    </dgm:pt>
    <dgm:pt modelId="{9B96B025-BB32-4D0D-A399-13DE5D68ABC3}" type="sibTrans" cxnId="{27392025-88C5-476D-A28C-B28D4693ED93}">
      <dgm:prSet/>
      <dgm:spPr/>
      <dgm:t>
        <a:bodyPr/>
        <a:lstStyle/>
        <a:p>
          <a:endParaRPr lang="cs-CZ" dirty="0"/>
        </a:p>
      </dgm:t>
    </dgm:pt>
    <dgm:pt modelId="{3D4DF970-AEBA-487A-A912-8F9E65D24C2C}">
      <dgm:prSet phldrT="[Text]" custT="1"/>
      <dgm:spPr/>
      <dgm:t>
        <a:bodyPr/>
        <a:lstStyle/>
        <a:p>
          <a:r>
            <a:rPr lang="cs-CZ" sz="1200" b="0" dirty="0" smtClean="0">
              <a:latin typeface="Calibri" pitchFamily="34" charset="0"/>
            </a:rPr>
            <a:t>CYKLUS</a:t>
          </a:r>
        </a:p>
      </dgm:t>
    </dgm:pt>
    <dgm:pt modelId="{6C6E779B-0B04-4C67-A9D4-298486FD13F8}" type="parTrans" cxnId="{FE9628F8-A97F-4B03-8C8A-AB7CE23143FA}">
      <dgm:prSet/>
      <dgm:spPr/>
      <dgm:t>
        <a:bodyPr/>
        <a:lstStyle/>
        <a:p>
          <a:endParaRPr lang="cs-CZ"/>
        </a:p>
      </dgm:t>
    </dgm:pt>
    <dgm:pt modelId="{22F3BE83-5F94-48D9-B609-E60344424AF9}" type="sibTrans" cxnId="{FE9628F8-A97F-4B03-8C8A-AB7CE23143FA}">
      <dgm:prSet/>
      <dgm:spPr/>
      <dgm:t>
        <a:bodyPr/>
        <a:lstStyle/>
        <a:p>
          <a:endParaRPr lang="cs-CZ" dirty="0"/>
        </a:p>
      </dgm:t>
    </dgm:pt>
    <dgm:pt modelId="{9F28338E-E1E8-47CE-B38C-5E98F6DBC135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GYMNÁZIUM</a:t>
          </a:r>
          <a:endParaRPr lang="cs-CZ" sz="1200" b="1" dirty="0">
            <a:latin typeface="Calibri" pitchFamily="34" charset="0"/>
          </a:endParaRPr>
        </a:p>
      </dgm:t>
    </dgm:pt>
    <dgm:pt modelId="{4B6CDBC4-7B0B-429E-9561-8F048F1D3AF0}" type="parTrans" cxnId="{D356345E-87AB-427F-9A25-048B8B4A3ABF}">
      <dgm:prSet/>
      <dgm:spPr/>
      <dgm:t>
        <a:bodyPr/>
        <a:lstStyle/>
        <a:p>
          <a:endParaRPr lang="cs-CZ"/>
        </a:p>
      </dgm:t>
    </dgm:pt>
    <dgm:pt modelId="{AEC62DBB-B394-4A92-B42D-4F137E8810FE}" type="sibTrans" cxnId="{D356345E-87AB-427F-9A25-048B8B4A3ABF}">
      <dgm:prSet/>
      <dgm:spPr/>
      <dgm:t>
        <a:bodyPr/>
        <a:lstStyle/>
        <a:p>
          <a:endParaRPr lang="cs-CZ" dirty="0"/>
        </a:p>
      </dgm:t>
    </dgm:pt>
    <dgm:pt modelId="{4029F6F3-DFA6-4051-A05D-118B1069CEE6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DEMOKRACIE</a:t>
          </a:r>
          <a:endParaRPr lang="cs-CZ" sz="1200" b="1" dirty="0">
            <a:latin typeface="Calibri" pitchFamily="34" charset="0"/>
          </a:endParaRPr>
        </a:p>
      </dgm:t>
    </dgm:pt>
    <dgm:pt modelId="{28F4FCA4-BB1D-471E-ADDB-B1E378EA073E}" type="parTrans" cxnId="{F152750A-6A72-4548-836C-7E886397ACBA}">
      <dgm:prSet/>
      <dgm:spPr/>
      <dgm:t>
        <a:bodyPr/>
        <a:lstStyle/>
        <a:p>
          <a:endParaRPr lang="cs-CZ"/>
        </a:p>
      </dgm:t>
    </dgm:pt>
    <dgm:pt modelId="{4DB570A5-6066-4B05-8CB2-AC6387EA1E67}" type="sibTrans" cxnId="{F152750A-6A72-4548-836C-7E886397ACBA}">
      <dgm:prSet/>
      <dgm:spPr/>
      <dgm:t>
        <a:bodyPr/>
        <a:lstStyle/>
        <a:p>
          <a:endParaRPr lang="cs-CZ" dirty="0"/>
        </a:p>
      </dgm:t>
    </dgm:pt>
    <dgm:pt modelId="{88E8F479-D556-42E7-AF33-8382BFD75270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KLIMA</a:t>
          </a:r>
          <a:endParaRPr lang="cs-CZ" sz="1200" b="1" dirty="0">
            <a:latin typeface="Calibri" pitchFamily="34" charset="0"/>
          </a:endParaRPr>
        </a:p>
      </dgm:t>
    </dgm:pt>
    <dgm:pt modelId="{C68F393C-C57F-46D2-AAB5-2D15F3F15B7F}" type="parTrans" cxnId="{FB8781B2-3B02-455B-8DF6-886D88D54CD5}">
      <dgm:prSet/>
      <dgm:spPr/>
      <dgm:t>
        <a:bodyPr/>
        <a:lstStyle/>
        <a:p>
          <a:endParaRPr lang="cs-CZ"/>
        </a:p>
      </dgm:t>
    </dgm:pt>
    <dgm:pt modelId="{2E5D5A8F-4F09-42BB-8C85-E57EF39D6181}" type="sibTrans" cxnId="{FB8781B2-3B02-455B-8DF6-886D88D54CD5}">
      <dgm:prSet/>
      <dgm:spPr/>
      <dgm:t>
        <a:bodyPr/>
        <a:lstStyle/>
        <a:p>
          <a:endParaRPr lang="cs-CZ" dirty="0"/>
        </a:p>
      </dgm:t>
    </dgm:pt>
    <dgm:pt modelId="{74A42884-1060-4772-B57E-7688F323590A}" type="pres">
      <dgm:prSet presAssocID="{8BBB309B-9927-4762-8017-71A30FF5A32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4567D2F-9256-4639-BE41-C0FE2912F4DF}" type="pres">
      <dgm:prSet presAssocID="{6EEB7F69-D85E-42FC-9204-BA5FA50B014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44C66F-394D-4747-9CD2-58BAE4AA6200}" type="pres">
      <dgm:prSet presAssocID="{9B96B025-BB32-4D0D-A399-13DE5D68ABC3}" presName="sibTrans" presStyleLbl="sibTrans2D1" presStyleIdx="0" presStyleCnt="5"/>
      <dgm:spPr/>
      <dgm:t>
        <a:bodyPr/>
        <a:lstStyle/>
        <a:p>
          <a:endParaRPr lang="cs-CZ"/>
        </a:p>
      </dgm:t>
    </dgm:pt>
    <dgm:pt modelId="{3456FD93-EB79-4077-A516-BAB1351C6EE1}" type="pres">
      <dgm:prSet presAssocID="{9B96B025-BB32-4D0D-A399-13DE5D68ABC3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68EBA9B1-5F50-44DE-83D5-741E94A2704A}" type="pres">
      <dgm:prSet presAssocID="{88E8F479-D556-42E7-AF33-8382BFD75270}" presName="node" presStyleLbl="node1" presStyleIdx="1" presStyleCnt="5" custRadScaleRad="99694" custRadScaleInc="-2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26965C-850C-4959-A7A5-70DDCAEA78E7}" type="pres">
      <dgm:prSet presAssocID="{2E5D5A8F-4F09-42BB-8C85-E57EF39D6181}" presName="sibTrans" presStyleLbl="sibTrans2D1" presStyleIdx="1" presStyleCnt="5"/>
      <dgm:spPr/>
      <dgm:t>
        <a:bodyPr/>
        <a:lstStyle/>
        <a:p>
          <a:endParaRPr lang="cs-CZ"/>
        </a:p>
      </dgm:t>
    </dgm:pt>
    <dgm:pt modelId="{AA0FD3A4-57FB-4E9F-9E81-1E4A4FADE7E5}" type="pres">
      <dgm:prSet presAssocID="{2E5D5A8F-4F09-42BB-8C85-E57EF39D6181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1C464E2E-5261-4BEE-A009-D471BB0E1997}" type="pres">
      <dgm:prSet presAssocID="{3D4DF970-AEBA-487A-A912-8F9E65D24C2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306DBC3-2BC1-4ADF-B031-403E3FA69860}" type="pres">
      <dgm:prSet presAssocID="{22F3BE83-5F94-48D9-B609-E60344424AF9}" presName="sibTrans" presStyleLbl="sibTrans2D1" presStyleIdx="2" presStyleCnt="5"/>
      <dgm:spPr/>
      <dgm:t>
        <a:bodyPr/>
        <a:lstStyle/>
        <a:p>
          <a:endParaRPr lang="cs-CZ"/>
        </a:p>
      </dgm:t>
    </dgm:pt>
    <dgm:pt modelId="{0710BB55-76CE-48CC-B70C-C2744828E6CB}" type="pres">
      <dgm:prSet presAssocID="{22F3BE83-5F94-48D9-B609-E60344424AF9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6B8A2A80-BA11-451B-A449-E608CD9E66B2}" type="pres">
      <dgm:prSet presAssocID="{9F28338E-E1E8-47CE-B38C-5E98F6DBC135}" presName="node" presStyleLbl="node1" presStyleIdx="3" presStyleCnt="5" custScaleX="14978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4720A6-9422-41A0-9BC6-BEC6C22BF518}" type="pres">
      <dgm:prSet presAssocID="{AEC62DBB-B394-4A92-B42D-4F137E8810FE}" presName="sibTrans" presStyleLbl="sibTrans2D1" presStyleIdx="3" presStyleCnt="5"/>
      <dgm:spPr/>
      <dgm:t>
        <a:bodyPr/>
        <a:lstStyle/>
        <a:p>
          <a:endParaRPr lang="cs-CZ"/>
        </a:p>
      </dgm:t>
    </dgm:pt>
    <dgm:pt modelId="{B37B312E-1A81-4FAE-B7DD-EEC2A1340F58}" type="pres">
      <dgm:prSet presAssocID="{AEC62DBB-B394-4A92-B42D-4F137E8810FE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C7037118-8A36-4331-AC92-03D13C844F09}" type="pres">
      <dgm:prSet presAssocID="{4029F6F3-DFA6-4051-A05D-118B1069CEE6}" presName="node" presStyleLbl="node1" presStyleIdx="4" presStyleCnt="5" custScaleX="12944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FE4275A-FD44-46F4-B333-CA249E754204}" type="pres">
      <dgm:prSet presAssocID="{4DB570A5-6066-4B05-8CB2-AC6387EA1E67}" presName="sibTrans" presStyleLbl="sibTrans2D1" presStyleIdx="4" presStyleCnt="5"/>
      <dgm:spPr/>
      <dgm:t>
        <a:bodyPr/>
        <a:lstStyle/>
        <a:p>
          <a:endParaRPr lang="cs-CZ"/>
        </a:p>
      </dgm:t>
    </dgm:pt>
    <dgm:pt modelId="{C3379690-E5C9-495C-8286-45F2379377FC}" type="pres">
      <dgm:prSet presAssocID="{4DB570A5-6066-4B05-8CB2-AC6387EA1E67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F2EF1DE4-D2E9-4E41-BB64-07DFA2105E4C}" type="presOf" srcId="{4DB570A5-6066-4B05-8CB2-AC6387EA1E67}" destId="{CFE4275A-FD44-46F4-B333-CA249E754204}" srcOrd="0" destOrd="0" presId="urn:microsoft.com/office/officeart/2005/8/layout/cycle2"/>
    <dgm:cxn modelId="{FB8781B2-3B02-455B-8DF6-886D88D54CD5}" srcId="{8BBB309B-9927-4762-8017-71A30FF5A327}" destId="{88E8F479-D556-42E7-AF33-8382BFD75270}" srcOrd="1" destOrd="0" parTransId="{C68F393C-C57F-46D2-AAB5-2D15F3F15B7F}" sibTransId="{2E5D5A8F-4F09-42BB-8C85-E57EF39D6181}"/>
    <dgm:cxn modelId="{D356345E-87AB-427F-9A25-048B8B4A3ABF}" srcId="{8BBB309B-9927-4762-8017-71A30FF5A327}" destId="{9F28338E-E1E8-47CE-B38C-5E98F6DBC135}" srcOrd="3" destOrd="0" parTransId="{4B6CDBC4-7B0B-429E-9561-8F048F1D3AF0}" sibTransId="{AEC62DBB-B394-4A92-B42D-4F137E8810FE}"/>
    <dgm:cxn modelId="{9AF41C7E-3922-4C2C-AC74-5806CD48316A}" type="presOf" srcId="{9B96B025-BB32-4D0D-A399-13DE5D68ABC3}" destId="{3456FD93-EB79-4077-A516-BAB1351C6EE1}" srcOrd="1" destOrd="0" presId="urn:microsoft.com/office/officeart/2005/8/layout/cycle2"/>
    <dgm:cxn modelId="{33EFEB51-6DF9-42A0-8BC8-30968AB88092}" type="presOf" srcId="{88E8F479-D556-42E7-AF33-8382BFD75270}" destId="{68EBA9B1-5F50-44DE-83D5-741E94A2704A}" srcOrd="0" destOrd="0" presId="urn:microsoft.com/office/officeart/2005/8/layout/cycle2"/>
    <dgm:cxn modelId="{57886D7A-4C81-4346-8313-BB24A444957F}" type="presOf" srcId="{9F28338E-E1E8-47CE-B38C-5E98F6DBC135}" destId="{6B8A2A80-BA11-451B-A449-E608CD9E66B2}" srcOrd="0" destOrd="0" presId="urn:microsoft.com/office/officeart/2005/8/layout/cycle2"/>
    <dgm:cxn modelId="{F9AF5FF8-6456-4798-B4A0-25982637A63A}" type="presOf" srcId="{8BBB309B-9927-4762-8017-71A30FF5A327}" destId="{74A42884-1060-4772-B57E-7688F323590A}" srcOrd="0" destOrd="0" presId="urn:microsoft.com/office/officeart/2005/8/layout/cycle2"/>
    <dgm:cxn modelId="{09E4F058-1163-4368-8FCC-CFB7ADA3C889}" type="presOf" srcId="{22F3BE83-5F94-48D9-B609-E60344424AF9}" destId="{0710BB55-76CE-48CC-B70C-C2744828E6CB}" srcOrd="1" destOrd="0" presId="urn:microsoft.com/office/officeart/2005/8/layout/cycle2"/>
    <dgm:cxn modelId="{6AD75455-1168-4D7F-BB8F-4652DB7FA644}" type="presOf" srcId="{9B96B025-BB32-4D0D-A399-13DE5D68ABC3}" destId="{B744C66F-394D-4747-9CD2-58BAE4AA6200}" srcOrd="0" destOrd="0" presId="urn:microsoft.com/office/officeart/2005/8/layout/cycle2"/>
    <dgm:cxn modelId="{7EF7CB09-44C5-4C27-837D-F4CE6DF208D3}" type="presOf" srcId="{3D4DF970-AEBA-487A-A912-8F9E65D24C2C}" destId="{1C464E2E-5261-4BEE-A009-D471BB0E1997}" srcOrd="0" destOrd="0" presId="urn:microsoft.com/office/officeart/2005/8/layout/cycle2"/>
    <dgm:cxn modelId="{83F57A2A-52A2-414F-BBC0-2A57D765937E}" type="presOf" srcId="{2E5D5A8F-4F09-42BB-8C85-E57EF39D6181}" destId="{1526965C-850C-4959-A7A5-70DDCAEA78E7}" srcOrd="0" destOrd="0" presId="urn:microsoft.com/office/officeart/2005/8/layout/cycle2"/>
    <dgm:cxn modelId="{3B168776-00A9-453C-8AD6-39263453C674}" type="presOf" srcId="{4DB570A5-6066-4B05-8CB2-AC6387EA1E67}" destId="{C3379690-E5C9-495C-8286-45F2379377FC}" srcOrd="1" destOrd="0" presId="urn:microsoft.com/office/officeart/2005/8/layout/cycle2"/>
    <dgm:cxn modelId="{029C15D7-8C28-4B00-81D2-3586ECE81E0C}" type="presOf" srcId="{AEC62DBB-B394-4A92-B42D-4F137E8810FE}" destId="{B37B312E-1A81-4FAE-B7DD-EEC2A1340F58}" srcOrd="1" destOrd="0" presId="urn:microsoft.com/office/officeart/2005/8/layout/cycle2"/>
    <dgm:cxn modelId="{0C8C074B-3C7B-47BB-A7CA-16316815B71E}" type="presOf" srcId="{2E5D5A8F-4F09-42BB-8C85-E57EF39D6181}" destId="{AA0FD3A4-57FB-4E9F-9E81-1E4A4FADE7E5}" srcOrd="1" destOrd="0" presId="urn:microsoft.com/office/officeart/2005/8/layout/cycle2"/>
    <dgm:cxn modelId="{C0A6AAB6-3455-4438-8D67-1224F8D77A40}" type="presOf" srcId="{AEC62DBB-B394-4A92-B42D-4F137E8810FE}" destId="{444720A6-9422-41A0-9BC6-BEC6C22BF518}" srcOrd="0" destOrd="0" presId="urn:microsoft.com/office/officeart/2005/8/layout/cycle2"/>
    <dgm:cxn modelId="{F513886D-21AC-4CE6-9BA1-F7D96ADA21E3}" type="presOf" srcId="{6EEB7F69-D85E-42FC-9204-BA5FA50B0145}" destId="{14567D2F-9256-4639-BE41-C0FE2912F4DF}" srcOrd="0" destOrd="0" presId="urn:microsoft.com/office/officeart/2005/8/layout/cycle2"/>
    <dgm:cxn modelId="{FE9628F8-A97F-4B03-8C8A-AB7CE23143FA}" srcId="{8BBB309B-9927-4762-8017-71A30FF5A327}" destId="{3D4DF970-AEBA-487A-A912-8F9E65D24C2C}" srcOrd="2" destOrd="0" parTransId="{6C6E779B-0B04-4C67-A9D4-298486FD13F8}" sibTransId="{22F3BE83-5F94-48D9-B609-E60344424AF9}"/>
    <dgm:cxn modelId="{F152750A-6A72-4548-836C-7E886397ACBA}" srcId="{8BBB309B-9927-4762-8017-71A30FF5A327}" destId="{4029F6F3-DFA6-4051-A05D-118B1069CEE6}" srcOrd="4" destOrd="0" parTransId="{28F4FCA4-BB1D-471E-ADDB-B1E378EA073E}" sibTransId="{4DB570A5-6066-4B05-8CB2-AC6387EA1E67}"/>
    <dgm:cxn modelId="{D49D3DDD-069F-4C46-B5F3-676D9023D2DB}" type="presOf" srcId="{4029F6F3-DFA6-4051-A05D-118B1069CEE6}" destId="{C7037118-8A36-4331-AC92-03D13C844F09}" srcOrd="0" destOrd="0" presId="urn:microsoft.com/office/officeart/2005/8/layout/cycle2"/>
    <dgm:cxn modelId="{27392025-88C5-476D-A28C-B28D4693ED93}" srcId="{8BBB309B-9927-4762-8017-71A30FF5A327}" destId="{6EEB7F69-D85E-42FC-9204-BA5FA50B0145}" srcOrd="0" destOrd="0" parTransId="{08F95B2A-3743-46CE-A902-0122CEC1F980}" sibTransId="{9B96B025-BB32-4D0D-A399-13DE5D68ABC3}"/>
    <dgm:cxn modelId="{ADB3D482-4DE6-4D2B-80A8-24E506779CB5}" type="presOf" srcId="{22F3BE83-5F94-48D9-B609-E60344424AF9}" destId="{7306DBC3-2BC1-4ADF-B031-403E3FA69860}" srcOrd="0" destOrd="0" presId="urn:microsoft.com/office/officeart/2005/8/layout/cycle2"/>
    <dgm:cxn modelId="{2E7D3655-127B-45F6-8E06-8BEB7FE16C54}" type="presParOf" srcId="{74A42884-1060-4772-B57E-7688F323590A}" destId="{14567D2F-9256-4639-BE41-C0FE2912F4DF}" srcOrd="0" destOrd="0" presId="urn:microsoft.com/office/officeart/2005/8/layout/cycle2"/>
    <dgm:cxn modelId="{4D3337D3-C6E5-4A6E-9CD3-59AB79FD41DF}" type="presParOf" srcId="{74A42884-1060-4772-B57E-7688F323590A}" destId="{B744C66F-394D-4747-9CD2-58BAE4AA6200}" srcOrd="1" destOrd="0" presId="urn:microsoft.com/office/officeart/2005/8/layout/cycle2"/>
    <dgm:cxn modelId="{9D43AA14-04FC-44C6-8F28-610B3527A1A1}" type="presParOf" srcId="{B744C66F-394D-4747-9CD2-58BAE4AA6200}" destId="{3456FD93-EB79-4077-A516-BAB1351C6EE1}" srcOrd="0" destOrd="0" presId="urn:microsoft.com/office/officeart/2005/8/layout/cycle2"/>
    <dgm:cxn modelId="{78CE0D7F-5ABC-418E-B95C-8A5E02D619E4}" type="presParOf" srcId="{74A42884-1060-4772-B57E-7688F323590A}" destId="{68EBA9B1-5F50-44DE-83D5-741E94A2704A}" srcOrd="2" destOrd="0" presId="urn:microsoft.com/office/officeart/2005/8/layout/cycle2"/>
    <dgm:cxn modelId="{56FE08C2-79B4-4BD8-84EA-C5CFFC765FE3}" type="presParOf" srcId="{74A42884-1060-4772-B57E-7688F323590A}" destId="{1526965C-850C-4959-A7A5-70DDCAEA78E7}" srcOrd="3" destOrd="0" presId="urn:microsoft.com/office/officeart/2005/8/layout/cycle2"/>
    <dgm:cxn modelId="{B7A53F7A-6E3B-4D9C-829D-C8C770D0D184}" type="presParOf" srcId="{1526965C-850C-4959-A7A5-70DDCAEA78E7}" destId="{AA0FD3A4-57FB-4E9F-9E81-1E4A4FADE7E5}" srcOrd="0" destOrd="0" presId="urn:microsoft.com/office/officeart/2005/8/layout/cycle2"/>
    <dgm:cxn modelId="{A76256BA-6E50-47EA-A431-4FACF66C8114}" type="presParOf" srcId="{74A42884-1060-4772-B57E-7688F323590A}" destId="{1C464E2E-5261-4BEE-A009-D471BB0E1997}" srcOrd="4" destOrd="0" presId="urn:microsoft.com/office/officeart/2005/8/layout/cycle2"/>
    <dgm:cxn modelId="{EAF404E0-71AF-4752-BBBA-ACA9087D1C65}" type="presParOf" srcId="{74A42884-1060-4772-B57E-7688F323590A}" destId="{7306DBC3-2BC1-4ADF-B031-403E3FA69860}" srcOrd="5" destOrd="0" presId="urn:microsoft.com/office/officeart/2005/8/layout/cycle2"/>
    <dgm:cxn modelId="{FBB95AC0-2E45-4E71-90FB-2FF3EBBE2DF2}" type="presParOf" srcId="{7306DBC3-2BC1-4ADF-B031-403E3FA69860}" destId="{0710BB55-76CE-48CC-B70C-C2744828E6CB}" srcOrd="0" destOrd="0" presId="urn:microsoft.com/office/officeart/2005/8/layout/cycle2"/>
    <dgm:cxn modelId="{3ADF525F-B08E-4E6E-BA89-8656E0AC5169}" type="presParOf" srcId="{74A42884-1060-4772-B57E-7688F323590A}" destId="{6B8A2A80-BA11-451B-A449-E608CD9E66B2}" srcOrd="6" destOrd="0" presId="urn:microsoft.com/office/officeart/2005/8/layout/cycle2"/>
    <dgm:cxn modelId="{C6996F1C-DC3F-4040-A058-0F41C97910A2}" type="presParOf" srcId="{74A42884-1060-4772-B57E-7688F323590A}" destId="{444720A6-9422-41A0-9BC6-BEC6C22BF518}" srcOrd="7" destOrd="0" presId="urn:microsoft.com/office/officeart/2005/8/layout/cycle2"/>
    <dgm:cxn modelId="{EC6FA417-2BD8-4932-BBF1-6203FC13ED70}" type="presParOf" srcId="{444720A6-9422-41A0-9BC6-BEC6C22BF518}" destId="{B37B312E-1A81-4FAE-B7DD-EEC2A1340F58}" srcOrd="0" destOrd="0" presId="urn:microsoft.com/office/officeart/2005/8/layout/cycle2"/>
    <dgm:cxn modelId="{6ACE35FB-4967-407C-A433-3A00A5207DB7}" type="presParOf" srcId="{74A42884-1060-4772-B57E-7688F323590A}" destId="{C7037118-8A36-4331-AC92-03D13C844F09}" srcOrd="8" destOrd="0" presId="urn:microsoft.com/office/officeart/2005/8/layout/cycle2"/>
    <dgm:cxn modelId="{04C2C9FD-8BE8-4348-AAF8-B910A8251F76}" type="presParOf" srcId="{74A42884-1060-4772-B57E-7688F323590A}" destId="{CFE4275A-FD44-46F4-B333-CA249E754204}" srcOrd="9" destOrd="0" presId="urn:microsoft.com/office/officeart/2005/8/layout/cycle2"/>
    <dgm:cxn modelId="{3F4F1001-7E09-4D4B-9609-6222E5A42AA1}" type="presParOf" srcId="{CFE4275A-FD44-46F4-B333-CA249E754204}" destId="{C3379690-E5C9-495C-8286-45F2379377FC}" srcOrd="0" destOrd="0" presId="urn:microsoft.com/office/officeart/2005/8/layout/cycle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DCCE13-6E07-458F-BEA1-74F5F92A76A7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365C42FF-E035-441F-AC7A-28D40B284154}">
      <dgm:prSet phldrT="[Text]"/>
      <dgm:spPr/>
      <dgm:t>
        <a:bodyPr/>
        <a:lstStyle/>
        <a:p>
          <a:r>
            <a:rPr lang="cs-CZ" b="1" dirty="0" smtClean="0">
              <a:latin typeface="Calibri" pitchFamily="34" charset="0"/>
            </a:rPr>
            <a:t>TÉMA</a:t>
          </a:r>
          <a:endParaRPr lang="cs-CZ" b="1" dirty="0">
            <a:latin typeface="Calibri" pitchFamily="34" charset="0"/>
          </a:endParaRPr>
        </a:p>
      </dgm:t>
    </dgm:pt>
    <dgm:pt modelId="{71A97F56-449D-4B68-A514-5ACBA124C9A7}" type="parTrans" cxnId="{BA715300-1232-4780-92BC-55CF7D2CCA8F}">
      <dgm:prSet/>
      <dgm:spPr/>
      <dgm:t>
        <a:bodyPr/>
        <a:lstStyle/>
        <a:p>
          <a:endParaRPr lang="cs-CZ"/>
        </a:p>
      </dgm:t>
    </dgm:pt>
    <dgm:pt modelId="{59ED0A6F-80B4-43A5-93CA-0153026A8FB1}" type="sibTrans" cxnId="{BA715300-1232-4780-92BC-55CF7D2CCA8F}">
      <dgm:prSet/>
      <dgm:spPr/>
      <dgm:t>
        <a:bodyPr/>
        <a:lstStyle/>
        <a:p>
          <a:endParaRPr lang="cs-CZ" dirty="0"/>
        </a:p>
      </dgm:t>
    </dgm:pt>
    <dgm:pt modelId="{57F9231C-FA70-4049-AE74-D7950803F435}">
      <dgm:prSet phldrT="[Text]"/>
      <dgm:spPr/>
      <dgm:t>
        <a:bodyPr/>
        <a:lstStyle/>
        <a:p>
          <a:r>
            <a:rPr lang="cs-CZ" b="1" dirty="0" smtClean="0">
              <a:latin typeface="Calibri" pitchFamily="34" charset="0"/>
            </a:rPr>
            <a:t>KIWI</a:t>
          </a:r>
          <a:endParaRPr lang="cs-CZ" b="1" dirty="0">
            <a:latin typeface="Calibri" pitchFamily="34" charset="0"/>
          </a:endParaRPr>
        </a:p>
      </dgm:t>
    </dgm:pt>
    <dgm:pt modelId="{1F9F4B1C-7D98-4875-B910-082EFBF57747}" type="parTrans" cxnId="{E4D80103-18B9-46AD-9BCE-B22FFF34FEBA}">
      <dgm:prSet/>
      <dgm:spPr/>
      <dgm:t>
        <a:bodyPr/>
        <a:lstStyle/>
        <a:p>
          <a:endParaRPr lang="cs-CZ"/>
        </a:p>
      </dgm:t>
    </dgm:pt>
    <dgm:pt modelId="{00901AC4-088A-4E72-AAE8-2B3FB21B62C4}" type="sibTrans" cxnId="{E4D80103-18B9-46AD-9BCE-B22FFF34FEBA}">
      <dgm:prSet/>
      <dgm:spPr/>
      <dgm:t>
        <a:bodyPr/>
        <a:lstStyle/>
        <a:p>
          <a:endParaRPr lang="cs-CZ" dirty="0"/>
        </a:p>
      </dgm:t>
    </dgm:pt>
    <dgm:pt modelId="{82A012AC-4409-4132-BE4A-DED6DFFFF993}">
      <dgm:prSet phldrT="[Text]"/>
      <dgm:spPr/>
      <dgm:t>
        <a:bodyPr/>
        <a:lstStyle/>
        <a:p>
          <a:r>
            <a:rPr lang="cs-CZ" b="1" dirty="0" smtClean="0">
              <a:latin typeface="Calibri" pitchFamily="34" charset="0"/>
            </a:rPr>
            <a:t>ORCHIDEA</a:t>
          </a:r>
          <a:endParaRPr lang="cs-CZ" b="1" dirty="0">
            <a:latin typeface="Calibri" pitchFamily="34" charset="0"/>
          </a:endParaRPr>
        </a:p>
      </dgm:t>
    </dgm:pt>
    <dgm:pt modelId="{036BA959-C397-4C0D-8ACC-EB85B3B880F7}" type="parTrans" cxnId="{7A1D2969-2286-410A-AADF-126B394B8576}">
      <dgm:prSet/>
      <dgm:spPr/>
      <dgm:t>
        <a:bodyPr/>
        <a:lstStyle/>
        <a:p>
          <a:endParaRPr lang="cs-CZ"/>
        </a:p>
      </dgm:t>
    </dgm:pt>
    <dgm:pt modelId="{D5A096C5-2048-4357-973F-98AE2269808F}" type="sibTrans" cxnId="{7A1D2969-2286-410A-AADF-126B394B8576}">
      <dgm:prSet/>
      <dgm:spPr/>
      <dgm:t>
        <a:bodyPr/>
        <a:lstStyle/>
        <a:p>
          <a:endParaRPr lang="cs-CZ" dirty="0"/>
        </a:p>
      </dgm:t>
    </dgm:pt>
    <dgm:pt modelId="{05512CAC-B014-438C-AB66-DAE166E69A6F}">
      <dgm:prSet phldrT="[Text]"/>
      <dgm:spPr/>
      <dgm:t>
        <a:bodyPr/>
        <a:lstStyle/>
        <a:p>
          <a:r>
            <a:rPr lang="cs-CZ" b="1" dirty="0" smtClean="0">
              <a:latin typeface="Calibri" pitchFamily="34" charset="0"/>
            </a:rPr>
            <a:t>MUZEUM</a:t>
          </a:r>
          <a:endParaRPr lang="cs-CZ" b="1" dirty="0">
            <a:latin typeface="Calibri" pitchFamily="34" charset="0"/>
          </a:endParaRPr>
        </a:p>
      </dgm:t>
    </dgm:pt>
    <dgm:pt modelId="{2E5E2038-B660-4108-8880-A8D1865D184C}" type="parTrans" cxnId="{8A61B4B8-7608-4207-9977-FBE42ED7A0EA}">
      <dgm:prSet/>
      <dgm:spPr/>
      <dgm:t>
        <a:bodyPr/>
        <a:lstStyle/>
        <a:p>
          <a:endParaRPr lang="cs-CZ"/>
        </a:p>
      </dgm:t>
    </dgm:pt>
    <dgm:pt modelId="{E126EE02-9BFD-4F6D-A9A3-6715801EAAB8}" type="sibTrans" cxnId="{8A61B4B8-7608-4207-9977-FBE42ED7A0EA}">
      <dgm:prSet/>
      <dgm:spPr/>
      <dgm:t>
        <a:bodyPr/>
        <a:lstStyle/>
        <a:p>
          <a:endParaRPr lang="cs-CZ" dirty="0"/>
        </a:p>
      </dgm:t>
    </dgm:pt>
    <dgm:pt modelId="{BBC6228F-A747-45D7-BDB6-2B489865096B}">
      <dgm:prSet phldrT="[Text]"/>
      <dgm:spPr/>
      <dgm:t>
        <a:bodyPr/>
        <a:lstStyle/>
        <a:p>
          <a:r>
            <a:rPr lang="cs-CZ" b="1" dirty="0" smtClean="0">
              <a:latin typeface="Calibri" pitchFamily="34" charset="0"/>
            </a:rPr>
            <a:t>CIRKUS</a:t>
          </a:r>
          <a:endParaRPr lang="cs-CZ" b="1" dirty="0">
            <a:latin typeface="Calibri" pitchFamily="34" charset="0"/>
          </a:endParaRPr>
        </a:p>
      </dgm:t>
    </dgm:pt>
    <dgm:pt modelId="{BFE7EDCA-C512-403D-A490-B3A206A539A1}" type="parTrans" cxnId="{35CBE081-B2B9-4E83-ABDF-3A95FCB1A00B}">
      <dgm:prSet/>
      <dgm:spPr/>
      <dgm:t>
        <a:bodyPr/>
        <a:lstStyle/>
        <a:p>
          <a:endParaRPr lang="cs-CZ"/>
        </a:p>
      </dgm:t>
    </dgm:pt>
    <dgm:pt modelId="{91C1377E-A474-4C92-87E5-41B42D3F64B6}" type="sibTrans" cxnId="{35CBE081-B2B9-4E83-ABDF-3A95FCB1A00B}">
      <dgm:prSet/>
      <dgm:spPr/>
      <dgm:t>
        <a:bodyPr/>
        <a:lstStyle/>
        <a:p>
          <a:endParaRPr lang="cs-CZ" dirty="0"/>
        </a:p>
      </dgm:t>
    </dgm:pt>
    <dgm:pt modelId="{59254AE3-13D4-4838-8B14-4BF0EA90931F}" type="pres">
      <dgm:prSet presAssocID="{FBDCCE13-6E07-458F-BEA1-74F5F92A76A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A570811-953B-46F3-B8B9-75A062D18620}" type="pres">
      <dgm:prSet presAssocID="{365C42FF-E035-441F-AC7A-28D40B28415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E7842C-B649-4E58-875F-32E9B78175D9}" type="pres">
      <dgm:prSet presAssocID="{59ED0A6F-80B4-43A5-93CA-0153026A8FB1}" presName="sibTrans" presStyleLbl="sibTrans2D1" presStyleIdx="0" presStyleCnt="5"/>
      <dgm:spPr/>
      <dgm:t>
        <a:bodyPr/>
        <a:lstStyle/>
        <a:p>
          <a:endParaRPr lang="cs-CZ"/>
        </a:p>
      </dgm:t>
    </dgm:pt>
    <dgm:pt modelId="{DFD36AE7-0392-499D-9E35-B6464B0A4160}" type="pres">
      <dgm:prSet presAssocID="{59ED0A6F-80B4-43A5-93CA-0153026A8FB1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DBFEEC92-704A-4824-9B01-30A3B2F006F8}" type="pres">
      <dgm:prSet presAssocID="{57F9231C-FA70-4049-AE74-D7950803F43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A5110E0-B2AB-4A61-82D9-52EBD1A69D9F}" type="pres">
      <dgm:prSet presAssocID="{00901AC4-088A-4E72-AAE8-2B3FB21B62C4}" presName="sibTrans" presStyleLbl="sibTrans2D1" presStyleIdx="1" presStyleCnt="5"/>
      <dgm:spPr/>
      <dgm:t>
        <a:bodyPr/>
        <a:lstStyle/>
        <a:p>
          <a:endParaRPr lang="cs-CZ"/>
        </a:p>
      </dgm:t>
    </dgm:pt>
    <dgm:pt modelId="{53ADA77D-23AB-42B3-8D4E-09360F41FD0B}" type="pres">
      <dgm:prSet presAssocID="{00901AC4-088A-4E72-AAE8-2B3FB21B62C4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BF46B16B-710E-4A28-897D-F271D369165E}" type="pres">
      <dgm:prSet presAssocID="{82A012AC-4409-4132-BE4A-DED6DFFFF99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AAA063-5B93-42CA-964F-AF6B25D4344B}" type="pres">
      <dgm:prSet presAssocID="{D5A096C5-2048-4357-973F-98AE2269808F}" presName="sibTrans" presStyleLbl="sibTrans2D1" presStyleIdx="2" presStyleCnt="5"/>
      <dgm:spPr/>
      <dgm:t>
        <a:bodyPr/>
        <a:lstStyle/>
        <a:p>
          <a:endParaRPr lang="cs-CZ"/>
        </a:p>
      </dgm:t>
    </dgm:pt>
    <dgm:pt modelId="{91FBB463-B7A9-49B1-AE59-825F0CB02D6D}" type="pres">
      <dgm:prSet presAssocID="{D5A096C5-2048-4357-973F-98AE2269808F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437AD9A5-F7FF-470C-A384-C338A74E4CA1}" type="pres">
      <dgm:prSet presAssocID="{05512CAC-B014-438C-AB66-DAE166E69A6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14EEAAC-4E25-4333-9229-6A9DC37A2C66}" type="pres">
      <dgm:prSet presAssocID="{E126EE02-9BFD-4F6D-A9A3-6715801EAAB8}" presName="sibTrans" presStyleLbl="sibTrans2D1" presStyleIdx="3" presStyleCnt="5"/>
      <dgm:spPr/>
      <dgm:t>
        <a:bodyPr/>
        <a:lstStyle/>
        <a:p>
          <a:endParaRPr lang="cs-CZ"/>
        </a:p>
      </dgm:t>
    </dgm:pt>
    <dgm:pt modelId="{CF08B247-AACE-4D42-92E2-CBF5BBF82666}" type="pres">
      <dgm:prSet presAssocID="{E126EE02-9BFD-4F6D-A9A3-6715801EAAB8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CB1F3A98-CE43-4497-A366-840AF613E371}" type="pres">
      <dgm:prSet presAssocID="{BBC6228F-A747-45D7-BDB6-2B489865096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B4879FF-382E-4837-BD9C-99D294121DD4}" type="pres">
      <dgm:prSet presAssocID="{91C1377E-A474-4C92-87E5-41B42D3F64B6}" presName="sibTrans" presStyleLbl="sibTrans2D1" presStyleIdx="4" presStyleCnt="5"/>
      <dgm:spPr/>
      <dgm:t>
        <a:bodyPr/>
        <a:lstStyle/>
        <a:p>
          <a:endParaRPr lang="cs-CZ"/>
        </a:p>
      </dgm:t>
    </dgm:pt>
    <dgm:pt modelId="{84E10453-59AD-44F5-B1E2-1CCF7A92C355}" type="pres">
      <dgm:prSet presAssocID="{91C1377E-A474-4C92-87E5-41B42D3F64B6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E7278C94-AC24-46B9-9E7F-4062B722992D}" type="presOf" srcId="{59ED0A6F-80B4-43A5-93CA-0153026A8FB1}" destId="{F9E7842C-B649-4E58-875F-32E9B78175D9}" srcOrd="0" destOrd="0" presId="urn:microsoft.com/office/officeart/2005/8/layout/cycle2"/>
    <dgm:cxn modelId="{AC34FCBE-FBFB-4811-BEE1-9D38926F7016}" type="presOf" srcId="{E126EE02-9BFD-4F6D-A9A3-6715801EAAB8}" destId="{F14EEAAC-4E25-4333-9229-6A9DC37A2C66}" srcOrd="0" destOrd="0" presId="urn:microsoft.com/office/officeart/2005/8/layout/cycle2"/>
    <dgm:cxn modelId="{190B559A-F11A-4CDE-B754-AE4486B2E1C0}" type="presOf" srcId="{00901AC4-088A-4E72-AAE8-2B3FB21B62C4}" destId="{53ADA77D-23AB-42B3-8D4E-09360F41FD0B}" srcOrd="1" destOrd="0" presId="urn:microsoft.com/office/officeart/2005/8/layout/cycle2"/>
    <dgm:cxn modelId="{8331900E-5550-4F57-B73B-213057E7D165}" type="presOf" srcId="{FBDCCE13-6E07-458F-BEA1-74F5F92A76A7}" destId="{59254AE3-13D4-4838-8B14-4BF0EA90931F}" srcOrd="0" destOrd="0" presId="urn:microsoft.com/office/officeart/2005/8/layout/cycle2"/>
    <dgm:cxn modelId="{E4D80103-18B9-46AD-9BCE-B22FFF34FEBA}" srcId="{FBDCCE13-6E07-458F-BEA1-74F5F92A76A7}" destId="{57F9231C-FA70-4049-AE74-D7950803F435}" srcOrd="1" destOrd="0" parTransId="{1F9F4B1C-7D98-4875-B910-082EFBF57747}" sibTransId="{00901AC4-088A-4E72-AAE8-2B3FB21B62C4}"/>
    <dgm:cxn modelId="{FF036B31-EECB-4FA1-A951-7DCB82C580DB}" type="presOf" srcId="{59ED0A6F-80B4-43A5-93CA-0153026A8FB1}" destId="{DFD36AE7-0392-499D-9E35-B6464B0A4160}" srcOrd="1" destOrd="0" presId="urn:microsoft.com/office/officeart/2005/8/layout/cycle2"/>
    <dgm:cxn modelId="{C44ECAFC-DE02-4A21-8C2F-27832912CA78}" type="presOf" srcId="{57F9231C-FA70-4049-AE74-D7950803F435}" destId="{DBFEEC92-704A-4824-9B01-30A3B2F006F8}" srcOrd="0" destOrd="0" presId="urn:microsoft.com/office/officeart/2005/8/layout/cycle2"/>
    <dgm:cxn modelId="{C4AE6DC2-0F35-497D-9559-6EE74C0563B6}" type="presOf" srcId="{82A012AC-4409-4132-BE4A-DED6DFFFF993}" destId="{BF46B16B-710E-4A28-897D-F271D369165E}" srcOrd="0" destOrd="0" presId="urn:microsoft.com/office/officeart/2005/8/layout/cycle2"/>
    <dgm:cxn modelId="{6321455D-9793-46CD-A766-0C30453E8A49}" type="presOf" srcId="{05512CAC-B014-438C-AB66-DAE166E69A6F}" destId="{437AD9A5-F7FF-470C-A384-C338A74E4CA1}" srcOrd="0" destOrd="0" presId="urn:microsoft.com/office/officeart/2005/8/layout/cycle2"/>
    <dgm:cxn modelId="{519B600C-A7AD-4600-9B29-0444982A3691}" type="presOf" srcId="{D5A096C5-2048-4357-973F-98AE2269808F}" destId="{D1AAA063-5B93-42CA-964F-AF6B25D4344B}" srcOrd="0" destOrd="0" presId="urn:microsoft.com/office/officeart/2005/8/layout/cycle2"/>
    <dgm:cxn modelId="{B2F0717A-732A-4432-AC14-0664B779D594}" type="presOf" srcId="{BBC6228F-A747-45D7-BDB6-2B489865096B}" destId="{CB1F3A98-CE43-4497-A366-840AF613E371}" srcOrd="0" destOrd="0" presId="urn:microsoft.com/office/officeart/2005/8/layout/cycle2"/>
    <dgm:cxn modelId="{FE21EAEB-D766-4767-B72D-5F539186BB26}" type="presOf" srcId="{E126EE02-9BFD-4F6D-A9A3-6715801EAAB8}" destId="{CF08B247-AACE-4D42-92E2-CBF5BBF82666}" srcOrd="1" destOrd="0" presId="urn:microsoft.com/office/officeart/2005/8/layout/cycle2"/>
    <dgm:cxn modelId="{BA715300-1232-4780-92BC-55CF7D2CCA8F}" srcId="{FBDCCE13-6E07-458F-BEA1-74F5F92A76A7}" destId="{365C42FF-E035-441F-AC7A-28D40B284154}" srcOrd="0" destOrd="0" parTransId="{71A97F56-449D-4B68-A514-5ACBA124C9A7}" sibTransId="{59ED0A6F-80B4-43A5-93CA-0153026A8FB1}"/>
    <dgm:cxn modelId="{35CBE081-B2B9-4E83-ABDF-3A95FCB1A00B}" srcId="{FBDCCE13-6E07-458F-BEA1-74F5F92A76A7}" destId="{BBC6228F-A747-45D7-BDB6-2B489865096B}" srcOrd="4" destOrd="0" parTransId="{BFE7EDCA-C512-403D-A490-B3A206A539A1}" sibTransId="{91C1377E-A474-4C92-87E5-41B42D3F64B6}"/>
    <dgm:cxn modelId="{22094688-8B2D-4FEE-A599-32039B19187E}" type="presOf" srcId="{00901AC4-088A-4E72-AAE8-2B3FB21B62C4}" destId="{1A5110E0-B2AB-4A61-82D9-52EBD1A69D9F}" srcOrd="0" destOrd="0" presId="urn:microsoft.com/office/officeart/2005/8/layout/cycle2"/>
    <dgm:cxn modelId="{6D7FAAA1-1223-4C43-B766-CF5213B76DD5}" type="presOf" srcId="{91C1377E-A474-4C92-87E5-41B42D3F64B6}" destId="{EB4879FF-382E-4837-BD9C-99D294121DD4}" srcOrd="0" destOrd="0" presId="urn:microsoft.com/office/officeart/2005/8/layout/cycle2"/>
    <dgm:cxn modelId="{6E884B49-3361-4019-AAF0-9DEAB66180D5}" type="presOf" srcId="{91C1377E-A474-4C92-87E5-41B42D3F64B6}" destId="{84E10453-59AD-44F5-B1E2-1CCF7A92C355}" srcOrd="1" destOrd="0" presId="urn:microsoft.com/office/officeart/2005/8/layout/cycle2"/>
    <dgm:cxn modelId="{8A61B4B8-7608-4207-9977-FBE42ED7A0EA}" srcId="{FBDCCE13-6E07-458F-BEA1-74F5F92A76A7}" destId="{05512CAC-B014-438C-AB66-DAE166E69A6F}" srcOrd="3" destOrd="0" parTransId="{2E5E2038-B660-4108-8880-A8D1865D184C}" sibTransId="{E126EE02-9BFD-4F6D-A9A3-6715801EAAB8}"/>
    <dgm:cxn modelId="{9C9EEDC6-EB9D-4E90-85BC-A868C9849F81}" type="presOf" srcId="{D5A096C5-2048-4357-973F-98AE2269808F}" destId="{91FBB463-B7A9-49B1-AE59-825F0CB02D6D}" srcOrd="1" destOrd="0" presId="urn:microsoft.com/office/officeart/2005/8/layout/cycle2"/>
    <dgm:cxn modelId="{7A1D2969-2286-410A-AADF-126B394B8576}" srcId="{FBDCCE13-6E07-458F-BEA1-74F5F92A76A7}" destId="{82A012AC-4409-4132-BE4A-DED6DFFFF993}" srcOrd="2" destOrd="0" parTransId="{036BA959-C397-4C0D-8ACC-EB85B3B880F7}" sibTransId="{D5A096C5-2048-4357-973F-98AE2269808F}"/>
    <dgm:cxn modelId="{D3AA97FA-1698-435B-9DB9-950B06DABC72}" type="presOf" srcId="{365C42FF-E035-441F-AC7A-28D40B284154}" destId="{9A570811-953B-46F3-B8B9-75A062D18620}" srcOrd="0" destOrd="0" presId="urn:microsoft.com/office/officeart/2005/8/layout/cycle2"/>
    <dgm:cxn modelId="{C6A54DD9-E5E6-4D5D-8F31-91AB57DAF72E}" type="presParOf" srcId="{59254AE3-13D4-4838-8B14-4BF0EA90931F}" destId="{9A570811-953B-46F3-B8B9-75A062D18620}" srcOrd="0" destOrd="0" presId="urn:microsoft.com/office/officeart/2005/8/layout/cycle2"/>
    <dgm:cxn modelId="{5B7A73DF-DCF8-44E0-A455-451DEB8541C3}" type="presParOf" srcId="{59254AE3-13D4-4838-8B14-4BF0EA90931F}" destId="{F9E7842C-B649-4E58-875F-32E9B78175D9}" srcOrd="1" destOrd="0" presId="urn:microsoft.com/office/officeart/2005/8/layout/cycle2"/>
    <dgm:cxn modelId="{F4AECBD9-7321-4DA3-A8FD-E9E6A058F71E}" type="presParOf" srcId="{F9E7842C-B649-4E58-875F-32E9B78175D9}" destId="{DFD36AE7-0392-499D-9E35-B6464B0A4160}" srcOrd="0" destOrd="0" presId="urn:microsoft.com/office/officeart/2005/8/layout/cycle2"/>
    <dgm:cxn modelId="{3BCAA2A6-759D-498B-9AA5-3E212223992E}" type="presParOf" srcId="{59254AE3-13D4-4838-8B14-4BF0EA90931F}" destId="{DBFEEC92-704A-4824-9B01-30A3B2F006F8}" srcOrd="2" destOrd="0" presId="urn:microsoft.com/office/officeart/2005/8/layout/cycle2"/>
    <dgm:cxn modelId="{109CAEF7-C97D-42A3-89D9-9B064BCAB345}" type="presParOf" srcId="{59254AE3-13D4-4838-8B14-4BF0EA90931F}" destId="{1A5110E0-B2AB-4A61-82D9-52EBD1A69D9F}" srcOrd="3" destOrd="0" presId="urn:microsoft.com/office/officeart/2005/8/layout/cycle2"/>
    <dgm:cxn modelId="{5B20D4BE-C9DA-4705-8831-0CB5726CE0AC}" type="presParOf" srcId="{1A5110E0-B2AB-4A61-82D9-52EBD1A69D9F}" destId="{53ADA77D-23AB-42B3-8D4E-09360F41FD0B}" srcOrd="0" destOrd="0" presId="urn:microsoft.com/office/officeart/2005/8/layout/cycle2"/>
    <dgm:cxn modelId="{EC73A315-3EF9-44BE-BA58-3FF53DD89475}" type="presParOf" srcId="{59254AE3-13D4-4838-8B14-4BF0EA90931F}" destId="{BF46B16B-710E-4A28-897D-F271D369165E}" srcOrd="4" destOrd="0" presId="urn:microsoft.com/office/officeart/2005/8/layout/cycle2"/>
    <dgm:cxn modelId="{E44A2083-444F-40C0-9CD3-3D683D5E7C55}" type="presParOf" srcId="{59254AE3-13D4-4838-8B14-4BF0EA90931F}" destId="{D1AAA063-5B93-42CA-964F-AF6B25D4344B}" srcOrd="5" destOrd="0" presId="urn:microsoft.com/office/officeart/2005/8/layout/cycle2"/>
    <dgm:cxn modelId="{6C38C745-8DED-4455-9C8E-DE46EB6B92DC}" type="presParOf" srcId="{D1AAA063-5B93-42CA-964F-AF6B25D4344B}" destId="{91FBB463-B7A9-49B1-AE59-825F0CB02D6D}" srcOrd="0" destOrd="0" presId="urn:microsoft.com/office/officeart/2005/8/layout/cycle2"/>
    <dgm:cxn modelId="{25C4BE99-C1C3-43B5-A5D7-7ECB34160514}" type="presParOf" srcId="{59254AE3-13D4-4838-8B14-4BF0EA90931F}" destId="{437AD9A5-F7FF-470C-A384-C338A74E4CA1}" srcOrd="6" destOrd="0" presId="urn:microsoft.com/office/officeart/2005/8/layout/cycle2"/>
    <dgm:cxn modelId="{1C1E0260-A4E9-4F2A-8052-0F707BDA325E}" type="presParOf" srcId="{59254AE3-13D4-4838-8B14-4BF0EA90931F}" destId="{F14EEAAC-4E25-4333-9229-6A9DC37A2C66}" srcOrd="7" destOrd="0" presId="urn:microsoft.com/office/officeart/2005/8/layout/cycle2"/>
    <dgm:cxn modelId="{9159709D-1DA6-49D1-B55D-04A400F0A372}" type="presParOf" srcId="{F14EEAAC-4E25-4333-9229-6A9DC37A2C66}" destId="{CF08B247-AACE-4D42-92E2-CBF5BBF82666}" srcOrd="0" destOrd="0" presId="urn:microsoft.com/office/officeart/2005/8/layout/cycle2"/>
    <dgm:cxn modelId="{73789829-963D-445C-965D-21C9C407FCBB}" type="presParOf" srcId="{59254AE3-13D4-4838-8B14-4BF0EA90931F}" destId="{CB1F3A98-CE43-4497-A366-840AF613E371}" srcOrd="8" destOrd="0" presId="urn:microsoft.com/office/officeart/2005/8/layout/cycle2"/>
    <dgm:cxn modelId="{955EA7CC-4631-44E5-99F7-B226458A8782}" type="presParOf" srcId="{59254AE3-13D4-4838-8B14-4BF0EA90931F}" destId="{EB4879FF-382E-4837-BD9C-99D294121DD4}" srcOrd="9" destOrd="0" presId="urn:microsoft.com/office/officeart/2005/8/layout/cycle2"/>
    <dgm:cxn modelId="{35E5AD14-A265-4C07-A1B8-A796C0231761}" type="presParOf" srcId="{EB4879FF-382E-4837-BD9C-99D294121DD4}" destId="{84E10453-59AD-44F5-B1E2-1CCF7A92C355}" srcOrd="0" destOrd="0" presId="urn:microsoft.com/office/officeart/2005/8/layout/cycle2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BB309B-9927-4762-8017-71A30FF5A327}" type="doc">
      <dgm:prSet loTypeId="urn:microsoft.com/office/officeart/2005/8/layout/cycle2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cs-CZ"/>
        </a:p>
      </dgm:t>
    </dgm:pt>
    <dgm:pt modelId="{6EEB7F69-D85E-42FC-9204-BA5FA50B0145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ALBA</a:t>
          </a:r>
          <a:endParaRPr lang="cs-CZ" sz="1200" b="1" dirty="0">
            <a:latin typeface="Calibri" pitchFamily="34" charset="0"/>
          </a:endParaRPr>
        </a:p>
      </dgm:t>
    </dgm:pt>
    <dgm:pt modelId="{08F95B2A-3743-46CE-A902-0122CEC1F980}" type="parTrans" cxnId="{27392025-88C5-476D-A28C-B28D4693ED93}">
      <dgm:prSet/>
      <dgm:spPr/>
      <dgm:t>
        <a:bodyPr/>
        <a:lstStyle/>
        <a:p>
          <a:endParaRPr lang="cs-CZ"/>
        </a:p>
      </dgm:t>
    </dgm:pt>
    <dgm:pt modelId="{9B96B025-BB32-4D0D-A399-13DE5D68ABC3}" type="sibTrans" cxnId="{27392025-88C5-476D-A28C-B28D4693ED93}">
      <dgm:prSet/>
      <dgm:spPr/>
      <dgm:t>
        <a:bodyPr/>
        <a:lstStyle/>
        <a:p>
          <a:endParaRPr lang="cs-CZ" dirty="0"/>
        </a:p>
      </dgm:t>
    </dgm:pt>
    <dgm:pt modelId="{3D4DF970-AEBA-487A-A912-8F9E65D24C2C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CYKLU</a:t>
          </a:r>
        </a:p>
      </dgm:t>
    </dgm:pt>
    <dgm:pt modelId="{6C6E779B-0B04-4C67-A9D4-298486FD13F8}" type="parTrans" cxnId="{FE9628F8-A97F-4B03-8C8A-AB7CE23143FA}">
      <dgm:prSet/>
      <dgm:spPr/>
      <dgm:t>
        <a:bodyPr/>
        <a:lstStyle/>
        <a:p>
          <a:endParaRPr lang="cs-CZ"/>
        </a:p>
      </dgm:t>
    </dgm:pt>
    <dgm:pt modelId="{22F3BE83-5F94-48D9-B609-E60344424AF9}" type="sibTrans" cxnId="{FE9628F8-A97F-4B03-8C8A-AB7CE23143FA}">
      <dgm:prSet/>
      <dgm:spPr/>
      <dgm:t>
        <a:bodyPr/>
        <a:lstStyle/>
        <a:p>
          <a:endParaRPr lang="cs-CZ" dirty="0"/>
        </a:p>
      </dgm:t>
    </dgm:pt>
    <dgm:pt modelId="{9F28338E-E1E8-47CE-B38C-5E98F6DBC135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GYMNÁZIA</a:t>
          </a:r>
          <a:endParaRPr lang="cs-CZ" sz="1200" b="1" dirty="0">
            <a:latin typeface="Calibri" pitchFamily="34" charset="0"/>
          </a:endParaRPr>
        </a:p>
      </dgm:t>
    </dgm:pt>
    <dgm:pt modelId="{4B6CDBC4-7B0B-429E-9561-8F048F1D3AF0}" type="parTrans" cxnId="{D356345E-87AB-427F-9A25-048B8B4A3ABF}">
      <dgm:prSet/>
      <dgm:spPr/>
      <dgm:t>
        <a:bodyPr/>
        <a:lstStyle/>
        <a:p>
          <a:endParaRPr lang="cs-CZ"/>
        </a:p>
      </dgm:t>
    </dgm:pt>
    <dgm:pt modelId="{AEC62DBB-B394-4A92-B42D-4F137E8810FE}" type="sibTrans" cxnId="{D356345E-87AB-427F-9A25-048B8B4A3ABF}">
      <dgm:prSet/>
      <dgm:spPr/>
      <dgm:t>
        <a:bodyPr/>
        <a:lstStyle/>
        <a:p>
          <a:endParaRPr lang="cs-CZ" dirty="0"/>
        </a:p>
      </dgm:t>
    </dgm:pt>
    <dgm:pt modelId="{4029F6F3-DFA6-4051-A05D-118B1069CEE6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DEMOKRACIE</a:t>
          </a:r>
          <a:endParaRPr lang="cs-CZ" sz="1200" b="1" dirty="0">
            <a:latin typeface="Calibri" pitchFamily="34" charset="0"/>
          </a:endParaRPr>
        </a:p>
      </dgm:t>
    </dgm:pt>
    <dgm:pt modelId="{28F4FCA4-BB1D-471E-ADDB-B1E378EA073E}" type="parTrans" cxnId="{F152750A-6A72-4548-836C-7E886397ACBA}">
      <dgm:prSet/>
      <dgm:spPr/>
      <dgm:t>
        <a:bodyPr/>
        <a:lstStyle/>
        <a:p>
          <a:endParaRPr lang="cs-CZ"/>
        </a:p>
      </dgm:t>
    </dgm:pt>
    <dgm:pt modelId="{4DB570A5-6066-4B05-8CB2-AC6387EA1E67}" type="sibTrans" cxnId="{F152750A-6A72-4548-836C-7E886397ACBA}">
      <dgm:prSet/>
      <dgm:spPr/>
      <dgm:t>
        <a:bodyPr/>
        <a:lstStyle/>
        <a:p>
          <a:endParaRPr lang="cs-CZ" dirty="0"/>
        </a:p>
      </dgm:t>
    </dgm:pt>
    <dgm:pt modelId="{88E8F479-D556-42E7-AF33-8382BFD75270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KLIMATU</a:t>
          </a:r>
          <a:endParaRPr lang="cs-CZ" sz="1200" b="1" dirty="0">
            <a:latin typeface="Calibri" pitchFamily="34" charset="0"/>
          </a:endParaRPr>
        </a:p>
      </dgm:t>
    </dgm:pt>
    <dgm:pt modelId="{C68F393C-C57F-46D2-AAB5-2D15F3F15B7F}" type="parTrans" cxnId="{FB8781B2-3B02-455B-8DF6-886D88D54CD5}">
      <dgm:prSet/>
      <dgm:spPr/>
      <dgm:t>
        <a:bodyPr/>
        <a:lstStyle/>
        <a:p>
          <a:endParaRPr lang="cs-CZ"/>
        </a:p>
      </dgm:t>
    </dgm:pt>
    <dgm:pt modelId="{2E5D5A8F-4F09-42BB-8C85-E57EF39D6181}" type="sibTrans" cxnId="{FB8781B2-3B02-455B-8DF6-886D88D54CD5}">
      <dgm:prSet/>
      <dgm:spPr/>
      <dgm:t>
        <a:bodyPr/>
        <a:lstStyle/>
        <a:p>
          <a:endParaRPr lang="cs-CZ" dirty="0"/>
        </a:p>
      </dgm:t>
    </dgm:pt>
    <dgm:pt modelId="{74A42884-1060-4772-B57E-7688F323590A}" type="pres">
      <dgm:prSet presAssocID="{8BBB309B-9927-4762-8017-71A30FF5A32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4567D2F-9256-4639-BE41-C0FE2912F4DF}" type="pres">
      <dgm:prSet presAssocID="{6EEB7F69-D85E-42FC-9204-BA5FA50B014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44C66F-394D-4747-9CD2-58BAE4AA6200}" type="pres">
      <dgm:prSet presAssocID="{9B96B025-BB32-4D0D-A399-13DE5D68ABC3}" presName="sibTrans" presStyleLbl="sibTrans2D1" presStyleIdx="0" presStyleCnt="5"/>
      <dgm:spPr/>
      <dgm:t>
        <a:bodyPr/>
        <a:lstStyle/>
        <a:p>
          <a:endParaRPr lang="cs-CZ"/>
        </a:p>
      </dgm:t>
    </dgm:pt>
    <dgm:pt modelId="{3456FD93-EB79-4077-A516-BAB1351C6EE1}" type="pres">
      <dgm:prSet presAssocID="{9B96B025-BB32-4D0D-A399-13DE5D68ABC3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68EBA9B1-5F50-44DE-83D5-741E94A2704A}" type="pres">
      <dgm:prSet presAssocID="{88E8F479-D556-42E7-AF33-8382BFD7527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26965C-850C-4959-A7A5-70DDCAEA78E7}" type="pres">
      <dgm:prSet presAssocID="{2E5D5A8F-4F09-42BB-8C85-E57EF39D6181}" presName="sibTrans" presStyleLbl="sibTrans2D1" presStyleIdx="1" presStyleCnt="5"/>
      <dgm:spPr/>
      <dgm:t>
        <a:bodyPr/>
        <a:lstStyle/>
        <a:p>
          <a:endParaRPr lang="cs-CZ"/>
        </a:p>
      </dgm:t>
    </dgm:pt>
    <dgm:pt modelId="{AA0FD3A4-57FB-4E9F-9E81-1E4A4FADE7E5}" type="pres">
      <dgm:prSet presAssocID="{2E5D5A8F-4F09-42BB-8C85-E57EF39D6181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1C464E2E-5261-4BEE-A009-D471BB0E1997}" type="pres">
      <dgm:prSet presAssocID="{3D4DF970-AEBA-487A-A912-8F9E65D24C2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306DBC3-2BC1-4ADF-B031-403E3FA69860}" type="pres">
      <dgm:prSet presAssocID="{22F3BE83-5F94-48D9-B609-E60344424AF9}" presName="sibTrans" presStyleLbl="sibTrans2D1" presStyleIdx="2" presStyleCnt="5"/>
      <dgm:spPr/>
      <dgm:t>
        <a:bodyPr/>
        <a:lstStyle/>
        <a:p>
          <a:endParaRPr lang="cs-CZ"/>
        </a:p>
      </dgm:t>
    </dgm:pt>
    <dgm:pt modelId="{0710BB55-76CE-48CC-B70C-C2744828E6CB}" type="pres">
      <dgm:prSet presAssocID="{22F3BE83-5F94-48D9-B609-E60344424AF9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6B8A2A80-BA11-451B-A449-E608CD9E66B2}" type="pres">
      <dgm:prSet presAssocID="{9F28338E-E1E8-47CE-B38C-5E98F6DBC13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4720A6-9422-41A0-9BC6-BEC6C22BF518}" type="pres">
      <dgm:prSet presAssocID="{AEC62DBB-B394-4A92-B42D-4F137E8810FE}" presName="sibTrans" presStyleLbl="sibTrans2D1" presStyleIdx="3" presStyleCnt="5"/>
      <dgm:spPr/>
      <dgm:t>
        <a:bodyPr/>
        <a:lstStyle/>
        <a:p>
          <a:endParaRPr lang="cs-CZ"/>
        </a:p>
      </dgm:t>
    </dgm:pt>
    <dgm:pt modelId="{B37B312E-1A81-4FAE-B7DD-EEC2A1340F58}" type="pres">
      <dgm:prSet presAssocID="{AEC62DBB-B394-4A92-B42D-4F137E8810FE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C7037118-8A36-4331-AC92-03D13C844F09}" type="pres">
      <dgm:prSet presAssocID="{4029F6F3-DFA6-4051-A05D-118B1069CEE6}" presName="node" presStyleLbl="node1" presStyleIdx="4" presStyleCnt="5" custScaleX="11944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FE4275A-FD44-46F4-B333-CA249E754204}" type="pres">
      <dgm:prSet presAssocID="{4DB570A5-6066-4B05-8CB2-AC6387EA1E67}" presName="sibTrans" presStyleLbl="sibTrans2D1" presStyleIdx="4" presStyleCnt="5"/>
      <dgm:spPr/>
      <dgm:t>
        <a:bodyPr/>
        <a:lstStyle/>
        <a:p>
          <a:endParaRPr lang="cs-CZ"/>
        </a:p>
      </dgm:t>
    </dgm:pt>
    <dgm:pt modelId="{C3379690-E5C9-495C-8286-45F2379377FC}" type="pres">
      <dgm:prSet presAssocID="{4DB570A5-6066-4B05-8CB2-AC6387EA1E67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FB8781B2-3B02-455B-8DF6-886D88D54CD5}" srcId="{8BBB309B-9927-4762-8017-71A30FF5A327}" destId="{88E8F479-D556-42E7-AF33-8382BFD75270}" srcOrd="1" destOrd="0" parTransId="{C68F393C-C57F-46D2-AAB5-2D15F3F15B7F}" sibTransId="{2E5D5A8F-4F09-42BB-8C85-E57EF39D6181}"/>
    <dgm:cxn modelId="{D356345E-87AB-427F-9A25-048B8B4A3ABF}" srcId="{8BBB309B-9927-4762-8017-71A30FF5A327}" destId="{9F28338E-E1E8-47CE-B38C-5E98F6DBC135}" srcOrd="3" destOrd="0" parTransId="{4B6CDBC4-7B0B-429E-9561-8F048F1D3AF0}" sibTransId="{AEC62DBB-B394-4A92-B42D-4F137E8810FE}"/>
    <dgm:cxn modelId="{20E99083-E641-47FD-BEA2-DF94A751A422}" type="presOf" srcId="{AEC62DBB-B394-4A92-B42D-4F137E8810FE}" destId="{B37B312E-1A81-4FAE-B7DD-EEC2A1340F58}" srcOrd="1" destOrd="0" presId="urn:microsoft.com/office/officeart/2005/8/layout/cycle2"/>
    <dgm:cxn modelId="{B21DA195-C83C-47E3-98B6-76458964A81C}" type="presOf" srcId="{4029F6F3-DFA6-4051-A05D-118B1069CEE6}" destId="{C7037118-8A36-4331-AC92-03D13C844F09}" srcOrd="0" destOrd="0" presId="urn:microsoft.com/office/officeart/2005/8/layout/cycle2"/>
    <dgm:cxn modelId="{3BA2C296-E0F9-4E9A-AB88-CC591EBE131D}" type="presOf" srcId="{9B96B025-BB32-4D0D-A399-13DE5D68ABC3}" destId="{B744C66F-394D-4747-9CD2-58BAE4AA6200}" srcOrd="0" destOrd="0" presId="urn:microsoft.com/office/officeart/2005/8/layout/cycle2"/>
    <dgm:cxn modelId="{C5B879F5-41D6-4986-9191-0A53155BADAC}" type="presOf" srcId="{9F28338E-E1E8-47CE-B38C-5E98F6DBC135}" destId="{6B8A2A80-BA11-451B-A449-E608CD9E66B2}" srcOrd="0" destOrd="0" presId="urn:microsoft.com/office/officeart/2005/8/layout/cycle2"/>
    <dgm:cxn modelId="{59AB56B4-36F8-4700-8745-4B5C1D275E10}" type="presOf" srcId="{4DB570A5-6066-4B05-8CB2-AC6387EA1E67}" destId="{C3379690-E5C9-495C-8286-45F2379377FC}" srcOrd="1" destOrd="0" presId="urn:microsoft.com/office/officeart/2005/8/layout/cycle2"/>
    <dgm:cxn modelId="{B1F69A95-B071-45C5-9D2E-DA131A47CB73}" type="presOf" srcId="{88E8F479-D556-42E7-AF33-8382BFD75270}" destId="{68EBA9B1-5F50-44DE-83D5-741E94A2704A}" srcOrd="0" destOrd="0" presId="urn:microsoft.com/office/officeart/2005/8/layout/cycle2"/>
    <dgm:cxn modelId="{B46AAAF7-C15A-4432-93C9-CB66B4ECFD59}" type="presOf" srcId="{2E5D5A8F-4F09-42BB-8C85-E57EF39D6181}" destId="{AA0FD3A4-57FB-4E9F-9E81-1E4A4FADE7E5}" srcOrd="1" destOrd="0" presId="urn:microsoft.com/office/officeart/2005/8/layout/cycle2"/>
    <dgm:cxn modelId="{3B8509C7-3B37-4F13-8991-CB81972119BA}" type="presOf" srcId="{2E5D5A8F-4F09-42BB-8C85-E57EF39D6181}" destId="{1526965C-850C-4959-A7A5-70DDCAEA78E7}" srcOrd="0" destOrd="0" presId="urn:microsoft.com/office/officeart/2005/8/layout/cycle2"/>
    <dgm:cxn modelId="{EE001940-6885-4C82-918F-B6381172C8E7}" type="presOf" srcId="{9B96B025-BB32-4D0D-A399-13DE5D68ABC3}" destId="{3456FD93-EB79-4077-A516-BAB1351C6EE1}" srcOrd="1" destOrd="0" presId="urn:microsoft.com/office/officeart/2005/8/layout/cycle2"/>
    <dgm:cxn modelId="{F3B39710-C555-4399-B813-3A35CF824EF6}" type="presOf" srcId="{6EEB7F69-D85E-42FC-9204-BA5FA50B0145}" destId="{14567D2F-9256-4639-BE41-C0FE2912F4DF}" srcOrd="0" destOrd="0" presId="urn:microsoft.com/office/officeart/2005/8/layout/cycle2"/>
    <dgm:cxn modelId="{06FF4F06-63E2-43B6-BFCF-586701BA5EE0}" type="presOf" srcId="{22F3BE83-5F94-48D9-B609-E60344424AF9}" destId="{0710BB55-76CE-48CC-B70C-C2744828E6CB}" srcOrd="1" destOrd="0" presId="urn:microsoft.com/office/officeart/2005/8/layout/cycle2"/>
    <dgm:cxn modelId="{41380CF0-FBD6-4666-8B30-B28999728CE1}" type="presOf" srcId="{3D4DF970-AEBA-487A-A912-8F9E65D24C2C}" destId="{1C464E2E-5261-4BEE-A009-D471BB0E1997}" srcOrd="0" destOrd="0" presId="urn:microsoft.com/office/officeart/2005/8/layout/cycle2"/>
    <dgm:cxn modelId="{00FFA4ED-27D5-46D5-9339-CB8698519D70}" type="presOf" srcId="{22F3BE83-5F94-48D9-B609-E60344424AF9}" destId="{7306DBC3-2BC1-4ADF-B031-403E3FA69860}" srcOrd="0" destOrd="0" presId="urn:microsoft.com/office/officeart/2005/8/layout/cycle2"/>
    <dgm:cxn modelId="{688C05B8-54DF-49FC-BD19-8124C4A730EF}" type="presOf" srcId="{8BBB309B-9927-4762-8017-71A30FF5A327}" destId="{74A42884-1060-4772-B57E-7688F323590A}" srcOrd="0" destOrd="0" presId="urn:microsoft.com/office/officeart/2005/8/layout/cycle2"/>
    <dgm:cxn modelId="{FE9628F8-A97F-4B03-8C8A-AB7CE23143FA}" srcId="{8BBB309B-9927-4762-8017-71A30FF5A327}" destId="{3D4DF970-AEBA-487A-A912-8F9E65D24C2C}" srcOrd="2" destOrd="0" parTransId="{6C6E779B-0B04-4C67-A9D4-298486FD13F8}" sibTransId="{22F3BE83-5F94-48D9-B609-E60344424AF9}"/>
    <dgm:cxn modelId="{F152750A-6A72-4548-836C-7E886397ACBA}" srcId="{8BBB309B-9927-4762-8017-71A30FF5A327}" destId="{4029F6F3-DFA6-4051-A05D-118B1069CEE6}" srcOrd="4" destOrd="0" parTransId="{28F4FCA4-BB1D-471E-ADDB-B1E378EA073E}" sibTransId="{4DB570A5-6066-4B05-8CB2-AC6387EA1E67}"/>
    <dgm:cxn modelId="{C2F8171D-96F9-43D5-AAF6-5E9AB54C0C67}" type="presOf" srcId="{AEC62DBB-B394-4A92-B42D-4F137E8810FE}" destId="{444720A6-9422-41A0-9BC6-BEC6C22BF518}" srcOrd="0" destOrd="0" presId="urn:microsoft.com/office/officeart/2005/8/layout/cycle2"/>
    <dgm:cxn modelId="{27392025-88C5-476D-A28C-B28D4693ED93}" srcId="{8BBB309B-9927-4762-8017-71A30FF5A327}" destId="{6EEB7F69-D85E-42FC-9204-BA5FA50B0145}" srcOrd="0" destOrd="0" parTransId="{08F95B2A-3743-46CE-A902-0122CEC1F980}" sibTransId="{9B96B025-BB32-4D0D-A399-13DE5D68ABC3}"/>
    <dgm:cxn modelId="{27CD2050-A7D5-4170-9D10-502409DD3BEF}" type="presOf" srcId="{4DB570A5-6066-4B05-8CB2-AC6387EA1E67}" destId="{CFE4275A-FD44-46F4-B333-CA249E754204}" srcOrd="0" destOrd="0" presId="urn:microsoft.com/office/officeart/2005/8/layout/cycle2"/>
    <dgm:cxn modelId="{EFBDE446-E0FA-4E1A-B72F-07BF88A90843}" type="presParOf" srcId="{74A42884-1060-4772-B57E-7688F323590A}" destId="{14567D2F-9256-4639-BE41-C0FE2912F4DF}" srcOrd="0" destOrd="0" presId="urn:microsoft.com/office/officeart/2005/8/layout/cycle2"/>
    <dgm:cxn modelId="{0D7562E2-88B0-498D-86E0-3F9B19834BFF}" type="presParOf" srcId="{74A42884-1060-4772-B57E-7688F323590A}" destId="{B744C66F-394D-4747-9CD2-58BAE4AA6200}" srcOrd="1" destOrd="0" presId="urn:microsoft.com/office/officeart/2005/8/layout/cycle2"/>
    <dgm:cxn modelId="{F03A4F9D-45D2-4954-9358-580C88053F8C}" type="presParOf" srcId="{B744C66F-394D-4747-9CD2-58BAE4AA6200}" destId="{3456FD93-EB79-4077-A516-BAB1351C6EE1}" srcOrd="0" destOrd="0" presId="urn:microsoft.com/office/officeart/2005/8/layout/cycle2"/>
    <dgm:cxn modelId="{14469A7D-0712-4384-ACFD-DFA55A730BB5}" type="presParOf" srcId="{74A42884-1060-4772-B57E-7688F323590A}" destId="{68EBA9B1-5F50-44DE-83D5-741E94A2704A}" srcOrd="2" destOrd="0" presId="urn:microsoft.com/office/officeart/2005/8/layout/cycle2"/>
    <dgm:cxn modelId="{C1E1D36C-6B51-41D1-9FEF-57585DE12E26}" type="presParOf" srcId="{74A42884-1060-4772-B57E-7688F323590A}" destId="{1526965C-850C-4959-A7A5-70DDCAEA78E7}" srcOrd="3" destOrd="0" presId="urn:microsoft.com/office/officeart/2005/8/layout/cycle2"/>
    <dgm:cxn modelId="{F09F65E4-7B14-4330-A23C-4FAAC84407AF}" type="presParOf" srcId="{1526965C-850C-4959-A7A5-70DDCAEA78E7}" destId="{AA0FD3A4-57FB-4E9F-9E81-1E4A4FADE7E5}" srcOrd="0" destOrd="0" presId="urn:microsoft.com/office/officeart/2005/8/layout/cycle2"/>
    <dgm:cxn modelId="{C2A2F88D-BA3B-48A6-BD7D-1357B9830B5D}" type="presParOf" srcId="{74A42884-1060-4772-B57E-7688F323590A}" destId="{1C464E2E-5261-4BEE-A009-D471BB0E1997}" srcOrd="4" destOrd="0" presId="urn:microsoft.com/office/officeart/2005/8/layout/cycle2"/>
    <dgm:cxn modelId="{0959A534-A43B-4AAE-A7FD-92C9313E406B}" type="presParOf" srcId="{74A42884-1060-4772-B57E-7688F323590A}" destId="{7306DBC3-2BC1-4ADF-B031-403E3FA69860}" srcOrd="5" destOrd="0" presId="urn:microsoft.com/office/officeart/2005/8/layout/cycle2"/>
    <dgm:cxn modelId="{42B8C896-CACB-48BD-B050-28F5E99D5770}" type="presParOf" srcId="{7306DBC3-2BC1-4ADF-B031-403E3FA69860}" destId="{0710BB55-76CE-48CC-B70C-C2744828E6CB}" srcOrd="0" destOrd="0" presId="urn:microsoft.com/office/officeart/2005/8/layout/cycle2"/>
    <dgm:cxn modelId="{DB87263A-B9BA-412E-85B2-B663BE68CEA0}" type="presParOf" srcId="{74A42884-1060-4772-B57E-7688F323590A}" destId="{6B8A2A80-BA11-451B-A449-E608CD9E66B2}" srcOrd="6" destOrd="0" presId="urn:microsoft.com/office/officeart/2005/8/layout/cycle2"/>
    <dgm:cxn modelId="{3822A104-D340-41F4-BE5E-2D9809A49F55}" type="presParOf" srcId="{74A42884-1060-4772-B57E-7688F323590A}" destId="{444720A6-9422-41A0-9BC6-BEC6C22BF518}" srcOrd="7" destOrd="0" presId="urn:microsoft.com/office/officeart/2005/8/layout/cycle2"/>
    <dgm:cxn modelId="{6DFE58D4-5ACA-407E-BBB0-52D3A7FB7A48}" type="presParOf" srcId="{444720A6-9422-41A0-9BC6-BEC6C22BF518}" destId="{B37B312E-1A81-4FAE-B7DD-EEC2A1340F58}" srcOrd="0" destOrd="0" presId="urn:microsoft.com/office/officeart/2005/8/layout/cycle2"/>
    <dgm:cxn modelId="{93D17E1A-3AB9-4FCA-A25D-6E66B709FAF7}" type="presParOf" srcId="{74A42884-1060-4772-B57E-7688F323590A}" destId="{C7037118-8A36-4331-AC92-03D13C844F09}" srcOrd="8" destOrd="0" presId="urn:microsoft.com/office/officeart/2005/8/layout/cycle2"/>
    <dgm:cxn modelId="{600F3DA4-A92F-46F3-9422-8EF6D0E3C402}" type="presParOf" srcId="{74A42884-1060-4772-B57E-7688F323590A}" destId="{CFE4275A-FD44-46F4-B333-CA249E754204}" srcOrd="9" destOrd="0" presId="urn:microsoft.com/office/officeart/2005/8/layout/cycle2"/>
    <dgm:cxn modelId="{EB7516EF-279B-4FBC-8456-D5E71DB87EBF}" type="presParOf" srcId="{CFE4275A-FD44-46F4-B333-CA249E754204}" destId="{C3379690-E5C9-495C-8286-45F2379377FC}" srcOrd="0" destOrd="0" presId="urn:microsoft.com/office/officeart/2005/8/layout/cycle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DCCE13-6E07-458F-BEA1-74F5F92A76A7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365C42FF-E035-441F-AC7A-28D40B284154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TÉMATU</a:t>
          </a:r>
          <a:endParaRPr lang="cs-CZ" sz="1200" b="1" dirty="0">
            <a:latin typeface="Calibri" pitchFamily="34" charset="0"/>
          </a:endParaRPr>
        </a:p>
      </dgm:t>
    </dgm:pt>
    <dgm:pt modelId="{71A97F56-449D-4B68-A514-5ACBA124C9A7}" type="parTrans" cxnId="{BA715300-1232-4780-92BC-55CF7D2CCA8F}">
      <dgm:prSet/>
      <dgm:spPr/>
      <dgm:t>
        <a:bodyPr/>
        <a:lstStyle/>
        <a:p>
          <a:endParaRPr lang="cs-CZ"/>
        </a:p>
      </dgm:t>
    </dgm:pt>
    <dgm:pt modelId="{59ED0A6F-80B4-43A5-93CA-0153026A8FB1}" type="sibTrans" cxnId="{BA715300-1232-4780-92BC-55CF7D2CCA8F}">
      <dgm:prSet/>
      <dgm:spPr/>
      <dgm:t>
        <a:bodyPr/>
        <a:lstStyle/>
        <a:p>
          <a:endParaRPr lang="cs-CZ" dirty="0"/>
        </a:p>
      </dgm:t>
    </dgm:pt>
    <dgm:pt modelId="{57F9231C-FA70-4049-AE74-D7950803F435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KIWI</a:t>
          </a:r>
          <a:endParaRPr lang="cs-CZ" sz="1200" b="1" dirty="0">
            <a:latin typeface="Calibri" pitchFamily="34" charset="0"/>
          </a:endParaRPr>
        </a:p>
      </dgm:t>
    </dgm:pt>
    <dgm:pt modelId="{1F9F4B1C-7D98-4875-B910-082EFBF57747}" type="parTrans" cxnId="{E4D80103-18B9-46AD-9BCE-B22FFF34FEBA}">
      <dgm:prSet/>
      <dgm:spPr/>
      <dgm:t>
        <a:bodyPr/>
        <a:lstStyle/>
        <a:p>
          <a:endParaRPr lang="cs-CZ"/>
        </a:p>
      </dgm:t>
    </dgm:pt>
    <dgm:pt modelId="{00901AC4-088A-4E72-AAE8-2B3FB21B62C4}" type="sibTrans" cxnId="{E4D80103-18B9-46AD-9BCE-B22FFF34FEBA}">
      <dgm:prSet/>
      <dgm:spPr/>
      <dgm:t>
        <a:bodyPr/>
        <a:lstStyle/>
        <a:p>
          <a:endParaRPr lang="cs-CZ" dirty="0"/>
        </a:p>
      </dgm:t>
    </dgm:pt>
    <dgm:pt modelId="{82A012AC-4409-4132-BE4A-DED6DFFFF993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ORCHIDEY (ORCHIDEJE)</a:t>
          </a:r>
          <a:endParaRPr lang="cs-CZ" sz="1200" b="1" dirty="0">
            <a:latin typeface="Calibri" pitchFamily="34" charset="0"/>
          </a:endParaRPr>
        </a:p>
      </dgm:t>
    </dgm:pt>
    <dgm:pt modelId="{036BA959-C397-4C0D-8ACC-EB85B3B880F7}" type="parTrans" cxnId="{7A1D2969-2286-410A-AADF-126B394B8576}">
      <dgm:prSet/>
      <dgm:spPr/>
      <dgm:t>
        <a:bodyPr/>
        <a:lstStyle/>
        <a:p>
          <a:endParaRPr lang="cs-CZ"/>
        </a:p>
      </dgm:t>
    </dgm:pt>
    <dgm:pt modelId="{D5A096C5-2048-4357-973F-98AE2269808F}" type="sibTrans" cxnId="{7A1D2969-2286-410A-AADF-126B394B8576}">
      <dgm:prSet/>
      <dgm:spPr/>
      <dgm:t>
        <a:bodyPr/>
        <a:lstStyle/>
        <a:p>
          <a:endParaRPr lang="cs-CZ" dirty="0"/>
        </a:p>
      </dgm:t>
    </dgm:pt>
    <dgm:pt modelId="{05512CAC-B014-438C-AB66-DAE166E69A6F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MUZEA</a:t>
          </a:r>
          <a:endParaRPr lang="cs-CZ" sz="1200" b="1" dirty="0">
            <a:latin typeface="Calibri" pitchFamily="34" charset="0"/>
          </a:endParaRPr>
        </a:p>
      </dgm:t>
    </dgm:pt>
    <dgm:pt modelId="{2E5E2038-B660-4108-8880-A8D1865D184C}" type="parTrans" cxnId="{8A61B4B8-7608-4207-9977-FBE42ED7A0EA}">
      <dgm:prSet/>
      <dgm:spPr/>
      <dgm:t>
        <a:bodyPr/>
        <a:lstStyle/>
        <a:p>
          <a:endParaRPr lang="cs-CZ"/>
        </a:p>
      </dgm:t>
    </dgm:pt>
    <dgm:pt modelId="{E126EE02-9BFD-4F6D-A9A3-6715801EAAB8}" type="sibTrans" cxnId="{8A61B4B8-7608-4207-9977-FBE42ED7A0EA}">
      <dgm:prSet/>
      <dgm:spPr/>
      <dgm:t>
        <a:bodyPr/>
        <a:lstStyle/>
        <a:p>
          <a:endParaRPr lang="cs-CZ" dirty="0"/>
        </a:p>
      </dgm:t>
    </dgm:pt>
    <dgm:pt modelId="{BBC6228F-A747-45D7-BDB6-2B489865096B}">
      <dgm:prSet phldrT="[Text]" custT="1"/>
      <dgm:spPr/>
      <dgm:t>
        <a:bodyPr/>
        <a:lstStyle/>
        <a:p>
          <a:r>
            <a:rPr lang="cs-CZ" sz="1200" b="1" dirty="0" smtClean="0">
              <a:latin typeface="Calibri" pitchFamily="34" charset="0"/>
            </a:rPr>
            <a:t>CIRKUSU</a:t>
          </a:r>
          <a:endParaRPr lang="cs-CZ" sz="1200" b="1" dirty="0">
            <a:latin typeface="Calibri" pitchFamily="34" charset="0"/>
          </a:endParaRPr>
        </a:p>
      </dgm:t>
    </dgm:pt>
    <dgm:pt modelId="{BFE7EDCA-C512-403D-A490-B3A206A539A1}" type="parTrans" cxnId="{35CBE081-B2B9-4E83-ABDF-3A95FCB1A00B}">
      <dgm:prSet/>
      <dgm:spPr/>
      <dgm:t>
        <a:bodyPr/>
        <a:lstStyle/>
        <a:p>
          <a:endParaRPr lang="cs-CZ"/>
        </a:p>
      </dgm:t>
    </dgm:pt>
    <dgm:pt modelId="{91C1377E-A474-4C92-87E5-41B42D3F64B6}" type="sibTrans" cxnId="{35CBE081-B2B9-4E83-ABDF-3A95FCB1A00B}">
      <dgm:prSet/>
      <dgm:spPr/>
      <dgm:t>
        <a:bodyPr/>
        <a:lstStyle/>
        <a:p>
          <a:endParaRPr lang="cs-CZ" dirty="0"/>
        </a:p>
      </dgm:t>
    </dgm:pt>
    <dgm:pt modelId="{59254AE3-13D4-4838-8B14-4BF0EA90931F}" type="pres">
      <dgm:prSet presAssocID="{FBDCCE13-6E07-458F-BEA1-74F5F92A76A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A570811-953B-46F3-B8B9-75A062D18620}" type="pres">
      <dgm:prSet presAssocID="{365C42FF-E035-441F-AC7A-28D40B28415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E7842C-B649-4E58-875F-32E9B78175D9}" type="pres">
      <dgm:prSet presAssocID="{59ED0A6F-80B4-43A5-93CA-0153026A8FB1}" presName="sibTrans" presStyleLbl="sibTrans2D1" presStyleIdx="0" presStyleCnt="5"/>
      <dgm:spPr/>
      <dgm:t>
        <a:bodyPr/>
        <a:lstStyle/>
        <a:p>
          <a:endParaRPr lang="cs-CZ"/>
        </a:p>
      </dgm:t>
    </dgm:pt>
    <dgm:pt modelId="{DFD36AE7-0392-499D-9E35-B6464B0A4160}" type="pres">
      <dgm:prSet presAssocID="{59ED0A6F-80B4-43A5-93CA-0153026A8FB1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DBFEEC92-704A-4824-9B01-30A3B2F006F8}" type="pres">
      <dgm:prSet presAssocID="{57F9231C-FA70-4049-AE74-D7950803F43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A5110E0-B2AB-4A61-82D9-52EBD1A69D9F}" type="pres">
      <dgm:prSet presAssocID="{00901AC4-088A-4E72-AAE8-2B3FB21B62C4}" presName="sibTrans" presStyleLbl="sibTrans2D1" presStyleIdx="1" presStyleCnt="5"/>
      <dgm:spPr/>
      <dgm:t>
        <a:bodyPr/>
        <a:lstStyle/>
        <a:p>
          <a:endParaRPr lang="cs-CZ"/>
        </a:p>
      </dgm:t>
    </dgm:pt>
    <dgm:pt modelId="{53ADA77D-23AB-42B3-8D4E-09360F41FD0B}" type="pres">
      <dgm:prSet presAssocID="{00901AC4-088A-4E72-AAE8-2B3FB21B62C4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BF46B16B-710E-4A28-897D-F271D369165E}" type="pres">
      <dgm:prSet presAssocID="{82A012AC-4409-4132-BE4A-DED6DFFFF993}" presName="node" presStyleLbl="node1" presStyleIdx="2" presStyleCnt="5" custScaleX="12271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AAA063-5B93-42CA-964F-AF6B25D4344B}" type="pres">
      <dgm:prSet presAssocID="{D5A096C5-2048-4357-973F-98AE2269808F}" presName="sibTrans" presStyleLbl="sibTrans2D1" presStyleIdx="2" presStyleCnt="5"/>
      <dgm:spPr/>
      <dgm:t>
        <a:bodyPr/>
        <a:lstStyle/>
        <a:p>
          <a:endParaRPr lang="cs-CZ"/>
        </a:p>
      </dgm:t>
    </dgm:pt>
    <dgm:pt modelId="{91FBB463-B7A9-49B1-AE59-825F0CB02D6D}" type="pres">
      <dgm:prSet presAssocID="{D5A096C5-2048-4357-973F-98AE2269808F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437AD9A5-F7FF-470C-A384-C338A74E4CA1}" type="pres">
      <dgm:prSet presAssocID="{05512CAC-B014-438C-AB66-DAE166E69A6F}" presName="node" presStyleLbl="node1" presStyleIdx="3" presStyleCnt="5" custRadScaleRad="101016" custRadScaleInc="-315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14EEAAC-4E25-4333-9229-6A9DC37A2C66}" type="pres">
      <dgm:prSet presAssocID="{E126EE02-9BFD-4F6D-A9A3-6715801EAAB8}" presName="sibTrans" presStyleLbl="sibTrans2D1" presStyleIdx="3" presStyleCnt="5"/>
      <dgm:spPr/>
      <dgm:t>
        <a:bodyPr/>
        <a:lstStyle/>
        <a:p>
          <a:endParaRPr lang="cs-CZ"/>
        </a:p>
      </dgm:t>
    </dgm:pt>
    <dgm:pt modelId="{CF08B247-AACE-4D42-92E2-CBF5BBF82666}" type="pres">
      <dgm:prSet presAssocID="{E126EE02-9BFD-4F6D-A9A3-6715801EAAB8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CB1F3A98-CE43-4497-A366-840AF613E371}" type="pres">
      <dgm:prSet presAssocID="{BBC6228F-A747-45D7-BDB6-2B489865096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B4879FF-382E-4837-BD9C-99D294121DD4}" type="pres">
      <dgm:prSet presAssocID="{91C1377E-A474-4C92-87E5-41B42D3F64B6}" presName="sibTrans" presStyleLbl="sibTrans2D1" presStyleIdx="4" presStyleCnt="5"/>
      <dgm:spPr/>
      <dgm:t>
        <a:bodyPr/>
        <a:lstStyle/>
        <a:p>
          <a:endParaRPr lang="cs-CZ"/>
        </a:p>
      </dgm:t>
    </dgm:pt>
    <dgm:pt modelId="{84E10453-59AD-44F5-B1E2-1CCF7A92C355}" type="pres">
      <dgm:prSet presAssocID="{91C1377E-A474-4C92-87E5-41B42D3F64B6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36D7507C-0C24-441D-8835-E889AA49B2D2}" type="presOf" srcId="{00901AC4-088A-4E72-AAE8-2B3FB21B62C4}" destId="{1A5110E0-B2AB-4A61-82D9-52EBD1A69D9F}" srcOrd="0" destOrd="0" presId="urn:microsoft.com/office/officeart/2005/8/layout/cycle2"/>
    <dgm:cxn modelId="{1A44094A-D126-4FDD-A29F-9810CDD13A3E}" type="presOf" srcId="{D5A096C5-2048-4357-973F-98AE2269808F}" destId="{D1AAA063-5B93-42CA-964F-AF6B25D4344B}" srcOrd="0" destOrd="0" presId="urn:microsoft.com/office/officeart/2005/8/layout/cycle2"/>
    <dgm:cxn modelId="{79145440-DA8E-4F8D-BE2B-0DE4D835E21F}" type="presOf" srcId="{00901AC4-088A-4E72-AAE8-2B3FB21B62C4}" destId="{53ADA77D-23AB-42B3-8D4E-09360F41FD0B}" srcOrd="1" destOrd="0" presId="urn:microsoft.com/office/officeart/2005/8/layout/cycle2"/>
    <dgm:cxn modelId="{E4D80103-18B9-46AD-9BCE-B22FFF34FEBA}" srcId="{FBDCCE13-6E07-458F-BEA1-74F5F92A76A7}" destId="{57F9231C-FA70-4049-AE74-D7950803F435}" srcOrd="1" destOrd="0" parTransId="{1F9F4B1C-7D98-4875-B910-082EFBF57747}" sibTransId="{00901AC4-088A-4E72-AAE8-2B3FB21B62C4}"/>
    <dgm:cxn modelId="{2981F8CF-8341-4250-A8D1-BE9E708B23D8}" type="presOf" srcId="{05512CAC-B014-438C-AB66-DAE166E69A6F}" destId="{437AD9A5-F7FF-470C-A384-C338A74E4CA1}" srcOrd="0" destOrd="0" presId="urn:microsoft.com/office/officeart/2005/8/layout/cycle2"/>
    <dgm:cxn modelId="{80A1ECA4-F268-4977-B15A-EFA8F1821CA3}" type="presOf" srcId="{91C1377E-A474-4C92-87E5-41B42D3F64B6}" destId="{EB4879FF-382E-4837-BD9C-99D294121DD4}" srcOrd="0" destOrd="0" presId="urn:microsoft.com/office/officeart/2005/8/layout/cycle2"/>
    <dgm:cxn modelId="{F942A3DF-2EC1-4F06-9612-BC94151EC2A7}" type="presOf" srcId="{D5A096C5-2048-4357-973F-98AE2269808F}" destId="{91FBB463-B7A9-49B1-AE59-825F0CB02D6D}" srcOrd="1" destOrd="0" presId="urn:microsoft.com/office/officeart/2005/8/layout/cycle2"/>
    <dgm:cxn modelId="{1DF2A5E3-9C30-435C-9804-AF8AB18F508F}" type="presOf" srcId="{59ED0A6F-80B4-43A5-93CA-0153026A8FB1}" destId="{F9E7842C-B649-4E58-875F-32E9B78175D9}" srcOrd="0" destOrd="0" presId="urn:microsoft.com/office/officeart/2005/8/layout/cycle2"/>
    <dgm:cxn modelId="{71D62A05-2302-4A9A-BFD5-FCEEF6B7DFB9}" type="presOf" srcId="{FBDCCE13-6E07-458F-BEA1-74F5F92A76A7}" destId="{59254AE3-13D4-4838-8B14-4BF0EA90931F}" srcOrd="0" destOrd="0" presId="urn:microsoft.com/office/officeart/2005/8/layout/cycle2"/>
    <dgm:cxn modelId="{BA715300-1232-4780-92BC-55CF7D2CCA8F}" srcId="{FBDCCE13-6E07-458F-BEA1-74F5F92A76A7}" destId="{365C42FF-E035-441F-AC7A-28D40B284154}" srcOrd="0" destOrd="0" parTransId="{71A97F56-449D-4B68-A514-5ACBA124C9A7}" sibTransId="{59ED0A6F-80B4-43A5-93CA-0153026A8FB1}"/>
    <dgm:cxn modelId="{8325ADCC-05F9-4C4E-B53C-C45AF893EC38}" type="presOf" srcId="{59ED0A6F-80B4-43A5-93CA-0153026A8FB1}" destId="{DFD36AE7-0392-499D-9E35-B6464B0A4160}" srcOrd="1" destOrd="0" presId="urn:microsoft.com/office/officeart/2005/8/layout/cycle2"/>
    <dgm:cxn modelId="{D391AC18-1BB2-4F8D-8308-FEF4996BF8D8}" type="presOf" srcId="{82A012AC-4409-4132-BE4A-DED6DFFFF993}" destId="{BF46B16B-710E-4A28-897D-F271D369165E}" srcOrd="0" destOrd="0" presId="urn:microsoft.com/office/officeart/2005/8/layout/cycle2"/>
    <dgm:cxn modelId="{D3376FCD-BDD0-4B02-9482-E3393403FE78}" type="presOf" srcId="{E126EE02-9BFD-4F6D-A9A3-6715801EAAB8}" destId="{CF08B247-AACE-4D42-92E2-CBF5BBF82666}" srcOrd="1" destOrd="0" presId="urn:microsoft.com/office/officeart/2005/8/layout/cycle2"/>
    <dgm:cxn modelId="{35CBE081-B2B9-4E83-ABDF-3A95FCB1A00B}" srcId="{FBDCCE13-6E07-458F-BEA1-74F5F92A76A7}" destId="{BBC6228F-A747-45D7-BDB6-2B489865096B}" srcOrd="4" destOrd="0" parTransId="{BFE7EDCA-C512-403D-A490-B3A206A539A1}" sibTransId="{91C1377E-A474-4C92-87E5-41B42D3F64B6}"/>
    <dgm:cxn modelId="{1993DEAD-A785-4556-92EF-DAD7D29C2AF0}" type="presOf" srcId="{365C42FF-E035-441F-AC7A-28D40B284154}" destId="{9A570811-953B-46F3-B8B9-75A062D18620}" srcOrd="0" destOrd="0" presId="urn:microsoft.com/office/officeart/2005/8/layout/cycle2"/>
    <dgm:cxn modelId="{FE59CED9-ECA0-43EE-8ED1-FBF491290653}" type="presOf" srcId="{91C1377E-A474-4C92-87E5-41B42D3F64B6}" destId="{84E10453-59AD-44F5-B1E2-1CCF7A92C355}" srcOrd="1" destOrd="0" presId="urn:microsoft.com/office/officeart/2005/8/layout/cycle2"/>
    <dgm:cxn modelId="{7D132A3C-8E41-4D86-8C88-42DB350D5D29}" type="presOf" srcId="{E126EE02-9BFD-4F6D-A9A3-6715801EAAB8}" destId="{F14EEAAC-4E25-4333-9229-6A9DC37A2C66}" srcOrd="0" destOrd="0" presId="urn:microsoft.com/office/officeart/2005/8/layout/cycle2"/>
    <dgm:cxn modelId="{8A61B4B8-7608-4207-9977-FBE42ED7A0EA}" srcId="{FBDCCE13-6E07-458F-BEA1-74F5F92A76A7}" destId="{05512CAC-B014-438C-AB66-DAE166E69A6F}" srcOrd="3" destOrd="0" parTransId="{2E5E2038-B660-4108-8880-A8D1865D184C}" sibTransId="{E126EE02-9BFD-4F6D-A9A3-6715801EAAB8}"/>
    <dgm:cxn modelId="{51FFA889-6EC6-4A56-8648-DAD74227C32E}" type="presOf" srcId="{BBC6228F-A747-45D7-BDB6-2B489865096B}" destId="{CB1F3A98-CE43-4497-A366-840AF613E371}" srcOrd="0" destOrd="0" presId="urn:microsoft.com/office/officeart/2005/8/layout/cycle2"/>
    <dgm:cxn modelId="{301F8DD4-92FC-43D1-BD4D-CC05A5C94F56}" type="presOf" srcId="{57F9231C-FA70-4049-AE74-D7950803F435}" destId="{DBFEEC92-704A-4824-9B01-30A3B2F006F8}" srcOrd="0" destOrd="0" presId="urn:microsoft.com/office/officeart/2005/8/layout/cycle2"/>
    <dgm:cxn modelId="{7A1D2969-2286-410A-AADF-126B394B8576}" srcId="{FBDCCE13-6E07-458F-BEA1-74F5F92A76A7}" destId="{82A012AC-4409-4132-BE4A-DED6DFFFF993}" srcOrd="2" destOrd="0" parTransId="{036BA959-C397-4C0D-8ACC-EB85B3B880F7}" sibTransId="{D5A096C5-2048-4357-973F-98AE2269808F}"/>
    <dgm:cxn modelId="{95E14408-F158-4C4E-8C3F-E6A4340E0E8B}" type="presParOf" srcId="{59254AE3-13D4-4838-8B14-4BF0EA90931F}" destId="{9A570811-953B-46F3-B8B9-75A062D18620}" srcOrd="0" destOrd="0" presId="urn:microsoft.com/office/officeart/2005/8/layout/cycle2"/>
    <dgm:cxn modelId="{F26A981D-0410-41D1-9493-8CD2593257F6}" type="presParOf" srcId="{59254AE3-13D4-4838-8B14-4BF0EA90931F}" destId="{F9E7842C-B649-4E58-875F-32E9B78175D9}" srcOrd="1" destOrd="0" presId="urn:microsoft.com/office/officeart/2005/8/layout/cycle2"/>
    <dgm:cxn modelId="{F3BBECAD-9897-4608-82AD-FF273AAEF311}" type="presParOf" srcId="{F9E7842C-B649-4E58-875F-32E9B78175D9}" destId="{DFD36AE7-0392-499D-9E35-B6464B0A4160}" srcOrd="0" destOrd="0" presId="urn:microsoft.com/office/officeart/2005/8/layout/cycle2"/>
    <dgm:cxn modelId="{9D9FE201-32F7-420F-A1AF-98BEAC34AD35}" type="presParOf" srcId="{59254AE3-13D4-4838-8B14-4BF0EA90931F}" destId="{DBFEEC92-704A-4824-9B01-30A3B2F006F8}" srcOrd="2" destOrd="0" presId="urn:microsoft.com/office/officeart/2005/8/layout/cycle2"/>
    <dgm:cxn modelId="{5BFCE82D-1085-4334-B4A2-2A12CAB2834F}" type="presParOf" srcId="{59254AE3-13D4-4838-8B14-4BF0EA90931F}" destId="{1A5110E0-B2AB-4A61-82D9-52EBD1A69D9F}" srcOrd="3" destOrd="0" presId="urn:microsoft.com/office/officeart/2005/8/layout/cycle2"/>
    <dgm:cxn modelId="{1B694439-3D35-44BE-AB11-3B0EFC9432CF}" type="presParOf" srcId="{1A5110E0-B2AB-4A61-82D9-52EBD1A69D9F}" destId="{53ADA77D-23AB-42B3-8D4E-09360F41FD0B}" srcOrd="0" destOrd="0" presId="urn:microsoft.com/office/officeart/2005/8/layout/cycle2"/>
    <dgm:cxn modelId="{0FEBBCAF-42D2-4FC0-920A-13EEDE35B385}" type="presParOf" srcId="{59254AE3-13D4-4838-8B14-4BF0EA90931F}" destId="{BF46B16B-710E-4A28-897D-F271D369165E}" srcOrd="4" destOrd="0" presId="urn:microsoft.com/office/officeart/2005/8/layout/cycle2"/>
    <dgm:cxn modelId="{553593DC-A852-4842-A6F5-C154A446115D}" type="presParOf" srcId="{59254AE3-13D4-4838-8B14-4BF0EA90931F}" destId="{D1AAA063-5B93-42CA-964F-AF6B25D4344B}" srcOrd="5" destOrd="0" presId="urn:microsoft.com/office/officeart/2005/8/layout/cycle2"/>
    <dgm:cxn modelId="{5D496BCE-8E45-4FC2-B61D-9138531FD3FD}" type="presParOf" srcId="{D1AAA063-5B93-42CA-964F-AF6B25D4344B}" destId="{91FBB463-B7A9-49B1-AE59-825F0CB02D6D}" srcOrd="0" destOrd="0" presId="urn:microsoft.com/office/officeart/2005/8/layout/cycle2"/>
    <dgm:cxn modelId="{D50DBA2E-C2CC-4346-B214-DE817111EAEE}" type="presParOf" srcId="{59254AE3-13D4-4838-8B14-4BF0EA90931F}" destId="{437AD9A5-F7FF-470C-A384-C338A74E4CA1}" srcOrd="6" destOrd="0" presId="urn:microsoft.com/office/officeart/2005/8/layout/cycle2"/>
    <dgm:cxn modelId="{AECAF467-CAA1-444C-9C8E-B6325EF48AE8}" type="presParOf" srcId="{59254AE3-13D4-4838-8B14-4BF0EA90931F}" destId="{F14EEAAC-4E25-4333-9229-6A9DC37A2C66}" srcOrd="7" destOrd="0" presId="urn:microsoft.com/office/officeart/2005/8/layout/cycle2"/>
    <dgm:cxn modelId="{7973733A-5FE4-4058-B919-5BA49DC4FAB3}" type="presParOf" srcId="{F14EEAAC-4E25-4333-9229-6A9DC37A2C66}" destId="{CF08B247-AACE-4D42-92E2-CBF5BBF82666}" srcOrd="0" destOrd="0" presId="urn:microsoft.com/office/officeart/2005/8/layout/cycle2"/>
    <dgm:cxn modelId="{3E393F8E-63BB-464D-A9D9-EE304904FC23}" type="presParOf" srcId="{59254AE3-13D4-4838-8B14-4BF0EA90931F}" destId="{CB1F3A98-CE43-4497-A366-840AF613E371}" srcOrd="8" destOrd="0" presId="urn:microsoft.com/office/officeart/2005/8/layout/cycle2"/>
    <dgm:cxn modelId="{1FB212D9-9074-452A-84A9-2435217EEE9A}" type="presParOf" srcId="{59254AE3-13D4-4838-8B14-4BF0EA90931F}" destId="{EB4879FF-382E-4837-BD9C-99D294121DD4}" srcOrd="9" destOrd="0" presId="urn:microsoft.com/office/officeart/2005/8/layout/cycle2"/>
    <dgm:cxn modelId="{7E480F22-E242-4B29-9B0F-2EF176B60242}" type="presParOf" srcId="{EB4879FF-382E-4837-BD9C-99D294121DD4}" destId="{84E10453-59AD-44F5-B1E2-1CCF7A92C355}" srcOrd="0" destOrd="0" presId="urn:microsoft.com/office/officeart/2005/8/layout/cycle2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67D2F-9256-4639-BE41-C0FE2912F4DF}">
      <dsp:nvSpPr>
        <dsp:cNvPr id="0" name=""/>
        <dsp:cNvSpPr/>
      </dsp:nvSpPr>
      <dsp:spPr>
        <a:xfrm>
          <a:off x="1464783" y="367351"/>
          <a:ext cx="1136508" cy="11365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ALBU</a:t>
          </a:r>
          <a:r>
            <a:rPr lang="cs-CZ" sz="1200" kern="1200" dirty="0" smtClean="0">
              <a:latin typeface="Calibri" pitchFamily="34" charset="0"/>
            </a:rPr>
            <a:t>M</a:t>
          </a:r>
          <a:endParaRPr lang="cs-CZ" sz="1200" kern="1200" dirty="0">
            <a:latin typeface="Calibri" pitchFamily="34" charset="0"/>
          </a:endParaRPr>
        </a:p>
      </dsp:txBody>
      <dsp:txXfrm>
        <a:off x="1631221" y="533789"/>
        <a:ext cx="803632" cy="803632"/>
      </dsp:txXfrm>
    </dsp:sp>
    <dsp:sp modelId="{B744C66F-394D-4747-9CD2-58BAE4AA6200}">
      <dsp:nvSpPr>
        <dsp:cNvPr id="0" name=""/>
        <dsp:cNvSpPr/>
      </dsp:nvSpPr>
      <dsp:spPr>
        <a:xfrm rot="2166939">
          <a:off x="2564015" y="1240916"/>
          <a:ext cx="300640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>
        <a:off x="2572681" y="1291050"/>
        <a:ext cx="210448" cy="230143"/>
      </dsp:txXfrm>
    </dsp:sp>
    <dsp:sp modelId="{68EBA9B1-5F50-44DE-83D5-741E94A2704A}">
      <dsp:nvSpPr>
        <dsp:cNvPr id="0" name=""/>
        <dsp:cNvSpPr/>
      </dsp:nvSpPr>
      <dsp:spPr>
        <a:xfrm>
          <a:off x="2841126" y="1371574"/>
          <a:ext cx="1136508" cy="113650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KLIMA</a:t>
          </a:r>
          <a:endParaRPr lang="cs-CZ" sz="1200" b="1" kern="1200" dirty="0">
            <a:latin typeface="Calibri" pitchFamily="34" charset="0"/>
          </a:endParaRPr>
        </a:p>
      </dsp:txBody>
      <dsp:txXfrm>
        <a:off x="3007564" y="1538012"/>
        <a:ext cx="803632" cy="803632"/>
      </dsp:txXfrm>
    </dsp:sp>
    <dsp:sp modelId="{1526965C-850C-4959-A7A5-70DDCAEA78E7}">
      <dsp:nvSpPr>
        <dsp:cNvPr id="0" name=""/>
        <dsp:cNvSpPr/>
      </dsp:nvSpPr>
      <dsp:spPr>
        <a:xfrm rot="6472438">
          <a:off x="3000033" y="2550902"/>
          <a:ext cx="300867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 rot="10800000">
        <a:off x="3059014" y="2584664"/>
        <a:ext cx="210607" cy="230143"/>
      </dsp:txXfrm>
    </dsp:sp>
    <dsp:sp modelId="{1C464E2E-5261-4BEE-A009-D471BB0E1997}">
      <dsp:nvSpPr>
        <dsp:cNvPr id="0" name=""/>
        <dsp:cNvSpPr/>
      </dsp:nvSpPr>
      <dsp:spPr>
        <a:xfrm>
          <a:off x="2318071" y="2993502"/>
          <a:ext cx="1136508" cy="113650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>
              <a:latin typeface="Calibri" pitchFamily="34" charset="0"/>
            </a:rPr>
            <a:t>CYKLUS</a:t>
          </a:r>
        </a:p>
      </dsp:txBody>
      <dsp:txXfrm>
        <a:off x="2484509" y="3159940"/>
        <a:ext cx="803632" cy="803632"/>
      </dsp:txXfrm>
    </dsp:sp>
    <dsp:sp modelId="{7306DBC3-2BC1-4ADF-B031-403E3FA69860}">
      <dsp:nvSpPr>
        <dsp:cNvPr id="0" name=""/>
        <dsp:cNvSpPr/>
      </dsp:nvSpPr>
      <dsp:spPr>
        <a:xfrm rot="10800000">
          <a:off x="2102704" y="3369971"/>
          <a:ext cx="152193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 rot="10800000">
        <a:off x="2148362" y="3446685"/>
        <a:ext cx="106535" cy="230143"/>
      </dsp:txXfrm>
    </dsp:sp>
    <dsp:sp modelId="{6B8A2A80-BA11-451B-A449-E608CD9E66B2}">
      <dsp:nvSpPr>
        <dsp:cNvPr id="0" name=""/>
        <dsp:cNvSpPr/>
      </dsp:nvSpPr>
      <dsp:spPr>
        <a:xfrm>
          <a:off x="328584" y="2993502"/>
          <a:ext cx="1702330" cy="113650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GYMNÁZIUM</a:t>
          </a:r>
          <a:endParaRPr lang="cs-CZ" sz="1200" b="1" kern="1200" dirty="0">
            <a:latin typeface="Calibri" pitchFamily="34" charset="0"/>
          </a:endParaRPr>
        </a:p>
      </dsp:txBody>
      <dsp:txXfrm>
        <a:off x="577884" y="3159940"/>
        <a:ext cx="1203730" cy="803632"/>
      </dsp:txXfrm>
    </dsp:sp>
    <dsp:sp modelId="{444720A6-9422-41A0-9BC6-BEC6C22BF518}">
      <dsp:nvSpPr>
        <dsp:cNvPr id="0" name=""/>
        <dsp:cNvSpPr/>
      </dsp:nvSpPr>
      <dsp:spPr>
        <a:xfrm rot="15120000">
          <a:off x="773975" y="2564102"/>
          <a:ext cx="287864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 rot="10800000">
        <a:off x="830498" y="2681882"/>
        <a:ext cx="201505" cy="230143"/>
      </dsp:txXfrm>
    </dsp:sp>
    <dsp:sp modelId="{C7037118-8A36-4331-AC92-03D13C844F09}">
      <dsp:nvSpPr>
        <dsp:cNvPr id="0" name=""/>
        <dsp:cNvSpPr/>
      </dsp:nvSpPr>
      <dsp:spPr>
        <a:xfrm>
          <a:off x="-83165" y="1370452"/>
          <a:ext cx="1471107" cy="113650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DEMOKRACIE</a:t>
          </a:r>
          <a:endParaRPr lang="cs-CZ" sz="1200" b="1" kern="1200" dirty="0">
            <a:latin typeface="Calibri" pitchFamily="34" charset="0"/>
          </a:endParaRPr>
        </a:p>
      </dsp:txBody>
      <dsp:txXfrm>
        <a:off x="132274" y="1536890"/>
        <a:ext cx="1040229" cy="803632"/>
      </dsp:txXfrm>
    </dsp:sp>
    <dsp:sp modelId="{CFE4275A-FD44-46F4-B333-CA249E754204}">
      <dsp:nvSpPr>
        <dsp:cNvPr id="0" name=""/>
        <dsp:cNvSpPr/>
      </dsp:nvSpPr>
      <dsp:spPr>
        <a:xfrm rot="19440000">
          <a:off x="1248845" y="1221922"/>
          <a:ext cx="252282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>
        <a:off x="1256072" y="1320879"/>
        <a:ext cx="176597" cy="2301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70811-953B-46F3-B8B9-75A062D18620}">
      <dsp:nvSpPr>
        <dsp:cNvPr id="0" name=""/>
        <dsp:cNvSpPr/>
      </dsp:nvSpPr>
      <dsp:spPr>
        <a:xfrm>
          <a:off x="1698533" y="920"/>
          <a:ext cx="1042749" cy="104274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TÉMA</a:t>
          </a:r>
          <a:endParaRPr lang="cs-CZ" sz="1200" b="1" kern="1200" dirty="0">
            <a:latin typeface="Calibri" pitchFamily="34" charset="0"/>
          </a:endParaRPr>
        </a:p>
      </dsp:txBody>
      <dsp:txXfrm>
        <a:off x="1851240" y="153627"/>
        <a:ext cx="737335" cy="737335"/>
      </dsp:txXfrm>
    </dsp:sp>
    <dsp:sp modelId="{F9E7842C-B649-4E58-875F-32E9B78175D9}">
      <dsp:nvSpPr>
        <dsp:cNvPr id="0" name=""/>
        <dsp:cNvSpPr/>
      </dsp:nvSpPr>
      <dsp:spPr>
        <a:xfrm rot="2160000">
          <a:off x="2708519" y="802318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>
        <a:off x="2716483" y="848193"/>
        <a:ext cx="194599" cy="211156"/>
      </dsp:txXfrm>
    </dsp:sp>
    <dsp:sp modelId="{DBFEEC92-704A-4824-9B01-30A3B2F006F8}">
      <dsp:nvSpPr>
        <dsp:cNvPr id="0" name=""/>
        <dsp:cNvSpPr/>
      </dsp:nvSpPr>
      <dsp:spPr>
        <a:xfrm>
          <a:off x="2966487" y="922143"/>
          <a:ext cx="1042749" cy="1042749"/>
        </a:xfrm>
        <a:prstGeom prst="ellipse">
          <a:avLst/>
        </a:prstGeom>
        <a:solidFill>
          <a:schemeClr val="accent3">
            <a:hueOff val="2250480"/>
            <a:satOff val="203"/>
            <a:lumOff val="-21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KIWI</a:t>
          </a:r>
          <a:endParaRPr lang="cs-CZ" sz="1200" b="1" kern="1200" dirty="0">
            <a:latin typeface="Calibri" pitchFamily="34" charset="0"/>
          </a:endParaRPr>
        </a:p>
      </dsp:txBody>
      <dsp:txXfrm>
        <a:off x="3119194" y="1074850"/>
        <a:ext cx="737335" cy="737335"/>
      </dsp:txXfrm>
    </dsp:sp>
    <dsp:sp modelId="{1A5110E0-B2AB-4A61-82D9-52EBD1A69D9F}">
      <dsp:nvSpPr>
        <dsp:cNvPr id="0" name=""/>
        <dsp:cNvSpPr/>
      </dsp:nvSpPr>
      <dsp:spPr>
        <a:xfrm rot="6480000">
          <a:off x="3109135" y="2005356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250480"/>
            <a:satOff val="203"/>
            <a:lumOff val="-21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 rot="10800000">
        <a:off x="3163721" y="2036083"/>
        <a:ext cx="194599" cy="211156"/>
      </dsp:txXfrm>
    </dsp:sp>
    <dsp:sp modelId="{BF46B16B-710E-4A28-897D-F271D369165E}">
      <dsp:nvSpPr>
        <dsp:cNvPr id="0" name=""/>
        <dsp:cNvSpPr/>
      </dsp:nvSpPr>
      <dsp:spPr>
        <a:xfrm>
          <a:off x="2482171" y="2412713"/>
          <a:ext cx="1042749" cy="1042749"/>
        </a:xfrm>
        <a:prstGeom prst="ellipse">
          <a:avLst/>
        </a:prstGeom>
        <a:solidFill>
          <a:schemeClr val="accent3">
            <a:hueOff val="4500961"/>
            <a:satOff val="407"/>
            <a:lumOff val="-43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ORCHIDEA</a:t>
          </a:r>
          <a:endParaRPr lang="cs-CZ" sz="1200" b="1" kern="1200" dirty="0">
            <a:latin typeface="Calibri" pitchFamily="34" charset="0"/>
          </a:endParaRPr>
        </a:p>
      </dsp:txBody>
      <dsp:txXfrm>
        <a:off x="2634878" y="2565420"/>
        <a:ext cx="737335" cy="737335"/>
      </dsp:txXfrm>
    </dsp:sp>
    <dsp:sp modelId="{D1AAA063-5B93-42CA-964F-AF6B25D4344B}">
      <dsp:nvSpPr>
        <dsp:cNvPr id="0" name=""/>
        <dsp:cNvSpPr/>
      </dsp:nvSpPr>
      <dsp:spPr>
        <a:xfrm rot="10800000">
          <a:off x="2088776" y="2758124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4500961"/>
            <a:satOff val="407"/>
            <a:lumOff val="-43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 rot="10800000">
        <a:off x="2172176" y="2828510"/>
        <a:ext cx="194599" cy="211156"/>
      </dsp:txXfrm>
    </dsp:sp>
    <dsp:sp modelId="{437AD9A5-F7FF-470C-A384-C338A74E4CA1}">
      <dsp:nvSpPr>
        <dsp:cNvPr id="0" name=""/>
        <dsp:cNvSpPr/>
      </dsp:nvSpPr>
      <dsp:spPr>
        <a:xfrm>
          <a:off x="914894" y="2412713"/>
          <a:ext cx="1042749" cy="1042749"/>
        </a:xfrm>
        <a:prstGeom prst="ellipse">
          <a:avLst/>
        </a:prstGeom>
        <a:solidFill>
          <a:schemeClr val="accent3">
            <a:hueOff val="6751441"/>
            <a:satOff val="610"/>
            <a:lumOff val="-64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MUZEUM</a:t>
          </a:r>
          <a:endParaRPr lang="cs-CZ" sz="1200" b="1" kern="1200" dirty="0">
            <a:latin typeface="Calibri" pitchFamily="34" charset="0"/>
          </a:endParaRPr>
        </a:p>
      </dsp:txBody>
      <dsp:txXfrm>
        <a:off x="1067601" y="2565420"/>
        <a:ext cx="737335" cy="737335"/>
      </dsp:txXfrm>
    </dsp:sp>
    <dsp:sp modelId="{F14EEAAC-4E25-4333-9229-6A9DC37A2C66}">
      <dsp:nvSpPr>
        <dsp:cNvPr id="0" name=""/>
        <dsp:cNvSpPr/>
      </dsp:nvSpPr>
      <dsp:spPr>
        <a:xfrm rot="15120000">
          <a:off x="1057542" y="2020322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6751441"/>
            <a:satOff val="610"/>
            <a:lumOff val="-64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 rot="10800000">
        <a:off x="1112128" y="2130367"/>
        <a:ext cx="194599" cy="211156"/>
      </dsp:txXfrm>
    </dsp:sp>
    <dsp:sp modelId="{CB1F3A98-CE43-4497-A366-840AF613E371}">
      <dsp:nvSpPr>
        <dsp:cNvPr id="0" name=""/>
        <dsp:cNvSpPr/>
      </dsp:nvSpPr>
      <dsp:spPr>
        <a:xfrm>
          <a:off x="430578" y="922143"/>
          <a:ext cx="1042749" cy="1042749"/>
        </a:xfrm>
        <a:prstGeom prst="ellipse">
          <a:avLst/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CIRKUS</a:t>
          </a:r>
          <a:endParaRPr lang="cs-CZ" sz="1200" b="1" kern="1200" dirty="0">
            <a:latin typeface="Calibri" pitchFamily="34" charset="0"/>
          </a:endParaRPr>
        </a:p>
      </dsp:txBody>
      <dsp:txXfrm>
        <a:off x="583285" y="1074850"/>
        <a:ext cx="737335" cy="737335"/>
      </dsp:txXfrm>
    </dsp:sp>
    <dsp:sp modelId="{EB4879FF-382E-4837-BD9C-99D294121DD4}">
      <dsp:nvSpPr>
        <dsp:cNvPr id="0" name=""/>
        <dsp:cNvSpPr/>
      </dsp:nvSpPr>
      <dsp:spPr>
        <a:xfrm rot="19440000">
          <a:off x="1440565" y="811567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>
        <a:off x="1448529" y="906464"/>
        <a:ext cx="194599" cy="211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67D2F-9256-4639-BE41-C0FE2912F4DF}">
      <dsp:nvSpPr>
        <dsp:cNvPr id="0" name=""/>
        <dsp:cNvSpPr/>
      </dsp:nvSpPr>
      <dsp:spPr>
        <a:xfrm>
          <a:off x="1436390" y="367351"/>
          <a:ext cx="1136508" cy="11365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ALBA</a:t>
          </a:r>
          <a:endParaRPr lang="cs-CZ" sz="1200" b="1" kern="1200" dirty="0">
            <a:latin typeface="Calibri" pitchFamily="34" charset="0"/>
          </a:endParaRPr>
        </a:p>
      </dsp:txBody>
      <dsp:txXfrm>
        <a:off x="1602828" y="533789"/>
        <a:ext cx="803632" cy="803632"/>
      </dsp:txXfrm>
    </dsp:sp>
    <dsp:sp modelId="{B744C66F-394D-4747-9CD2-58BAE4AA6200}">
      <dsp:nvSpPr>
        <dsp:cNvPr id="0" name=""/>
        <dsp:cNvSpPr/>
      </dsp:nvSpPr>
      <dsp:spPr>
        <a:xfrm rot="2160000">
          <a:off x="2536983" y="1240344"/>
          <a:ext cx="302135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>
        <a:off x="2545638" y="1290420"/>
        <a:ext cx="211495" cy="230143"/>
      </dsp:txXfrm>
    </dsp:sp>
    <dsp:sp modelId="{68EBA9B1-5F50-44DE-83D5-741E94A2704A}">
      <dsp:nvSpPr>
        <dsp:cNvPr id="0" name=""/>
        <dsp:cNvSpPr/>
      </dsp:nvSpPr>
      <dsp:spPr>
        <a:xfrm>
          <a:off x="2817040" y="1370452"/>
          <a:ext cx="1136508" cy="113650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KLIMATU</a:t>
          </a:r>
          <a:endParaRPr lang="cs-CZ" sz="1200" b="1" kern="1200" dirty="0">
            <a:latin typeface="Calibri" pitchFamily="34" charset="0"/>
          </a:endParaRPr>
        </a:p>
      </dsp:txBody>
      <dsp:txXfrm>
        <a:off x="2983478" y="1536890"/>
        <a:ext cx="803632" cy="803632"/>
      </dsp:txXfrm>
    </dsp:sp>
    <dsp:sp modelId="{1526965C-850C-4959-A7A5-70DDCAEA78E7}">
      <dsp:nvSpPr>
        <dsp:cNvPr id="0" name=""/>
        <dsp:cNvSpPr/>
      </dsp:nvSpPr>
      <dsp:spPr>
        <a:xfrm rot="6480000">
          <a:off x="2973188" y="2550313"/>
          <a:ext cx="302135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 rot="10800000">
        <a:off x="3032513" y="2583925"/>
        <a:ext cx="211495" cy="230143"/>
      </dsp:txXfrm>
    </dsp:sp>
    <dsp:sp modelId="{1C464E2E-5261-4BEE-A009-D471BB0E1997}">
      <dsp:nvSpPr>
        <dsp:cNvPr id="0" name=""/>
        <dsp:cNvSpPr/>
      </dsp:nvSpPr>
      <dsp:spPr>
        <a:xfrm>
          <a:off x="2289678" y="2993502"/>
          <a:ext cx="1136508" cy="113650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CYKLU</a:t>
          </a:r>
        </a:p>
      </dsp:txBody>
      <dsp:txXfrm>
        <a:off x="2456116" y="3159940"/>
        <a:ext cx="803632" cy="803632"/>
      </dsp:txXfrm>
    </dsp:sp>
    <dsp:sp modelId="{7306DBC3-2BC1-4ADF-B031-403E3FA69860}">
      <dsp:nvSpPr>
        <dsp:cNvPr id="0" name=""/>
        <dsp:cNvSpPr/>
      </dsp:nvSpPr>
      <dsp:spPr>
        <a:xfrm rot="10800000">
          <a:off x="1862128" y="3369971"/>
          <a:ext cx="302135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 rot="10800000">
        <a:off x="1952768" y="3446685"/>
        <a:ext cx="211495" cy="230143"/>
      </dsp:txXfrm>
    </dsp:sp>
    <dsp:sp modelId="{6B8A2A80-BA11-451B-A449-E608CD9E66B2}">
      <dsp:nvSpPr>
        <dsp:cNvPr id="0" name=""/>
        <dsp:cNvSpPr/>
      </dsp:nvSpPr>
      <dsp:spPr>
        <a:xfrm>
          <a:off x="583102" y="2993502"/>
          <a:ext cx="1136508" cy="113650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GYMNÁZIA</a:t>
          </a:r>
          <a:endParaRPr lang="cs-CZ" sz="1200" b="1" kern="1200" dirty="0">
            <a:latin typeface="Calibri" pitchFamily="34" charset="0"/>
          </a:endParaRPr>
        </a:p>
      </dsp:txBody>
      <dsp:txXfrm>
        <a:off x="749540" y="3159940"/>
        <a:ext cx="803632" cy="803632"/>
      </dsp:txXfrm>
    </dsp:sp>
    <dsp:sp modelId="{444720A6-9422-41A0-9BC6-BEC6C22BF518}">
      <dsp:nvSpPr>
        <dsp:cNvPr id="0" name=""/>
        <dsp:cNvSpPr/>
      </dsp:nvSpPr>
      <dsp:spPr>
        <a:xfrm rot="15120000">
          <a:off x="742691" y="2570404"/>
          <a:ext cx="297740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 rot="10800000">
        <a:off x="801153" y="2689593"/>
        <a:ext cx="208418" cy="230143"/>
      </dsp:txXfrm>
    </dsp:sp>
    <dsp:sp modelId="{C7037118-8A36-4331-AC92-03D13C844F09}">
      <dsp:nvSpPr>
        <dsp:cNvPr id="0" name=""/>
        <dsp:cNvSpPr/>
      </dsp:nvSpPr>
      <dsp:spPr>
        <a:xfrm>
          <a:off x="-54772" y="1370452"/>
          <a:ext cx="1357536" cy="113650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DEMOKRACIE</a:t>
          </a:r>
          <a:endParaRPr lang="cs-CZ" sz="1200" b="1" kern="1200" dirty="0">
            <a:latin typeface="Calibri" pitchFamily="34" charset="0"/>
          </a:endParaRPr>
        </a:p>
      </dsp:txBody>
      <dsp:txXfrm>
        <a:off x="144035" y="1536890"/>
        <a:ext cx="959922" cy="803632"/>
      </dsp:txXfrm>
    </dsp:sp>
    <dsp:sp modelId="{CFE4275A-FD44-46F4-B333-CA249E754204}">
      <dsp:nvSpPr>
        <dsp:cNvPr id="0" name=""/>
        <dsp:cNvSpPr/>
      </dsp:nvSpPr>
      <dsp:spPr>
        <a:xfrm rot="19440000">
          <a:off x="1200916" y="1230598"/>
          <a:ext cx="267472" cy="383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 dirty="0"/>
        </a:p>
      </dsp:txBody>
      <dsp:txXfrm>
        <a:off x="1208578" y="1330895"/>
        <a:ext cx="187230" cy="230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70811-953B-46F3-B8B9-75A062D18620}">
      <dsp:nvSpPr>
        <dsp:cNvPr id="0" name=""/>
        <dsp:cNvSpPr/>
      </dsp:nvSpPr>
      <dsp:spPr>
        <a:xfrm>
          <a:off x="1698533" y="920"/>
          <a:ext cx="1042749" cy="104274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TÉMATU</a:t>
          </a:r>
          <a:endParaRPr lang="cs-CZ" sz="1200" b="1" kern="1200" dirty="0">
            <a:latin typeface="Calibri" pitchFamily="34" charset="0"/>
          </a:endParaRPr>
        </a:p>
      </dsp:txBody>
      <dsp:txXfrm>
        <a:off x="1851240" y="153627"/>
        <a:ext cx="737335" cy="737335"/>
      </dsp:txXfrm>
    </dsp:sp>
    <dsp:sp modelId="{F9E7842C-B649-4E58-875F-32E9B78175D9}">
      <dsp:nvSpPr>
        <dsp:cNvPr id="0" name=""/>
        <dsp:cNvSpPr/>
      </dsp:nvSpPr>
      <dsp:spPr>
        <a:xfrm rot="2160000">
          <a:off x="2708519" y="802318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500" kern="1200" dirty="0"/>
        </a:p>
      </dsp:txBody>
      <dsp:txXfrm>
        <a:off x="2716483" y="848193"/>
        <a:ext cx="194599" cy="211156"/>
      </dsp:txXfrm>
    </dsp:sp>
    <dsp:sp modelId="{DBFEEC92-704A-4824-9B01-30A3B2F006F8}">
      <dsp:nvSpPr>
        <dsp:cNvPr id="0" name=""/>
        <dsp:cNvSpPr/>
      </dsp:nvSpPr>
      <dsp:spPr>
        <a:xfrm>
          <a:off x="2966487" y="922143"/>
          <a:ext cx="1042749" cy="1042749"/>
        </a:xfrm>
        <a:prstGeom prst="ellipse">
          <a:avLst/>
        </a:prstGeom>
        <a:solidFill>
          <a:schemeClr val="accent3">
            <a:hueOff val="2250480"/>
            <a:satOff val="203"/>
            <a:lumOff val="-21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KIWI</a:t>
          </a:r>
          <a:endParaRPr lang="cs-CZ" sz="1200" b="1" kern="1200" dirty="0">
            <a:latin typeface="Calibri" pitchFamily="34" charset="0"/>
          </a:endParaRPr>
        </a:p>
      </dsp:txBody>
      <dsp:txXfrm>
        <a:off x="3119194" y="1074850"/>
        <a:ext cx="737335" cy="737335"/>
      </dsp:txXfrm>
    </dsp:sp>
    <dsp:sp modelId="{1A5110E0-B2AB-4A61-82D9-52EBD1A69D9F}">
      <dsp:nvSpPr>
        <dsp:cNvPr id="0" name=""/>
        <dsp:cNvSpPr/>
      </dsp:nvSpPr>
      <dsp:spPr>
        <a:xfrm rot="6480000">
          <a:off x="3112690" y="2001403"/>
          <a:ext cx="273458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250480"/>
            <a:satOff val="203"/>
            <a:lumOff val="-21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500" kern="1200" dirty="0"/>
        </a:p>
      </dsp:txBody>
      <dsp:txXfrm rot="10800000">
        <a:off x="3166384" y="2032778"/>
        <a:ext cx="191421" cy="211156"/>
      </dsp:txXfrm>
    </dsp:sp>
    <dsp:sp modelId="{BF46B16B-710E-4A28-897D-F271D369165E}">
      <dsp:nvSpPr>
        <dsp:cNvPr id="0" name=""/>
        <dsp:cNvSpPr/>
      </dsp:nvSpPr>
      <dsp:spPr>
        <a:xfrm>
          <a:off x="2363752" y="2412713"/>
          <a:ext cx="1279589" cy="1042749"/>
        </a:xfrm>
        <a:prstGeom prst="ellipse">
          <a:avLst/>
        </a:prstGeom>
        <a:solidFill>
          <a:schemeClr val="accent3">
            <a:hueOff val="4500961"/>
            <a:satOff val="407"/>
            <a:lumOff val="-43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ORCHIDEY (ORCHIDEJE)</a:t>
          </a:r>
          <a:endParaRPr lang="cs-CZ" sz="1200" b="1" kern="1200" dirty="0">
            <a:latin typeface="Calibri" pitchFamily="34" charset="0"/>
          </a:endParaRPr>
        </a:p>
      </dsp:txBody>
      <dsp:txXfrm>
        <a:off x="2551143" y="2565420"/>
        <a:ext cx="904807" cy="737335"/>
      </dsp:txXfrm>
    </dsp:sp>
    <dsp:sp modelId="{D1AAA063-5B93-42CA-964F-AF6B25D4344B}">
      <dsp:nvSpPr>
        <dsp:cNvPr id="0" name=""/>
        <dsp:cNvSpPr/>
      </dsp:nvSpPr>
      <dsp:spPr>
        <a:xfrm rot="10800000">
          <a:off x="2059171" y="2758124"/>
          <a:ext cx="215237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4500961"/>
            <a:satOff val="407"/>
            <a:lumOff val="-43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500" kern="1200" dirty="0"/>
        </a:p>
      </dsp:txBody>
      <dsp:txXfrm rot="10800000">
        <a:off x="2123742" y="2828510"/>
        <a:ext cx="150666" cy="211156"/>
      </dsp:txXfrm>
    </dsp:sp>
    <dsp:sp modelId="{437AD9A5-F7FF-470C-A384-C338A74E4CA1}">
      <dsp:nvSpPr>
        <dsp:cNvPr id="0" name=""/>
        <dsp:cNvSpPr/>
      </dsp:nvSpPr>
      <dsp:spPr>
        <a:xfrm>
          <a:off x="914894" y="2412713"/>
          <a:ext cx="1042749" cy="1042749"/>
        </a:xfrm>
        <a:prstGeom prst="ellipse">
          <a:avLst/>
        </a:prstGeom>
        <a:solidFill>
          <a:schemeClr val="accent3">
            <a:hueOff val="6751441"/>
            <a:satOff val="610"/>
            <a:lumOff val="-64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>
              <a:latin typeface="Calibri" pitchFamily="34" charset="0"/>
            </a:rPr>
            <a:t>MUZEUA</a:t>
          </a:r>
          <a:endParaRPr lang="cs-CZ" sz="1200" kern="1200" dirty="0">
            <a:latin typeface="Calibri" pitchFamily="34" charset="0"/>
          </a:endParaRPr>
        </a:p>
      </dsp:txBody>
      <dsp:txXfrm>
        <a:off x="1067601" y="2565420"/>
        <a:ext cx="737335" cy="737335"/>
      </dsp:txXfrm>
    </dsp:sp>
    <dsp:sp modelId="{F14EEAAC-4E25-4333-9229-6A9DC37A2C66}">
      <dsp:nvSpPr>
        <dsp:cNvPr id="0" name=""/>
        <dsp:cNvSpPr/>
      </dsp:nvSpPr>
      <dsp:spPr>
        <a:xfrm rot="15120000">
          <a:off x="1057542" y="2020322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6751441"/>
            <a:satOff val="610"/>
            <a:lumOff val="-64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500" kern="1200" dirty="0"/>
        </a:p>
      </dsp:txBody>
      <dsp:txXfrm rot="10800000">
        <a:off x="1112128" y="2130367"/>
        <a:ext cx="194599" cy="211156"/>
      </dsp:txXfrm>
    </dsp:sp>
    <dsp:sp modelId="{CB1F3A98-CE43-4497-A366-840AF613E371}">
      <dsp:nvSpPr>
        <dsp:cNvPr id="0" name=""/>
        <dsp:cNvSpPr/>
      </dsp:nvSpPr>
      <dsp:spPr>
        <a:xfrm>
          <a:off x="430578" y="922143"/>
          <a:ext cx="1042749" cy="1042749"/>
        </a:xfrm>
        <a:prstGeom prst="ellipse">
          <a:avLst/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latin typeface="Calibri" pitchFamily="34" charset="0"/>
            </a:rPr>
            <a:t>CIRKUSU</a:t>
          </a:r>
          <a:endParaRPr lang="cs-CZ" sz="1200" b="1" kern="1200" dirty="0">
            <a:latin typeface="Calibri" pitchFamily="34" charset="0"/>
          </a:endParaRPr>
        </a:p>
      </dsp:txBody>
      <dsp:txXfrm>
        <a:off x="583285" y="1074850"/>
        <a:ext cx="737335" cy="737335"/>
      </dsp:txXfrm>
    </dsp:sp>
    <dsp:sp modelId="{EB4879FF-382E-4837-BD9C-99D294121DD4}">
      <dsp:nvSpPr>
        <dsp:cNvPr id="0" name=""/>
        <dsp:cNvSpPr/>
      </dsp:nvSpPr>
      <dsp:spPr>
        <a:xfrm rot="19440000">
          <a:off x="1440565" y="811567"/>
          <a:ext cx="277999" cy="3519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500" kern="1200" dirty="0"/>
        </a:p>
      </dsp:txBody>
      <dsp:txXfrm>
        <a:off x="1448529" y="906464"/>
        <a:ext cx="194599" cy="211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EE176-16B6-4ABE-BCF5-35AE468E36D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953F2-65FD-4D2F-92EC-1228C06A6E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1365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953F2-65FD-4D2F-92EC-1228C06A6E6F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B1FEC29-8822-4D34-A29E-B8FFAD8FC9C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26AC7A6-4234-478F-86FA-4A65E18A4AF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microsoft.com/office/2007/relationships/diagramDrawing" Target="../diagrams/drawing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microsoft.com/office/2007/relationships/diagramDrawing" Target="../diagrams/drawing3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dirty="0" smtClean="0">
                <a:solidFill>
                  <a:srgbClr val="002060"/>
                </a:solidFill>
                <a:effectLst/>
                <a:latin typeface="Calibri" pitchFamily="34" charset="0"/>
              </a:rPr>
              <a:t>Přejatá slova obecná</a:t>
            </a:r>
            <a:endParaRPr lang="cs-CZ" sz="3600" dirty="0">
              <a:solidFill>
                <a:srgbClr val="002060"/>
              </a:solidFill>
              <a:effectLst/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5434357"/>
              </p:ext>
            </p:extLst>
          </p:nvPr>
        </p:nvGraphicFramePr>
        <p:xfrm>
          <a:off x="728663" y="2492375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 Pravopis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vesele i vážně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3.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4</a:t>
                      </a:r>
                      <a:r>
                        <a:rPr lang="cs-CZ" dirty="0" smtClean="0">
                          <a:latin typeface="Calibri" pitchFamily="34" charset="0"/>
                        </a:rPr>
                        <a:t>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Nižší ročníky osmiletého 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Cvičení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jsou věnovaná přejatým slovům obecným.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Snímek 2, 4, 7, 8, 9 obsahuje teorii o přejatých slovech. Další jsou určeny k procvičení dané látky.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VY_32_INOVACE_14_CSVI18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3214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itulis\AppData\Local\Microsoft\Windows\Temporary Internet Files\Content.IE5\FOTUK1S6\MC90042591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4972050"/>
            <a:ext cx="1368425" cy="188595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Opravte chyby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Trápí mě angina, beru penicilín.</a:t>
            </a:r>
          </a:p>
          <a:p>
            <a:r>
              <a:rPr lang="cs-CZ" dirty="0" smtClean="0">
                <a:latin typeface="Calibri" pitchFamily="34" charset="0"/>
              </a:rPr>
              <a:t>Bedřich Smetana je jedním z největších géniusů hudbi.</a:t>
            </a:r>
          </a:p>
          <a:p>
            <a:r>
              <a:rPr lang="cs-CZ" dirty="0" smtClean="0">
                <a:latin typeface="Calibri" pitchFamily="34" charset="0"/>
              </a:rPr>
              <a:t>Návštěva planetárija je součástí víuky astronomie. </a:t>
            </a:r>
          </a:p>
          <a:p>
            <a:r>
              <a:rPr lang="cs-CZ" dirty="0" smtClean="0">
                <a:latin typeface="Calibri" pitchFamily="34" charset="0"/>
              </a:rPr>
              <a:t>Některým druhům jabloní se daří i v drsném klima.</a:t>
            </a:r>
          </a:p>
          <a:p>
            <a:r>
              <a:rPr lang="cs-CZ" dirty="0" smtClean="0">
                <a:latin typeface="Calibri" pitchFamily="34" charset="0"/>
              </a:rPr>
              <a:t>Všechny závazky byly splněny před stanoveným datumem.</a:t>
            </a: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88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itulis\AppData\Local\Microsoft\Windows\Temporary Internet Files\Content.IE5\QIYY10F3\MC900441806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057400"/>
            <a:ext cx="2743200" cy="27432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Trápí mě angína, beru penicilin (penicilín).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Bedřich Smetana je jedním z největších géniů hudby.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Návštěva planetária je součástí výuky astronomie. 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Některým druhům jabloní se daří i v drsném klimatu.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Všechny závazky byly splněny před stanoveným datem.</a:t>
            </a:r>
            <a:endParaRPr lang="cs-CZ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88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Vytvořte 2. pád č. j.</a:t>
            </a:r>
            <a:endParaRPr lang="cs-CZ" dirty="0">
              <a:latin typeface="Calibri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47263714"/>
              </p:ext>
            </p:extLst>
          </p:nvPr>
        </p:nvGraphicFramePr>
        <p:xfrm>
          <a:off x="457200" y="1628800"/>
          <a:ext cx="3898776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993474476"/>
              </p:ext>
            </p:extLst>
          </p:nvPr>
        </p:nvGraphicFramePr>
        <p:xfrm>
          <a:off x="4572000" y="2132856"/>
          <a:ext cx="4439816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30751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23012989"/>
              </p:ext>
            </p:extLst>
          </p:nvPr>
        </p:nvGraphicFramePr>
        <p:xfrm>
          <a:off x="395536" y="1628800"/>
          <a:ext cx="3898776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4014733159"/>
              </p:ext>
            </p:extLst>
          </p:nvPr>
        </p:nvGraphicFramePr>
        <p:xfrm>
          <a:off x="4572000" y="2132856"/>
          <a:ext cx="4439816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6165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itulis\AppData\Local\Microsoft\Windows\Temporary Internet Files\Content.IE5\7QNKRR5D\MC900048745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0356" y="500042"/>
            <a:ext cx="1723644" cy="1707185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Doplňte přejatá slova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Calibri" pitchFamily="34" charset="0"/>
              </a:rPr>
              <a:t>Co si oblékám, když jdu do postele?</a:t>
            </a:r>
          </a:p>
          <a:p>
            <a:r>
              <a:rPr lang="cs-CZ" dirty="0" smtClean="0">
                <a:latin typeface="Calibri" pitchFamily="34" charset="0"/>
              </a:rPr>
              <a:t>Do Prahy jsme jeli sami ve vlakovém…..</a:t>
            </a:r>
          </a:p>
          <a:p>
            <a:r>
              <a:rPr lang="cs-CZ" dirty="0" smtClean="0">
                <a:latin typeface="Calibri" pitchFamily="34" charset="0"/>
              </a:rPr>
              <a:t>Novinář dělal s hercem rozhovor neboli……..</a:t>
            </a:r>
          </a:p>
          <a:p>
            <a:r>
              <a:rPr lang="cs-CZ" dirty="0" smtClean="0">
                <a:latin typeface="Calibri" pitchFamily="34" charset="0"/>
              </a:rPr>
              <a:t>Lékař určil u pacienta ………</a:t>
            </a:r>
          </a:p>
          <a:p>
            <a:r>
              <a:rPr lang="cs-CZ" dirty="0" smtClean="0">
                <a:latin typeface="Calibri" pitchFamily="34" charset="0"/>
              </a:rPr>
              <a:t>Ranní ………, jako čištění zubů, umývání obličeje, mě nebaví.</a:t>
            </a:r>
          </a:p>
          <a:p>
            <a:r>
              <a:rPr lang="cs-CZ" dirty="0" smtClean="0">
                <a:latin typeface="Calibri" pitchFamily="34" charset="0"/>
              </a:rPr>
              <a:t>Doktorka mě poslala s bolavými zády na nápravné cvičení neboli……..</a:t>
            </a:r>
          </a:p>
          <a:p>
            <a:r>
              <a:rPr lang="cs-CZ" dirty="0" smtClean="0">
                <a:latin typeface="Calibri" pitchFamily="34" charset="0"/>
              </a:rPr>
              <a:t>Na sloupu visí …….. o konání divadelního představení.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2963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jitulis\AppData\Local\Microsoft\Windows\Temporary Internet Files\Content.IE5\QIYY10F3\MC90005701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0"/>
            <a:ext cx="1239926" cy="183703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13176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latin typeface="Calibri" pitchFamily="34" charset="0"/>
              </a:rPr>
              <a:t>Co si oblékám, když jdu do postele? PYŽAMO</a:t>
            </a:r>
          </a:p>
          <a:p>
            <a:r>
              <a:rPr lang="cs-CZ" dirty="0" smtClean="0">
                <a:latin typeface="Calibri" pitchFamily="34" charset="0"/>
              </a:rPr>
              <a:t>Do Prahy jsme jeli sami ve vlakovém KUPÉ.</a:t>
            </a:r>
          </a:p>
          <a:p>
            <a:r>
              <a:rPr lang="cs-CZ" dirty="0" smtClean="0">
                <a:latin typeface="Calibri" pitchFamily="34" charset="0"/>
              </a:rPr>
              <a:t>Novinář dělal s hercem rozhovor neboli INTERVIEW.</a:t>
            </a:r>
          </a:p>
          <a:p>
            <a:r>
              <a:rPr lang="cs-CZ" dirty="0" smtClean="0">
                <a:latin typeface="Calibri" pitchFamily="34" charset="0"/>
              </a:rPr>
              <a:t>Lékař určil u pacienta DIAGNÓZU.</a:t>
            </a:r>
          </a:p>
          <a:p>
            <a:r>
              <a:rPr lang="cs-CZ" dirty="0" smtClean="0">
                <a:latin typeface="Calibri" pitchFamily="34" charset="0"/>
              </a:rPr>
              <a:t>Ranní HYGIENA, jako čištění zubů, umývání obličeje, mě nebaví.</a:t>
            </a:r>
          </a:p>
          <a:p>
            <a:r>
              <a:rPr lang="cs-CZ" dirty="0" smtClean="0">
                <a:latin typeface="Calibri" pitchFamily="34" charset="0"/>
              </a:rPr>
              <a:t>Doktorka mě poslala s bolavými zády na nápravné cvičení neboli REHABILITACI.</a:t>
            </a:r>
          </a:p>
          <a:p>
            <a:r>
              <a:rPr lang="cs-CZ" dirty="0" smtClean="0">
                <a:latin typeface="Calibri" pitchFamily="34" charset="0"/>
              </a:rPr>
              <a:t>Na sloupu visí PLAKÁT o konání divadelního představení.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7595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Zdroje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Obrázky: Klipart Microsoft Office</a:t>
            </a:r>
          </a:p>
          <a:p>
            <a:r>
              <a:rPr lang="cs-CZ" dirty="0" smtClean="0">
                <a:latin typeface="Calibri" pitchFamily="34" charset="0"/>
              </a:rPr>
              <a:t>MARTINCOVÁ, O. a kol. </a:t>
            </a:r>
            <a:r>
              <a:rPr lang="cs-CZ" i="1" dirty="0" smtClean="0">
                <a:latin typeface="Calibri" pitchFamily="34" charset="0"/>
              </a:rPr>
              <a:t>Pravidla českého pravopisu</a:t>
            </a:r>
            <a:r>
              <a:rPr lang="cs-CZ" dirty="0" smtClean="0">
                <a:latin typeface="Calibri" pitchFamily="34" charset="0"/>
              </a:rPr>
              <a:t>. 2. vyd. Praha: Fortuna, 2007. ISBN 80-7168-679-4.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Která slova v bublině jsou správně napsána?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Psaní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z</a:t>
            </a:r>
            <a:r>
              <a:rPr lang="cs-CZ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ve slovech zdomácnělých (gymnázium, analýza, univerzita, pulz).</a:t>
            </a:r>
          </a:p>
          <a:p>
            <a:r>
              <a:rPr lang="cs-CZ" dirty="0" smtClean="0">
                <a:latin typeface="Calibri" pitchFamily="34" charset="0"/>
              </a:rPr>
              <a:t>Psaní </a:t>
            </a:r>
            <a:r>
              <a:rPr lang="cs-CZ" b="1" dirty="0" smtClean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</a:rPr>
              <a:t> ve slovech, která vnímáme stále jako cizí (disharmonie, laser).</a:t>
            </a:r>
          </a:p>
          <a:p>
            <a:r>
              <a:rPr lang="cs-CZ" dirty="0" smtClean="0">
                <a:latin typeface="Calibri" pitchFamily="34" charset="0"/>
              </a:rPr>
              <a:t>Psaní </a:t>
            </a:r>
            <a:r>
              <a:rPr lang="cs-CZ" b="1" dirty="0" smtClean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</a:rPr>
              <a:t> i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z</a:t>
            </a:r>
            <a:r>
              <a:rPr lang="cs-CZ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(romant</a:t>
            </a:r>
            <a:r>
              <a:rPr lang="cs-CZ" b="1" dirty="0" smtClean="0">
                <a:latin typeface="Calibri" pitchFamily="34" charset="0"/>
              </a:rPr>
              <a:t>i</a:t>
            </a:r>
            <a:r>
              <a:rPr lang="cs-CZ" b="1" dirty="0" smtClean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cs-CZ" b="1" dirty="0" smtClean="0">
                <a:latin typeface="Calibri" pitchFamily="34" charset="0"/>
              </a:rPr>
              <a:t>mus</a:t>
            </a:r>
            <a:r>
              <a:rPr lang="cs-CZ" dirty="0" smtClean="0">
                <a:latin typeface="Calibri" pitchFamily="34" charset="0"/>
              </a:rPr>
              <a:t> i romant</a:t>
            </a:r>
            <a:r>
              <a:rPr lang="cs-CZ" b="1" dirty="0" smtClean="0">
                <a:latin typeface="Calibri" pitchFamily="34" charset="0"/>
              </a:rPr>
              <a:t>i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z</a:t>
            </a:r>
            <a:r>
              <a:rPr lang="cs-CZ" b="1" dirty="0" smtClean="0">
                <a:latin typeface="Calibri" pitchFamily="34" charset="0"/>
              </a:rPr>
              <a:t>mus</a:t>
            </a:r>
            <a:r>
              <a:rPr lang="cs-CZ" dirty="0" smtClean="0">
                <a:latin typeface="Calibri" pitchFamily="34" charset="0"/>
              </a:rPr>
              <a:t>).</a:t>
            </a:r>
            <a:endParaRPr lang="cs-CZ" b="1" dirty="0" smtClean="0">
              <a:solidFill>
                <a:srgbClr val="7030A0"/>
              </a:solidFill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2357422" y="4643422"/>
            <a:ext cx="3357586" cy="2214578"/>
          </a:xfrm>
          <a:prstGeom prst="wedgeRoundRectCallout">
            <a:avLst>
              <a:gd name="adj1" fmla="val -72999"/>
              <a:gd name="adj2" fmla="val 590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PRÓSA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KURZ      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DEZERT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REVERS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MECHANISMUS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PRESIDENT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Správně je napsáno: kurz, dezert, mechanismus  (i MECHANIZMUS), design.</a:t>
            </a:r>
          </a:p>
          <a:p>
            <a:r>
              <a:rPr lang="cs-CZ" dirty="0" smtClean="0">
                <a:latin typeface="Calibri" pitchFamily="34" charset="0"/>
              </a:rPr>
              <a:t>Chybně je napsáno: prósa (PRÓZA), revers (REVERZ), president (PREZIDENT).</a:t>
            </a:r>
          </a:p>
          <a:p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(V závorkách jsou uvedeny správné tvary.)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Délka samohlásek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Dlouhou samohlásku píšeme tam, kde ji vyslovujeme bez kolísání, např.: 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anténa, móda, filé, protéza, olympiáda, angína</a:t>
            </a:r>
            <a:r>
              <a:rPr lang="cs-CZ" dirty="0" smtClean="0">
                <a:latin typeface="Calibri" pitchFamily="34" charset="0"/>
              </a:rPr>
              <a:t>.</a:t>
            </a:r>
          </a:p>
          <a:p>
            <a:r>
              <a:rPr lang="cs-CZ" dirty="0" smtClean="0">
                <a:latin typeface="Calibri" pitchFamily="34" charset="0"/>
              </a:rPr>
              <a:t>Délky samohlásek neoznačujeme u slov zakončených na -erie (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drogerie</a:t>
            </a:r>
            <a:r>
              <a:rPr lang="cs-CZ" dirty="0" smtClean="0">
                <a:latin typeface="Calibri" pitchFamily="34" charset="0"/>
              </a:rPr>
              <a:t>), -on (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citron</a:t>
            </a:r>
            <a:r>
              <a:rPr lang="cs-CZ" dirty="0" smtClean="0">
                <a:solidFill>
                  <a:srgbClr val="92D050"/>
                </a:solidFill>
                <a:latin typeface="Calibri" pitchFamily="34" charset="0"/>
              </a:rPr>
              <a:t>, 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balon</a:t>
            </a:r>
            <a:r>
              <a:rPr lang="cs-CZ" dirty="0" smtClean="0">
                <a:latin typeface="Calibri" pitchFamily="34" charset="0"/>
              </a:rPr>
              <a:t>), -ura (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kultura</a:t>
            </a:r>
            <a:r>
              <a:rPr lang="cs-CZ" dirty="0" smtClean="0">
                <a:latin typeface="Calibri" pitchFamily="34" charset="0"/>
              </a:rPr>
              <a:t>), -in (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vitamin, penicilin</a:t>
            </a:r>
            <a:r>
              <a:rPr lang="cs-CZ" dirty="0" smtClean="0">
                <a:latin typeface="Calibri" pitchFamily="34" charset="0"/>
              </a:rPr>
              <a:t>).</a:t>
            </a:r>
          </a:p>
          <a:p>
            <a:r>
              <a:rPr lang="cs-CZ" dirty="0" smtClean="0">
                <a:latin typeface="Calibri" pitchFamily="34" charset="0"/>
              </a:rPr>
              <a:t>Dlouhou nebo krátkou píšeme: </a:t>
            </a:r>
            <a:r>
              <a:rPr lang="cs-CZ" b="1" dirty="0" smtClean="0">
                <a:solidFill>
                  <a:srgbClr val="92D050"/>
                </a:solidFill>
                <a:latin typeface="Calibri" pitchFamily="34" charset="0"/>
              </a:rPr>
              <a:t>chlor i chlór, jod          i jód</a:t>
            </a:r>
            <a:r>
              <a:rPr lang="cs-CZ" dirty="0" smtClean="0">
                <a:latin typeface="Calibri" pitchFamily="34" charset="0"/>
              </a:rPr>
              <a:t>. 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Psaní i, 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Podle původního pravopisu se zachovává psaní:</a:t>
            </a:r>
          </a:p>
          <a:p>
            <a:pPr lvl="1"/>
            <a:r>
              <a:rPr lang="cs-CZ" dirty="0" smtClean="0">
                <a:latin typeface="Calibri" pitchFamily="34" charset="0"/>
              </a:rPr>
              <a:t>i: historie, chirurg</a:t>
            </a:r>
          </a:p>
          <a:p>
            <a:pPr lvl="1"/>
            <a:r>
              <a:rPr lang="cs-CZ" dirty="0" smtClean="0">
                <a:latin typeface="Calibri" pitchFamily="34" charset="0"/>
              </a:rPr>
              <a:t>y</a:t>
            </a:r>
            <a:r>
              <a:rPr lang="cs-CZ" smtClean="0">
                <a:latin typeface="Calibri" pitchFamily="34" charset="0"/>
              </a:rPr>
              <a:t>: </a:t>
            </a:r>
            <a:r>
              <a:rPr lang="cs-CZ" smtClean="0">
                <a:latin typeface="Calibri" pitchFamily="34" charset="0"/>
              </a:rPr>
              <a:t>fyzika, symbol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JE TO SPRÁVNĚ?</a:t>
            </a:r>
          </a:p>
          <a:p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</p:txBody>
      </p:sp>
      <p:sp>
        <p:nvSpPr>
          <p:cNvPr id="7" name="7cípá hvězda 6"/>
          <p:cNvSpPr/>
          <p:nvPr/>
        </p:nvSpPr>
        <p:spPr>
          <a:xfrm>
            <a:off x="4643438" y="2571744"/>
            <a:ext cx="1643074" cy="1071570"/>
          </a:xfrm>
          <a:prstGeom prst="star7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TYTUL</a:t>
            </a:r>
            <a:endParaRPr lang="cs-CZ" b="1" dirty="0">
              <a:latin typeface="Calibri" pitchFamily="34" charset="0"/>
            </a:endParaRPr>
          </a:p>
        </p:txBody>
      </p:sp>
      <p:sp>
        <p:nvSpPr>
          <p:cNvPr id="8" name="Vodorovný svitek 7"/>
          <p:cNvSpPr/>
          <p:nvPr/>
        </p:nvSpPr>
        <p:spPr>
          <a:xfrm>
            <a:off x="7286644" y="2071678"/>
            <a:ext cx="1357322" cy="1000132"/>
          </a:xfrm>
          <a:prstGeom prst="horizontalScrol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KRITIKA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9" name="Šipka doprava se zářezem 8"/>
          <p:cNvSpPr/>
          <p:nvPr/>
        </p:nvSpPr>
        <p:spPr>
          <a:xfrm>
            <a:off x="7000892" y="3214686"/>
            <a:ext cx="1714512" cy="107157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CIKLUS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10" name="Srdce 9"/>
          <p:cNvSpPr/>
          <p:nvPr/>
        </p:nvSpPr>
        <p:spPr>
          <a:xfrm>
            <a:off x="5214942" y="3786190"/>
            <a:ext cx="1643074" cy="1143008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HIDRANT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7072330" y="4357694"/>
            <a:ext cx="1857388" cy="92869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PIRAMYDA</a:t>
            </a:r>
            <a:endParaRPr lang="cs-CZ" b="1" dirty="0">
              <a:latin typeface="Calibri" pitchFamily="34" charset="0"/>
            </a:endParaRPr>
          </a:p>
        </p:txBody>
      </p:sp>
      <p:sp>
        <p:nvSpPr>
          <p:cNvPr id="12" name="Krychle 11"/>
          <p:cNvSpPr/>
          <p:nvPr/>
        </p:nvSpPr>
        <p:spPr>
          <a:xfrm>
            <a:off x="5643570" y="5214950"/>
            <a:ext cx="1500198" cy="1285884"/>
          </a:xfrm>
          <a:prstGeom prst="cub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FYGURA</a:t>
            </a:r>
            <a:endParaRPr lang="cs-CZ" b="1" dirty="0">
              <a:latin typeface="Calibri" pitchFamily="34" charset="0"/>
            </a:endParaRPr>
          </a:p>
        </p:txBody>
      </p:sp>
      <p:sp>
        <p:nvSpPr>
          <p:cNvPr id="13" name="Měsíc 12"/>
          <p:cNvSpPr/>
          <p:nvPr/>
        </p:nvSpPr>
        <p:spPr>
          <a:xfrm>
            <a:off x="7715272" y="5429264"/>
            <a:ext cx="1214446" cy="1428736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K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I</a:t>
            </a:r>
          </a:p>
          <a:p>
            <a:pPr algn="ctr"/>
            <a:r>
              <a:rPr lang="cs-CZ" b="1" dirty="0" smtClean="0">
                <a:latin typeface="Calibri" pitchFamily="34" charset="0"/>
              </a:rPr>
              <a:t>NO</a:t>
            </a:r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Správně je napsáno: KRITIKA, KINO.</a:t>
            </a:r>
          </a:p>
          <a:p>
            <a:r>
              <a:rPr lang="cs-CZ" dirty="0" smtClean="0">
                <a:latin typeface="Calibri" pitchFamily="34" charset="0"/>
              </a:rPr>
              <a:t>Chybně je napsáno:  tytul (TITUL), hidrant (HYNDRANT), ciklus (CYKLUS), piramyda (PYRAMIDA), fygura (FIGURA).</a:t>
            </a:r>
          </a:p>
          <a:p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(V závorkách jsou uvedeny správné tvary.)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Slova přejatá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Podstatná jména rodu mužského končící na -</a:t>
            </a:r>
            <a:r>
              <a:rPr lang="cs-CZ" b="1" dirty="0" smtClean="0">
                <a:latin typeface="Calibri" pitchFamily="34" charset="0"/>
              </a:rPr>
              <a:t>us</a:t>
            </a:r>
            <a:r>
              <a:rPr lang="cs-CZ" dirty="0" smtClean="0">
                <a:latin typeface="Calibri" pitchFamily="34" charset="0"/>
              </a:rPr>
              <a:t> se skloňují podle vzoru </a:t>
            </a:r>
            <a:r>
              <a:rPr lang="cs-CZ" b="1" dirty="0" smtClean="0">
                <a:latin typeface="Calibri" pitchFamily="34" charset="0"/>
              </a:rPr>
              <a:t>pán</a:t>
            </a:r>
            <a:r>
              <a:rPr lang="cs-CZ" dirty="0" smtClean="0">
                <a:latin typeface="Calibri" pitchFamily="34" charset="0"/>
              </a:rPr>
              <a:t> nebo </a:t>
            </a:r>
            <a:r>
              <a:rPr lang="cs-CZ" b="1" dirty="0" smtClean="0">
                <a:latin typeface="Calibri" pitchFamily="34" charset="0"/>
              </a:rPr>
              <a:t>hrad</a:t>
            </a:r>
            <a:r>
              <a:rPr lang="cs-CZ" dirty="0" smtClean="0">
                <a:latin typeface="Calibri" pitchFamily="34" charset="0"/>
              </a:rPr>
              <a:t>. Zakončení -</a:t>
            </a:r>
            <a:r>
              <a:rPr lang="cs-CZ" b="1" dirty="0" smtClean="0">
                <a:latin typeface="Calibri" pitchFamily="34" charset="0"/>
              </a:rPr>
              <a:t>us </a:t>
            </a:r>
            <a:r>
              <a:rPr lang="cs-CZ" dirty="0" smtClean="0">
                <a:latin typeface="Calibri" pitchFamily="34" charset="0"/>
              </a:rPr>
              <a:t>se většinou odsouvá.</a:t>
            </a:r>
          </a:p>
          <a:p>
            <a:pPr>
              <a:buNone/>
            </a:pPr>
            <a:r>
              <a:rPr lang="cs-CZ" b="1" dirty="0" smtClean="0">
                <a:latin typeface="Calibri" pitchFamily="34" charset="0"/>
              </a:rPr>
              <a:t>    cyklus → bez cyklu</a:t>
            </a:r>
          </a:p>
          <a:p>
            <a:r>
              <a:rPr lang="cs-CZ" dirty="0" smtClean="0">
                <a:latin typeface="Calibri" pitchFamily="34" charset="0"/>
              </a:rPr>
              <a:t>Některá podstatná jména zůstávají nesklonná, např. </a:t>
            </a:r>
            <a:r>
              <a:rPr lang="cs-CZ" b="1" dirty="0" smtClean="0">
                <a:latin typeface="Calibri" pitchFamily="34" charset="0"/>
              </a:rPr>
              <a:t>filé, kupé, alibi</a:t>
            </a:r>
            <a:r>
              <a:rPr lang="cs-CZ" dirty="0" smtClean="0">
                <a:latin typeface="Calibri" pitchFamily="34" charset="0"/>
              </a:rPr>
              <a:t>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Slova přejatá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Jména středního rodu končící na  </a:t>
            </a:r>
            <a:r>
              <a:rPr lang="cs-CZ" b="1" dirty="0" smtClean="0">
                <a:latin typeface="Calibri" pitchFamily="34" charset="0"/>
              </a:rPr>
              <a:t>-eum, -ium, -uum </a:t>
            </a:r>
            <a:r>
              <a:rPr lang="cs-CZ" dirty="0" smtClean="0">
                <a:latin typeface="Calibri" pitchFamily="34" charset="0"/>
              </a:rPr>
              <a:t>mívají tvary jednotného čísla a 1. a 4. pádu mn. č. podle vzoru </a:t>
            </a:r>
            <a:r>
              <a:rPr lang="cs-CZ" b="1" dirty="0" smtClean="0">
                <a:latin typeface="Calibri" pitchFamily="34" charset="0"/>
              </a:rPr>
              <a:t>město</a:t>
            </a:r>
            <a:r>
              <a:rPr lang="cs-CZ" dirty="0" smtClean="0">
                <a:latin typeface="Calibri" pitchFamily="34" charset="0"/>
              </a:rPr>
              <a:t>, ostatní podle </a:t>
            </a:r>
            <a:r>
              <a:rPr lang="cs-CZ" b="1" dirty="0" smtClean="0">
                <a:latin typeface="Calibri" pitchFamily="34" charset="0"/>
              </a:rPr>
              <a:t>moře. </a:t>
            </a:r>
            <a:r>
              <a:rPr lang="cs-CZ" dirty="0" smtClean="0">
                <a:latin typeface="Calibri" pitchFamily="34" charset="0"/>
              </a:rPr>
              <a:t>Zakončení -um se odsouvá.</a:t>
            </a:r>
            <a:endParaRPr lang="cs-CZ" b="1" dirty="0" smtClean="0">
              <a:latin typeface="Calibri" pitchFamily="34" charset="0"/>
            </a:endParaRPr>
          </a:p>
          <a:p>
            <a:pPr>
              <a:buNone/>
            </a:pPr>
            <a:r>
              <a:rPr lang="cs-CZ" b="1" dirty="0" smtClean="0">
                <a:latin typeface="Calibri" pitchFamily="34" charset="0"/>
              </a:rPr>
              <a:t>    stadium → bez stadia (j.č.), bez stadií (mn.č.)</a:t>
            </a:r>
          </a:p>
          <a:p>
            <a:r>
              <a:rPr lang="cs-CZ" dirty="0" smtClean="0">
                <a:latin typeface="Calibri" pitchFamily="34" charset="0"/>
              </a:rPr>
              <a:t>Ostatní jména středního rodu končící na </a:t>
            </a:r>
            <a:r>
              <a:rPr lang="cs-CZ" b="1" dirty="0" smtClean="0">
                <a:latin typeface="Calibri" pitchFamily="34" charset="0"/>
              </a:rPr>
              <a:t>-um</a:t>
            </a:r>
            <a:r>
              <a:rPr lang="cs-CZ" dirty="0" smtClean="0">
                <a:latin typeface="Calibri" pitchFamily="34" charset="0"/>
              </a:rPr>
              <a:t> mají v obou číslech tvary podle vzoru město (bez zakončení -um).</a:t>
            </a: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914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Slova přejatá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Jména středního rodu končící na -</a:t>
            </a:r>
            <a:r>
              <a:rPr lang="cs-CZ" b="1" dirty="0" smtClean="0">
                <a:latin typeface="Calibri" pitchFamily="34" charset="0"/>
              </a:rPr>
              <a:t>ma</a:t>
            </a:r>
            <a:r>
              <a:rPr lang="cs-CZ" dirty="0" smtClean="0">
                <a:latin typeface="Calibri" pitchFamily="34" charset="0"/>
              </a:rPr>
              <a:t> kmen rozšiřují a skloňují se podle vzoru </a:t>
            </a:r>
            <a:r>
              <a:rPr lang="cs-CZ" b="1" dirty="0" smtClean="0">
                <a:latin typeface="Calibri" pitchFamily="34" charset="0"/>
              </a:rPr>
              <a:t>město</a:t>
            </a:r>
            <a:r>
              <a:rPr lang="cs-CZ" dirty="0" smtClean="0">
                <a:latin typeface="Calibri" pitchFamily="34" charset="0"/>
              </a:rPr>
              <a:t>.</a:t>
            </a:r>
          </a:p>
          <a:p>
            <a:pPr>
              <a:buNone/>
            </a:pPr>
            <a:r>
              <a:rPr lang="cs-CZ" b="1" dirty="0" smtClean="0">
                <a:latin typeface="Calibri" pitchFamily="34" charset="0"/>
              </a:rPr>
              <a:t>    drama → dramatu</a:t>
            </a:r>
          </a:p>
          <a:p>
            <a:r>
              <a:rPr lang="cs-CZ" dirty="0" smtClean="0">
                <a:latin typeface="Calibri" pitchFamily="34" charset="0"/>
              </a:rPr>
              <a:t>Podstatná jména končící na -a, např. idea, Korea, mají skloňování zčásti podle vzoru žena, zčásti podle vzoru růže, v některých pádech podle obou.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164</TotalTime>
  <Words>787</Words>
  <Application>Microsoft Office PowerPoint</Application>
  <PresentationFormat>Předvádění na obrazovce (4:3)</PresentationFormat>
  <Paragraphs>136</Paragraphs>
  <Slides>16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Talent</vt:lpstr>
      <vt:lpstr>Přejatá slova obecná</vt:lpstr>
      <vt:lpstr>Která slova v bublině jsou správně napsána?</vt:lpstr>
      <vt:lpstr>ŘEŠENÍ</vt:lpstr>
      <vt:lpstr>Délka samohlásek</vt:lpstr>
      <vt:lpstr>Psaní i, y</vt:lpstr>
      <vt:lpstr>Řešení</vt:lpstr>
      <vt:lpstr>Slova přejatá</vt:lpstr>
      <vt:lpstr>Slova přejatá</vt:lpstr>
      <vt:lpstr>Slova přejatá</vt:lpstr>
      <vt:lpstr>Opravte chyby</vt:lpstr>
      <vt:lpstr>Řešení</vt:lpstr>
      <vt:lpstr>Vytvořte 2. pád č. j.</vt:lpstr>
      <vt:lpstr>Řešení</vt:lpstr>
      <vt:lpstr>Doplňte přejatá slova</vt:lpstr>
      <vt:lpstr>Řešení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Vymazalová</dc:creator>
  <cp:lastModifiedBy>jitulis</cp:lastModifiedBy>
  <cp:revision>25</cp:revision>
  <dcterms:created xsi:type="dcterms:W3CDTF">2013-04-02T08:01:05Z</dcterms:created>
  <dcterms:modified xsi:type="dcterms:W3CDTF">2013-12-10T06:07:35Z</dcterms:modified>
</cp:coreProperties>
</file>