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1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90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06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12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26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24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73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20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07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23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14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28673-33DF-4E98-B063-079EFCD20F33}" type="datetimeFigureOut">
              <a:rPr lang="cs-CZ" smtClean="0"/>
              <a:pPr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E2865-22CE-4AD7-956D-8DB2B4C06E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93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52614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Přemyslovské 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Vláda Spytihněva, pokusy o posílení českého státu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Doplnění výkladu, opakování ,upevnění  látky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Šárka Hrbáčková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</a:t>
                      </a:r>
                      <a:r>
                        <a:rPr lang="cs-CZ" dirty="0" smtClean="0"/>
                        <a:t>DHRA07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00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Spytihněv II.- mládí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Spytihněv byl nejstarší </a:t>
            </a:r>
            <a:r>
              <a:rPr lang="cs-CZ" dirty="0" smtClean="0"/>
              <a:t>syn Břetislava I. a Jitky ze </a:t>
            </a:r>
            <a:r>
              <a:rPr lang="cs-CZ" dirty="0" err="1" smtClean="0"/>
              <a:t>Svinibrodu</a:t>
            </a:r>
            <a:endParaRPr lang="cs-CZ" dirty="0" smtClean="0"/>
          </a:p>
          <a:p>
            <a:r>
              <a:rPr lang="cs-CZ" dirty="0"/>
              <a:t>rukojmím Jindřicha III. k</a:t>
            </a:r>
            <a:r>
              <a:rPr lang="cs-CZ" dirty="0" smtClean="0"/>
              <a:t>vůli expanzivní politice svého otce</a:t>
            </a:r>
          </a:p>
          <a:p>
            <a:r>
              <a:rPr lang="cs-CZ" dirty="0"/>
              <a:t>v</a:t>
            </a:r>
            <a:r>
              <a:rPr lang="cs-CZ" dirty="0" smtClean="0"/>
              <a:t> 17 </a:t>
            </a:r>
            <a:r>
              <a:rPr lang="cs-CZ" dirty="0"/>
              <a:t>letech mu otec </a:t>
            </a:r>
            <a:r>
              <a:rPr lang="cs-CZ" dirty="0" smtClean="0"/>
              <a:t>svěřil olomoucký úděl</a:t>
            </a:r>
          </a:p>
          <a:p>
            <a:r>
              <a:rPr lang="cs-CZ" dirty="0" smtClean="0"/>
              <a:t> před </a:t>
            </a:r>
            <a:r>
              <a:rPr lang="cs-CZ" dirty="0"/>
              <a:t>svou smrtí ho Břetislav povolal do Čech na knížecí stolec a Moravu rozdělil mezi další tři syny</a:t>
            </a:r>
            <a:r>
              <a:rPr lang="cs-CZ" dirty="0" smtClean="0"/>
              <a:t>.</a:t>
            </a:r>
          </a:p>
          <a:p>
            <a:r>
              <a:rPr lang="cs-CZ" dirty="0" smtClean="0"/>
              <a:t>Otázka: co to je úděl?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89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Spytihněv II. - kníže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</a:t>
            </a:r>
            <a:r>
              <a:rPr lang="cs-CZ" dirty="0" smtClean="0"/>
              <a:t>. 1055 přijal od císaře Jindřicha III. Čechy v léno</a:t>
            </a:r>
          </a:p>
          <a:p>
            <a:r>
              <a:rPr lang="cs-CZ" dirty="0" smtClean="0"/>
              <a:t> </a:t>
            </a:r>
            <a:r>
              <a:rPr lang="cs-CZ" dirty="0"/>
              <a:t>zbavil své bratry údělných </a:t>
            </a:r>
            <a:r>
              <a:rPr lang="cs-CZ" dirty="0" smtClean="0"/>
              <a:t>držav, podřídil </a:t>
            </a:r>
            <a:r>
              <a:rPr lang="cs-CZ" dirty="0"/>
              <a:t>Moravu přímé </a:t>
            </a:r>
            <a:r>
              <a:rPr lang="cs-CZ" dirty="0" smtClean="0"/>
              <a:t>vládě </a:t>
            </a:r>
          </a:p>
          <a:p>
            <a:r>
              <a:rPr lang="cs-CZ" dirty="0"/>
              <a:t>ze Sázavského </a:t>
            </a:r>
            <a:r>
              <a:rPr lang="cs-CZ" dirty="0" smtClean="0"/>
              <a:t>kláštera vypudil </a:t>
            </a:r>
            <a:r>
              <a:rPr lang="cs-CZ" dirty="0"/>
              <a:t>slovanské </a:t>
            </a:r>
            <a:r>
              <a:rPr lang="cs-CZ" dirty="0" smtClean="0"/>
              <a:t>mnichy</a:t>
            </a:r>
            <a:endParaRPr lang="cs-CZ" dirty="0"/>
          </a:p>
          <a:p>
            <a:r>
              <a:rPr lang="cs-CZ" dirty="0" smtClean="0"/>
              <a:t>r. 1057 </a:t>
            </a:r>
            <a:r>
              <a:rPr lang="cs-CZ" dirty="0"/>
              <a:t>z</a:t>
            </a:r>
            <a:r>
              <a:rPr lang="cs-CZ" dirty="0" smtClean="0"/>
              <a:t>aložil litoměřickou kapitulu</a:t>
            </a:r>
          </a:p>
          <a:p>
            <a:r>
              <a:rPr lang="cs-CZ" dirty="0" smtClean="0"/>
              <a:t>r. 1059 </a:t>
            </a:r>
            <a:r>
              <a:rPr lang="cs-CZ" dirty="0"/>
              <a:t>vrátil bratrovi </a:t>
            </a:r>
            <a:r>
              <a:rPr lang="cs-CZ" dirty="0" smtClean="0"/>
              <a:t>Vratislavovi olomoucký úděl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562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Spytihněv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r.1059 nebo 1060 získal </a:t>
            </a:r>
            <a:r>
              <a:rPr lang="cs-CZ" dirty="0"/>
              <a:t>právo </a:t>
            </a:r>
            <a:r>
              <a:rPr lang="cs-CZ" dirty="0" smtClean="0"/>
              <a:t>nosit biskupskou mitru</a:t>
            </a:r>
          </a:p>
          <a:p>
            <a:r>
              <a:rPr lang="cs-CZ" dirty="0" smtClean="0"/>
              <a:t>došlo </a:t>
            </a:r>
            <a:r>
              <a:rPr lang="cs-CZ" dirty="0"/>
              <a:t>k přestavbě rotundy sv. Víta </a:t>
            </a:r>
            <a:r>
              <a:rPr lang="cs-CZ" dirty="0" smtClean="0"/>
              <a:t>na Pražském hradě na románskou baziliku</a:t>
            </a:r>
          </a:p>
          <a:p>
            <a:r>
              <a:rPr lang="cs-CZ" dirty="0"/>
              <a:t>Spytihněv zemřel ve třiceti </a:t>
            </a:r>
            <a:r>
              <a:rPr lang="cs-CZ" dirty="0" smtClean="0"/>
              <a:t>letech, po </a:t>
            </a:r>
            <a:r>
              <a:rPr lang="cs-CZ" dirty="0"/>
              <a:t>bojích </a:t>
            </a:r>
            <a:r>
              <a:rPr lang="cs-CZ" dirty="0" smtClean="0"/>
              <a:t>u Hradce nad Moravicí, pohřben ve </a:t>
            </a:r>
            <a:r>
              <a:rPr lang="cs-CZ" dirty="0"/>
              <a:t>Svatovítské bazilice</a:t>
            </a:r>
          </a:p>
          <a:p>
            <a:r>
              <a:rPr lang="cs-CZ" dirty="0" smtClean="0"/>
              <a:t>Otázka: jaké výhody a nevýhody plynuly z používání biskupské mitry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40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termín – úděl</a:t>
            </a:r>
          </a:p>
          <a:p>
            <a:r>
              <a:rPr lang="cs-CZ" dirty="0" smtClean="0"/>
              <a:t>Co je typické pro lenní vztah</a:t>
            </a:r>
          </a:p>
          <a:p>
            <a:r>
              <a:rPr lang="cs-CZ" dirty="0" smtClean="0"/>
              <a:t>Jaké výhody a nevýhody plynuly z používání </a:t>
            </a:r>
            <a:r>
              <a:rPr lang="cs-CZ" smtClean="0"/>
              <a:t>biskupské mitry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47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ŽEMLIČKA, Josef. </a:t>
            </a:r>
            <a:r>
              <a:rPr lang="cs-CZ" i="1" dirty="0"/>
              <a:t>Čechy v době knížecí 1034–1198</a:t>
            </a:r>
            <a:r>
              <a:rPr lang="cs-CZ" dirty="0"/>
              <a:t>. 2. vyd. Praha : Nakladatelství Lidové noviny, 2007. 712 s. ISBN </a:t>
            </a:r>
            <a:r>
              <a:rPr lang="cs-CZ" dirty="0" smtClean="0"/>
              <a:t>978-80-7106-905-8.</a:t>
            </a:r>
            <a:endParaRPr lang="cs-CZ" dirty="0"/>
          </a:p>
          <a:p>
            <a:r>
              <a:rPr lang="cs-CZ" dirty="0"/>
              <a:t>BLÁHOVÁ, Marie; FROLÍK, Jan; PROFANTOVÁ, Naďa. </a:t>
            </a:r>
            <a:r>
              <a:rPr lang="cs-CZ" i="1" dirty="0"/>
              <a:t>Velké dějiny zemí Koruny české I. Do roku 1197</a:t>
            </a:r>
            <a:r>
              <a:rPr lang="cs-CZ" dirty="0"/>
              <a:t>. Praha ; Litomyšl : Paseka, 1999. 800 s. ISBN </a:t>
            </a:r>
            <a:r>
              <a:rPr lang="cs-CZ" dirty="0" smtClean="0"/>
              <a:t>80-7185-265-1.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9925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248</Words>
  <Application>Microsoft Office PowerPoint</Application>
  <PresentationFormat>Předvádění na obrazovce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systému Office</vt:lpstr>
      <vt:lpstr>Název vzdělávacího materiálu</vt:lpstr>
      <vt:lpstr>Spytihněv II.- mládí</vt:lpstr>
      <vt:lpstr>Spytihněv II. - kníže</vt:lpstr>
      <vt:lpstr>Spytihněv II.</vt:lpstr>
      <vt:lpstr>Otázky</vt:lpstr>
      <vt:lpstr>Použitá literatura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HRV</dc:creator>
  <cp:lastModifiedBy>Mikláš, Michal</cp:lastModifiedBy>
  <cp:revision>12</cp:revision>
  <dcterms:created xsi:type="dcterms:W3CDTF">2013-01-02T09:45:49Z</dcterms:created>
  <dcterms:modified xsi:type="dcterms:W3CDTF">2014-01-20T18:30:37Z</dcterms:modified>
</cp:coreProperties>
</file>