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75" r:id="rId4"/>
    <p:sldId id="279" r:id="rId5"/>
    <p:sldId id="276" r:id="rId6"/>
    <p:sldId id="280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4320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52457845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</a:t>
                      </a:r>
                      <a:r>
                        <a:rPr lang="cs-CZ" smtClean="0"/>
                        <a:t>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27. 12. 2012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</a:t>
                      </a:r>
                      <a:r>
                        <a:rPr lang="cs-CZ" baseline="0" dirty="0" smtClean="0"/>
                        <a:t> p</a:t>
                      </a:r>
                      <a:r>
                        <a:rPr lang="cs-CZ" dirty="0" smtClean="0"/>
                        <a:t>rávo –</a:t>
                      </a:r>
                      <a:r>
                        <a:rPr lang="cs-CZ" baseline="0" dirty="0" smtClean="0"/>
                        <a:t> ukončení pracovního poměru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osvojení si základních pojmů z oblasti pracovního práva. 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VY_32_INOVACE_20_ZKAR07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skončení pracovního poměru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SKONČENÍ PRACOVNÍHO POMĚRU </a:t>
            </a:r>
          </a:p>
          <a:p>
            <a:r>
              <a:rPr lang="cs-CZ" dirty="0" smtClean="0"/>
              <a:t>Pracovní </a:t>
            </a:r>
            <a:r>
              <a:rPr lang="cs-CZ" dirty="0"/>
              <a:t>poměr může být rozvázán jen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a) dohodou,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b) výpovědí,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c) okamžitým zrušením,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d) zrušením ve zkušební době.</a:t>
            </a:r>
            <a:br>
              <a:rPr lang="cs-CZ" dirty="0"/>
            </a:b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skončení pracovního poměru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4000" dirty="0" smtClean="0"/>
              <a:t>Pracovní </a:t>
            </a:r>
            <a:r>
              <a:rPr lang="cs-CZ" sz="4000" dirty="0"/>
              <a:t>poměr na dobu určitou končí také uplynutím sjednané doby.</a:t>
            </a:r>
            <a:br>
              <a:rPr lang="cs-CZ" sz="4000" dirty="0"/>
            </a:br>
            <a:r>
              <a:rPr lang="cs-CZ" sz="4000" dirty="0"/>
              <a:t/>
            </a:r>
            <a:br>
              <a:rPr lang="cs-CZ" sz="4000" dirty="0"/>
            </a:br>
            <a:r>
              <a:rPr lang="cs-CZ" sz="4000" dirty="0" smtClean="0"/>
              <a:t>Pracovní </a:t>
            </a:r>
            <a:r>
              <a:rPr lang="cs-CZ" sz="4000" dirty="0"/>
              <a:t>poměr zaniká smrtí zaměstnance. </a:t>
            </a:r>
          </a:p>
        </p:txBody>
      </p:sp>
    </p:spTree>
    <p:extLst>
      <p:ext uri="{BB962C8B-B14F-4D97-AF65-F5344CB8AC3E}">
        <p14:creationId xmlns:p14="http://schemas.microsoft.com/office/powerpoint/2010/main" xmlns="" val="352388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skončení pracovního poměru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 smtClean="0"/>
              <a:t>Pracovní </a:t>
            </a:r>
            <a:r>
              <a:rPr lang="cs-CZ" dirty="0"/>
              <a:t>poměr cizince nebo fyzické osoby bez státní příslušnosti, pokud k jeho skončení nedošlo již jiným způsobem, končí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a) dnem, kterým má skončit jejich pobyt na území České republiky podle vykonatelného rozhodnutí o zrušení povolení k pobytu,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b) dnem, kterým nabyl právní moci rozsudek ukládající těmto osobám trest vyhoštění z území České republiky,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c) uplynutím doby, na kterou bylo vydáno povolení k </a:t>
            </a:r>
            <a:r>
              <a:rPr lang="cs-CZ" dirty="0" smtClean="0"/>
              <a:t>zaměstnání </a:t>
            </a:r>
            <a:r>
              <a:rPr lang="cs-CZ" dirty="0"/>
              <a:t>nebo povolení k dlouhodobému pobytu za účelem zaměstnání ve zvláštních případech podle zvláštního právního </a:t>
            </a:r>
            <a:r>
              <a:rPr lang="cs-CZ" dirty="0" smtClean="0"/>
              <a:t>předpisu anebo </a:t>
            </a:r>
            <a:r>
              <a:rPr lang="cs-CZ" dirty="0"/>
              <a:t>povolení </a:t>
            </a:r>
            <a:r>
              <a:rPr lang="cs-CZ" dirty="0" smtClean="0"/>
              <a:t>              k </a:t>
            </a:r>
            <a:r>
              <a:rPr lang="cs-CZ" dirty="0"/>
              <a:t>dlouhodobému pobytu za účelem výkonu zaměstnání vyžadujícího vysokou kvalifikaci podle zvláštního právního </a:t>
            </a:r>
            <a:r>
              <a:rPr lang="cs-CZ" dirty="0" smtClean="0"/>
              <a:t>předpisu.</a:t>
            </a:r>
            <a:endParaRPr lang="cs-CZ" b="1" dirty="0" smtClean="0"/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3809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skončení pracovního poměru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Otázka: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4000" dirty="0" smtClean="0"/>
              <a:t>Jakým způsobem může být ukončen pracovní poměr?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4773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skončení pracovního poměru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Odpověď:</a:t>
            </a:r>
            <a:endParaRPr lang="cs-CZ" b="1" dirty="0"/>
          </a:p>
          <a:p>
            <a:pPr marL="0" indent="0">
              <a:buNone/>
            </a:pPr>
            <a:r>
              <a:rPr lang="cs-CZ" sz="2800" dirty="0" smtClean="0"/>
              <a:t>Pracovní </a:t>
            </a:r>
            <a:r>
              <a:rPr lang="cs-CZ" sz="2800" dirty="0"/>
              <a:t>poměr může být </a:t>
            </a:r>
            <a:endParaRPr lang="cs-CZ" sz="2800" dirty="0" smtClean="0"/>
          </a:p>
          <a:p>
            <a:pPr>
              <a:buFontTx/>
              <a:buChar char="-"/>
            </a:pPr>
            <a:r>
              <a:rPr lang="cs-CZ" sz="2800" dirty="0" smtClean="0"/>
              <a:t>rozvázán </a:t>
            </a: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>a</a:t>
            </a:r>
            <a:r>
              <a:rPr lang="cs-CZ" sz="2800" dirty="0"/>
              <a:t>) dohodou,</a:t>
            </a:r>
            <a:br>
              <a:rPr lang="cs-CZ" sz="2800" dirty="0"/>
            </a:br>
            <a:r>
              <a:rPr lang="cs-CZ" sz="2800" dirty="0" smtClean="0"/>
              <a:t>b</a:t>
            </a:r>
            <a:r>
              <a:rPr lang="cs-CZ" sz="2800" dirty="0"/>
              <a:t>) výpovědí,</a:t>
            </a:r>
            <a:br>
              <a:rPr lang="cs-CZ" sz="2800" dirty="0"/>
            </a:br>
            <a:r>
              <a:rPr lang="cs-CZ" sz="2800" dirty="0" smtClean="0"/>
              <a:t>c</a:t>
            </a:r>
            <a:r>
              <a:rPr lang="cs-CZ" sz="2800" dirty="0"/>
              <a:t>) okamžitým zrušením,</a:t>
            </a:r>
            <a:br>
              <a:rPr lang="cs-CZ" sz="2800" dirty="0"/>
            </a:br>
            <a:r>
              <a:rPr lang="cs-CZ" sz="2800" dirty="0" smtClean="0"/>
              <a:t>d</a:t>
            </a:r>
            <a:r>
              <a:rPr lang="cs-CZ" sz="2800" dirty="0"/>
              <a:t>) zrušením ve zkušební </a:t>
            </a:r>
            <a:r>
              <a:rPr lang="cs-CZ" sz="2800" dirty="0" smtClean="0"/>
              <a:t>době,</a:t>
            </a:r>
          </a:p>
          <a:p>
            <a:pPr>
              <a:buFontTx/>
              <a:buChar char="-"/>
            </a:pPr>
            <a:r>
              <a:rPr lang="cs-CZ" sz="2800" dirty="0" smtClean="0"/>
              <a:t>ukončen uplynutím </a:t>
            </a:r>
            <a:r>
              <a:rPr lang="cs-CZ" sz="2800" dirty="0"/>
              <a:t>sjednané </a:t>
            </a:r>
            <a:r>
              <a:rPr lang="cs-CZ" sz="2800" dirty="0" smtClean="0"/>
              <a:t>doby</a:t>
            </a:r>
          </a:p>
          <a:p>
            <a:pPr>
              <a:buFontTx/>
              <a:buChar char="-"/>
            </a:pPr>
            <a:r>
              <a:rPr lang="cs-CZ" sz="2800" dirty="0" smtClean="0"/>
              <a:t>zaniknout smrtí zaměstnance</a:t>
            </a:r>
            <a:r>
              <a:rPr lang="cs-CZ" sz="2400" dirty="0" smtClean="0"/>
              <a:t>.</a:t>
            </a:r>
          </a:p>
          <a:p>
            <a:pPr>
              <a:buFontTx/>
              <a:buChar char="-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xmlns="" val="43281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</TotalTime>
  <Words>153</Words>
  <Application>Microsoft Office PowerPoint</Application>
  <PresentationFormat>Předvádění na obrazovce (4:3)</PresentationFormat>
  <Paragraphs>37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Název vzdělávacího materiálu</vt:lpstr>
      <vt:lpstr>Pracovní právo skončení pracovního poměru </vt:lpstr>
      <vt:lpstr>Pracovní právo skončení pracovního poměru </vt:lpstr>
      <vt:lpstr>Pracovní právo skončení pracovního poměru </vt:lpstr>
      <vt:lpstr>Pracovní právo skončení pracovního poměru </vt:lpstr>
      <vt:lpstr>Pracovní právo skončení pracovního poměru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gjszlin</cp:lastModifiedBy>
  <cp:revision>69</cp:revision>
  <dcterms:created xsi:type="dcterms:W3CDTF">2012-06-18T15:15:37Z</dcterms:created>
  <dcterms:modified xsi:type="dcterms:W3CDTF">2013-01-14T11:50:16Z</dcterms:modified>
</cp:coreProperties>
</file>