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5" r:id="rId3"/>
    <p:sldId id="279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90444498"/>
              </p:ext>
            </p:extLst>
          </p:nvPr>
        </p:nvGraphicFramePr>
        <p:xfrm>
          <a:off x="729020" y="2276872"/>
          <a:ext cx="7666515" cy="40032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28. </a:t>
                      </a:r>
                      <a:r>
                        <a:rPr lang="cs-CZ" dirty="0" smtClean="0"/>
                        <a:t>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dohoda o provedení práce a dohoda o pracovní činnosti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dirty="0"/>
              <a:t>DOHODY O PRACÍCH KONANÝCH MIMO PRACOVNÍ POMĚR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Zaměstnavatel </a:t>
            </a:r>
            <a:r>
              <a:rPr lang="cs-CZ" dirty="0"/>
              <a:t>má zajišťovat plnění svých úkolů především zaměstnanci v pracovním poměru.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V </a:t>
            </a:r>
            <a:r>
              <a:rPr lang="cs-CZ" dirty="0"/>
              <a:t>dohodách o pracích konaných mimo pracovní poměr není zaměstnavatel povinen rozvrhnout zaměstnanci pracovní dobu.</a:t>
            </a:r>
            <a:endParaRPr lang="cs-CZ" b="1" dirty="0" smtClean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23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Dohoda </a:t>
            </a:r>
            <a:r>
              <a:rPr lang="cs-CZ" b="1" dirty="0"/>
              <a:t>o provedení práce 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 smtClean="0"/>
              <a:t>Rozsah </a:t>
            </a:r>
            <a:r>
              <a:rPr lang="cs-CZ" dirty="0"/>
              <a:t>práce, na který se dohoda o provedení práce uzavírá, nesmí být větší než 300 hodin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kalendářním roce.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 </a:t>
            </a:r>
            <a:r>
              <a:rPr lang="cs-CZ" dirty="0"/>
              <a:t>rozsahu práce se započítává také doba práce konaná zaměstnancem pro zaměstnavatele v témže kalendářním roce na základě jiné dohody o provedení práce.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dohodě o provedení práce musí být uvedena doba, na kterou se tato dohoda </a:t>
            </a:r>
            <a:r>
              <a:rPr lang="cs-CZ" dirty="0" smtClean="0"/>
              <a:t>uzavírá.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Dohoda </a:t>
            </a:r>
            <a:r>
              <a:rPr lang="cs-CZ" b="1" dirty="0"/>
              <a:t>o pracovní činnosti </a:t>
            </a: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Dohodu </a:t>
            </a:r>
            <a:r>
              <a:rPr lang="cs-CZ" dirty="0"/>
              <a:t>o pracovní činnosti může zaměstnavatel s fyzickou osobou uzavřít, i když rozsah práce nebude přesahovat v témže kalendářním roce 300 hodin.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Na </a:t>
            </a:r>
            <a:r>
              <a:rPr lang="cs-CZ" dirty="0"/>
              <a:t>základě dohody o pracovní činnosti není možné vykonávat práci v rozsahu překračujícím v průměru polovinu stanovené týdenní pracovní doby.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Dodržování </a:t>
            </a:r>
            <a:r>
              <a:rPr lang="cs-CZ" dirty="0"/>
              <a:t>sjednaného a nejvýše přípustného rozsahu poloviny stanovené týdenní pracovní doby se posuzuje za celou dobu, na kterou byla dohoda o pracovní činnosti uzavřena, nejdéle však za období 52 týdnů.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0533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dohodě o pracovní činnosti musí být uvedeny sjednané práce, sjednaný rozsah pracovní doby a doba, na kterou se dohoda uzavírá.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Není-li </a:t>
            </a:r>
            <a:r>
              <a:rPr lang="cs-CZ" dirty="0"/>
              <a:t>sjednán způsob zrušení dohody o pracovní činnosti, je možné ji zrušit dohodou smluvních stran ke sjednanému dni; jednostranně může být zrušena z jakéhokoliv důvodu nebo bez uvedení důvodu s </a:t>
            </a:r>
            <a:r>
              <a:rPr lang="cs-CZ" dirty="0" smtClean="0"/>
              <a:t>15 denní </a:t>
            </a:r>
            <a:r>
              <a:rPr lang="cs-CZ" dirty="0"/>
              <a:t>výpovědní dobou, která začíná dnem, v němž byla výpověď doručena druhé smluvní straně. Okamžité zrušení dohody o pracovní činnosti může být však sjednáno jen pro případy, kdy je možné okamžitě zrušit pracovní poměr.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2832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dohody mimo pracovní poměr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 smtClean="0"/>
              <a:t>Úkol:</a:t>
            </a:r>
          </a:p>
          <a:p>
            <a:endParaRPr lang="cs-CZ" b="1" dirty="0"/>
          </a:p>
          <a:p>
            <a:r>
              <a:rPr lang="cs-CZ" b="1" dirty="0" smtClean="0"/>
              <a:t>Vysvětlete rozdíl mezi pracovním poměrem, dohodou o provedení práce a dohodou o pracovní činnosti.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3654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259</Words>
  <Application>Microsoft Office PowerPoint</Application>
  <PresentationFormat>Předvádění na obrazovce (4:3)</PresentationFormat>
  <Paragraphs>41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Pracovní právo dohody mimo pracovní poměr </vt:lpstr>
      <vt:lpstr>Pracovní právo dohody mimo pracovní poměr </vt:lpstr>
      <vt:lpstr>Pracovní právo dohody mimo pracovní poměr </vt:lpstr>
      <vt:lpstr>Pracovní právo dohody mimo pracovní poměr </vt:lpstr>
      <vt:lpstr>Pracovní právo dohody mimo pracovní poměr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69</cp:revision>
  <dcterms:created xsi:type="dcterms:W3CDTF">2012-06-18T15:15:37Z</dcterms:created>
  <dcterms:modified xsi:type="dcterms:W3CDTF">2013-07-02T07:47:41Z</dcterms:modified>
</cp:coreProperties>
</file>