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65" r:id="rId5"/>
    <p:sldId id="266" r:id="rId6"/>
    <p:sldId id="269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4B73-56F1-4990-B4E4-8A1450DC6B70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AD288-E738-4457-912D-F94F38F5F6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93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693912"/>
            <a:ext cx="8064896" cy="510952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Kontrolní práce – lomené výrazy</a:t>
            </a:r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8426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úpravy lomených</a:t>
                      </a:r>
                      <a:r>
                        <a:rPr lang="cs-CZ" baseline="0" dirty="0" smtClean="0"/>
                        <a:t> výrazů</a:t>
                      </a:r>
                      <a:r>
                        <a:rPr lang="cs-CZ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samostatné práci žáků. Obsahuje zadání i kompletní řešení dvou sad příkladů. Možno využít i jako zkušební test s rozborem úspěšnosti řešení jednotlivých příkladů a návrhem na hodnocení.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Kontrolní práce</a:t>
            </a:r>
            <a:br>
              <a:rPr lang="cs-CZ" dirty="0" smtClean="0">
                <a:solidFill>
                  <a:schemeClr val="tx2"/>
                </a:solidFill>
              </a:rPr>
            </a:b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Upravte lomené výrazy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79512" y="1628800"/>
                <a:ext cx="4320480" cy="468052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A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</a:rPr>
                          <m:t>𝑥𝑦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𝑥𝑦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+3</m:t>
                        </m:r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79512" y="1628800"/>
                <a:ext cx="4320480" cy="4680520"/>
              </a:xfrm>
              <a:blipFill rotWithShape="1">
                <a:blip r:embed="rId2"/>
                <a:stretch>
                  <a:fillRect t="-11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628800"/>
                <a:ext cx="4499992" cy="496855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B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e>
                    </m:d>
                  </m:oMath>
                </a14:m>
                <a:endParaRPr lang="cs-CZ" dirty="0" smtClean="0"/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628800"/>
                <a:ext cx="4499992" cy="4968552"/>
              </a:xfrm>
              <a:blipFill rotWithShape="1">
                <a:blip r:embed="rId3"/>
                <a:stretch>
                  <a:fillRect t="-11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4499992" y="1988840"/>
            <a:ext cx="0" cy="40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8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340768"/>
                <a:ext cx="8928992" cy="5184576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−3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+2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cs-CZ" sz="28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−3</m:t>
                        </m:r>
                      </m:num>
                      <m:den>
                        <m:d>
                          <m:d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i="1" dirty="0" smtClean="0">
                    <a:latin typeface="Cambria Math"/>
                  </a:rPr>
                  <a:t/>
                </a:r>
                <a:br>
                  <a:rPr lang="cs-CZ" sz="280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−3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i="1" dirty="0" smtClean="0">
                    <a:latin typeface="Cambria Math"/>
                  </a:rPr>
                  <a:t/>
                </a:r>
                <a:br>
                  <a:rPr lang="cs-CZ" sz="280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r>
                          <a:rPr lang="cs-CZ" sz="2800" i="1">
                            <a:latin typeface="Cambria Math"/>
                          </a:rPr>
                          <m:t>+2−2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+6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+3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+3</m:t>
                            </m:r>
                          </m:e>
                        </m:d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r>
                          <a:rPr lang="cs-CZ" sz="2800" i="1">
                            <a:latin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𝑎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 ≠±1</m:t>
                    </m:r>
                  </m:oMath>
                </a14:m>
                <a:endParaRPr lang="cs-CZ" sz="28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340768"/>
                <a:ext cx="8928992" cy="518457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5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63991" y="1268760"/>
                <a:ext cx="8964488" cy="530120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𝑥𝑦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𝑥𝑦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sz="28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sz="2800" dirty="0"/>
              </a:p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3−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𝑣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+3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  <m:r>
                          <a:rPr lang="cs-CZ" b="0" i="1" smtClean="0">
                            <a:latin typeface="Cambria Math"/>
                          </a:rPr>
                          <m:t>+3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𝑣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e>
                        </m:d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𝑣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3991" y="1268760"/>
                <a:ext cx="8964488" cy="530120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0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Řešení B</a:t>
            </a:r>
            <a:endParaRPr lang="cs-CZ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12776"/>
                <a:ext cx="8892480" cy="5445224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𝑥</m:t>
                        </m:r>
                        <m:r>
                          <a:rPr lang="cs-CZ" sz="2800" i="1">
                            <a:latin typeface="Cambria Math"/>
                          </a:rPr>
                          <m:t>−2</m:t>
                        </m:r>
                        <m:r>
                          <a:rPr lang="cs-CZ" sz="2800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𝑥</m:t>
                        </m:r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r>
                          <a:rPr lang="cs-CZ" sz="2800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𝑥𝑦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+2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+2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𝑥𝑦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𝑥𝑦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𝒚</m:t>
                        </m:r>
                      </m:den>
                    </m:f>
                  </m:oMath>
                </a14:m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12776"/>
                <a:ext cx="8892480" cy="544522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28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Řešení B</a:t>
            </a:r>
            <a:endParaRPr lang="cs-CZ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80528" y="1268760"/>
                <a:ext cx="9071992" cy="558924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sz="2800" i="1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cs-CZ" sz="28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i="1" dirty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𝒙𝒚</m:t>
                    </m:r>
                  </m:oMath>
                </a14:m>
                <a:r>
                  <a:rPr lang="cs-CZ" sz="2800" b="1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1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r>
                  <a:rPr lang="cs-CZ" sz="2800" dirty="0"/>
                  <a:t/>
                </a:r>
                <a:br>
                  <a:rPr lang="cs-CZ" sz="2800" dirty="0"/>
                </a:br>
                <a:endParaRPr lang="cs-CZ" sz="2800" dirty="0"/>
              </a:p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𝑣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e>
                    </m:d>
                    <m:r>
                      <a:rPr lang="cs-CZ" sz="2800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𝑣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𝑢</m:t>
                            </m:r>
                          </m:den>
                        </m:f>
                        <m:r>
                          <a:rPr lang="cs-CZ" sz="2800" i="1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+2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𝒗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𝒖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𝒗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𝒖</m:t>
                        </m:r>
                      </m:den>
                    </m:f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528" y="1268760"/>
                <a:ext cx="9071992" cy="55892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18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Návrh hodnocení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/>
              <a:t>Řešení každého příkladu …………max. 3 body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84285"/>
              </p:ext>
            </p:extLst>
          </p:nvPr>
        </p:nvGraphicFramePr>
        <p:xfrm>
          <a:off x="1403648" y="3068960"/>
          <a:ext cx="6096000" cy="287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bodů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Známka 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Výborný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8 - 7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Chvalitebný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6 - 5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Dobrý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4 - 3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Dostatečný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2 – 0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Nedostatečný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61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461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Kontrolní práce – lomené výrazy</vt:lpstr>
      <vt:lpstr>Kontrolní práce Upravte lomené výrazy</vt:lpstr>
      <vt:lpstr>Řešení A</vt:lpstr>
      <vt:lpstr>Řešení A</vt:lpstr>
      <vt:lpstr>Řešení B</vt:lpstr>
      <vt:lpstr>Řešení B</vt:lpstr>
      <vt:lpstr>Návrh 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115</cp:revision>
  <dcterms:created xsi:type="dcterms:W3CDTF">2012-06-18T15:15:37Z</dcterms:created>
  <dcterms:modified xsi:type="dcterms:W3CDTF">2013-03-03T07:10:34Z</dcterms:modified>
</cp:coreProperties>
</file>