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77" r:id="rId4"/>
    <p:sldId id="271" r:id="rId5"/>
    <p:sldId id="278" r:id="rId6"/>
    <p:sldId id="273" r:id="rId7"/>
    <p:sldId id="279" r:id="rId8"/>
    <p:sldId id="276" r:id="rId9"/>
    <p:sldId id="27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A5F70-5B3C-4C7E-9AC6-952065FC726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A1F9A-4E38-43B9-9ED0-DB0D8BA83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480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Konstrukce trojúhelníku podle věty </a:t>
            </a:r>
            <a:r>
              <a:rPr lang="cs-CZ" sz="3600" b="1" dirty="0" err="1" smtClean="0"/>
              <a:t>sss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165459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3. 11. </a:t>
                      </a:r>
                      <a:r>
                        <a:rPr lang="cs-CZ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na konstrukci </a:t>
                      </a:r>
                      <a:r>
                        <a:rPr lang="cs-CZ" dirty="0" smtClean="0"/>
                        <a:t>trojúhelníku podle věty </a:t>
                      </a:r>
                      <a:r>
                        <a:rPr lang="cs-CZ" dirty="0" err="1" smtClean="0"/>
                        <a:t>sss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 jednotlivé</a:t>
                      </a:r>
                      <a:r>
                        <a:rPr lang="cs-CZ" baseline="0" dirty="0" smtClean="0"/>
                        <a:t> snímky, </a:t>
                      </a:r>
                      <a:r>
                        <a:rPr lang="cs-CZ" baseline="0" dirty="0" smtClean="0"/>
                        <a:t>rozbory a postupy příkladů se odkrývají postupně po kliknutí. Snímek s výslednou konstrukcí obsahuje též dílčí kroky konstrukce.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91264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1: Sestroj trojúhelník ABC, je-li dáno: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𝐴𝐵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=6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𝐵𝐶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=4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=2,5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91264" cy="1143000"/>
              </a:xfrm>
              <a:blipFill rotWithShape="1">
                <a:blip r:embed="rId2"/>
                <a:stretch>
                  <a:fillRect l="-2206" t="-101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Zástupný symbol pro obsah 111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717682" y="1571771"/>
                <a:ext cx="403860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Postup: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𝐴𝐵</m:t>
                      </m:r>
                      <m:r>
                        <a:rPr lang="cs-CZ" b="0" i="1" smtClean="0">
                          <a:latin typeface="Cambria Math"/>
                        </a:rPr>
                        <m:t>, 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𝐴𝐵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=6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0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;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 4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𝑐𝑚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;</m:t>
                          </m:r>
                          <m:r>
                            <a:rPr lang="cs-CZ" i="1">
                              <a:latin typeface="Cambria Math"/>
                            </a:rPr>
                            <m:t>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2,5</m:t>
                          </m:r>
                          <m:r>
                            <a:rPr lang="cs-CZ" i="1">
                              <a:latin typeface="Cambria Math"/>
                            </a:rPr>
                            <m:t> </m:t>
                          </m:r>
                          <m:r>
                            <a:rPr lang="cs-CZ" i="1">
                              <a:latin typeface="Cambria Math"/>
                            </a:rPr>
                            <m:t>𝑐𝑚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𝐶</m:t>
                      </m:r>
                      <m:r>
                        <a:rPr lang="en-US" b="0" i="1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𝐶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∩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5. 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𝐴𝐵𝐶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2" name="Zástupný symbol pro obsah 1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717682" y="1571771"/>
                <a:ext cx="4038600" cy="4525963"/>
              </a:xfrm>
              <a:blipFill rotWithShape="1">
                <a:blip r:embed="rId3"/>
                <a:stretch>
                  <a:fillRect l="-3172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Volný tvar 12"/>
          <p:cNvSpPr/>
          <p:nvPr/>
        </p:nvSpPr>
        <p:spPr>
          <a:xfrm>
            <a:off x="924471" y="3144588"/>
            <a:ext cx="3608437" cy="2177777"/>
          </a:xfrm>
          <a:custGeom>
            <a:avLst/>
            <a:gdLst>
              <a:gd name="connsiteX0" fmla="*/ 561975 w 2447925"/>
              <a:gd name="connsiteY0" fmla="*/ 47625 h 1162050"/>
              <a:gd name="connsiteX1" fmla="*/ 476250 w 2447925"/>
              <a:gd name="connsiteY1" fmla="*/ 152400 h 1162050"/>
              <a:gd name="connsiteX2" fmla="*/ 466725 w 2447925"/>
              <a:gd name="connsiteY2" fmla="*/ 180975 h 1162050"/>
              <a:gd name="connsiteX3" fmla="*/ 428625 w 2447925"/>
              <a:gd name="connsiteY3" fmla="*/ 238125 h 1162050"/>
              <a:gd name="connsiteX4" fmla="*/ 409575 w 2447925"/>
              <a:gd name="connsiteY4" fmla="*/ 266700 h 1162050"/>
              <a:gd name="connsiteX5" fmla="*/ 390525 w 2447925"/>
              <a:gd name="connsiteY5" fmla="*/ 323850 h 1162050"/>
              <a:gd name="connsiteX6" fmla="*/ 371475 w 2447925"/>
              <a:gd name="connsiteY6" fmla="*/ 352425 h 1162050"/>
              <a:gd name="connsiteX7" fmla="*/ 352425 w 2447925"/>
              <a:gd name="connsiteY7" fmla="*/ 409575 h 1162050"/>
              <a:gd name="connsiteX8" fmla="*/ 333375 w 2447925"/>
              <a:gd name="connsiteY8" fmla="*/ 438150 h 1162050"/>
              <a:gd name="connsiteX9" fmla="*/ 314325 w 2447925"/>
              <a:gd name="connsiteY9" fmla="*/ 495300 h 1162050"/>
              <a:gd name="connsiteX10" fmla="*/ 295275 w 2447925"/>
              <a:gd name="connsiteY10" fmla="*/ 523875 h 1162050"/>
              <a:gd name="connsiteX11" fmla="*/ 276225 w 2447925"/>
              <a:gd name="connsiteY11" fmla="*/ 581025 h 1162050"/>
              <a:gd name="connsiteX12" fmla="*/ 266700 w 2447925"/>
              <a:gd name="connsiteY12" fmla="*/ 609600 h 1162050"/>
              <a:gd name="connsiteX13" fmla="*/ 209550 w 2447925"/>
              <a:gd name="connsiteY13" fmla="*/ 695325 h 1162050"/>
              <a:gd name="connsiteX14" fmla="*/ 190500 w 2447925"/>
              <a:gd name="connsiteY14" fmla="*/ 723900 h 1162050"/>
              <a:gd name="connsiteX15" fmla="*/ 171450 w 2447925"/>
              <a:gd name="connsiteY15" fmla="*/ 781050 h 1162050"/>
              <a:gd name="connsiteX16" fmla="*/ 133350 w 2447925"/>
              <a:gd name="connsiteY16" fmla="*/ 847725 h 1162050"/>
              <a:gd name="connsiteX17" fmla="*/ 123825 w 2447925"/>
              <a:gd name="connsiteY17" fmla="*/ 876300 h 1162050"/>
              <a:gd name="connsiteX18" fmla="*/ 104775 w 2447925"/>
              <a:gd name="connsiteY18" fmla="*/ 904875 h 1162050"/>
              <a:gd name="connsiteX19" fmla="*/ 85725 w 2447925"/>
              <a:gd name="connsiteY19" fmla="*/ 962025 h 1162050"/>
              <a:gd name="connsiteX20" fmla="*/ 66675 w 2447925"/>
              <a:gd name="connsiteY20" fmla="*/ 990600 h 1162050"/>
              <a:gd name="connsiteX21" fmla="*/ 47625 w 2447925"/>
              <a:gd name="connsiteY21" fmla="*/ 1047750 h 1162050"/>
              <a:gd name="connsiteX22" fmla="*/ 19050 w 2447925"/>
              <a:gd name="connsiteY22" fmla="*/ 1104900 h 1162050"/>
              <a:gd name="connsiteX23" fmla="*/ 0 w 2447925"/>
              <a:gd name="connsiteY23" fmla="*/ 1133475 h 1162050"/>
              <a:gd name="connsiteX24" fmla="*/ 38100 w 2447925"/>
              <a:gd name="connsiteY24" fmla="*/ 1143000 h 1162050"/>
              <a:gd name="connsiteX25" fmla="*/ 66675 w 2447925"/>
              <a:gd name="connsiteY25" fmla="*/ 1152525 h 1162050"/>
              <a:gd name="connsiteX26" fmla="*/ 123825 w 2447925"/>
              <a:gd name="connsiteY26" fmla="*/ 1162050 h 1162050"/>
              <a:gd name="connsiteX27" fmla="*/ 685800 w 2447925"/>
              <a:gd name="connsiteY27" fmla="*/ 1152525 h 1162050"/>
              <a:gd name="connsiteX28" fmla="*/ 742950 w 2447925"/>
              <a:gd name="connsiteY28" fmla="*/ 1143000 h 1162050"/>
              <a:gd name="connsiteX29" fmla="*/ 819150 w 2447925"/>
              <a:gd name="connsiteY29" fmla="*/ 1133475 h 1162050"/>
              <a:gd name="connsiteX30" fmla="*/ 952500 w 2447925"/>
              <a:gd name="connsiteY30" fmla="*/ 1114425 h 1162050"/>
              <a:gd name="connsiteX31" fmla="*/ 1419225 w 2447925"/>
              <a:gd name="connsiteY31" fmla="*/ 1104900 h 1162050"/>
              <a:gd name="connsiteX32" fmla="*/ 1543050 w 2447925"/>
              <a:gd name="connsiteY32" fmla="*/ 1095375 h 1162050"/>
              <a:gd name="connsiteX33" fmla="*/ 1666875 w 2447925"/>
              <a:gd name="connsiteY33" fmla="*/ 1076325 h 1162050"/>
              <a:gd name="connsiteX34" fmla="*/ 2447925 w 2447925"/>
              <a:gd name="connsiteY34" fmla="*/ 1057275 h 1162050"/>
              <a:gd name="connsiteX35" fmla="*/ 2419350 w 2447925"/>
              <a:gd name="connsiteY35" fmla="*/ 1047750 h 1162050"/>
              <a:gd name="connsiteX36" fmla="*/ 2362200 w 2447925"/>
              <a:gd name="connsiteY36" fmla="*/ 1009650 h 1162050"/>
              <a:gd name="connsiteX37" fmla="*/ 2305050 w 2447925"/>
              <a:gd name="connsiteY37" fmla="*/ 990600 h 1162050"/>
              <a:gd name="connsiteX38" fmla="*/ 2276475 w 2447925"/>
              <a:gd name="connsiteY38" fmla="*/ 971550 h 1162050"/>
              <a:gd name="connsiteX39" fmla="*/ 2219325 w 2447925"/>
              <a:gd name="connsiteY39" fmla="*/ 952500 h 1162050"/>
              <a:gd name="connsiteX40" fmla="*/ 2190750 w 2447925"/>
              <a:gd name="connsiteY40" fmla="*/ 933450 h 1162050"/>
              <a:gd name="connsiteX41" fmla="*/ 2133600 w 2447925"/>
              <a:gd name="connsiteY41" fmla="*/ 914400 h 1162050"/>
              <a:gd name="connsiteX42" fmla="*/ 2105025 w 2447925"/>
              <a:gd name="connsiteY42" fmla="*/ 904875 h 1162050"/>
              <a:gd name="connsiteX43" fmla="*/ 2076450 w 2447925"/>
              <a:gd name="connsiteY43" fmla="*/ 895350 h 1162050"/>
              <a:gd name="connsiteX44" fmla="*/ 1990725 w 2447925"/>
              <a:gd name="connsiteY44" fmla="*/ 857250 h 1162050"/>
              <a:gd name="connsiteX45" fmla="*/ 1962150 w 2447925"/>
              <a:gd name="connsiteY45" fmla="*/ 847725 h 1162050"/>
              <a:gd name="connsiteX46" fmla="*/ 1933575 w 2447925"/>
              <a:gd name="connsiteY46" fmla="*/ 838200 h 1162050"/>
              <a:gd name="connsiteX47" fmla="*/ 1905000 w 2447925"/>
              <a:gd name="connsiteY47" fmla="*/ 819150 h 1162050"/>
              <a:gd name="connsiteX48" fmla="*/ 1771650 w 2447925"/>
              <a:gd name="connsiteY48" fmla="*/ 762000 h 1162050"/>
              <a:gd name="connsiteX49" fmla="*/ 1743075 w 2447925"/>
              <a:gd name="connsiteY49" fmla="*/ 742950 h 1162050"/>
              <a:gd name="connsiteX50" fmla="*/ 1704975 w 2447925"/>
              <a:gd name="connsiteY50" fmla="*/ 723900 h 1162050"/>
              <a:gd name="connsiteX51" fmla="*/ 1666875 w 2447925"/>
              <a:gd name="connsiteY51" fmla="*/ 695325 h 1162050"/>
              <a:gd name="connsiteX52" fmla="*/ 1638300 w 2447925"/>
              <a:gd name="connsiteY52" fmla="*/ 685800 h 1162050"/>
              <a:gd name="connsiteX53" fmla="*/ 1581150 w 2447925"/>
              <a:gd name="connsiteY53" fmla="*/ 647700 h 1162050"/>
              <a:gd name="connsiteX54" fmla="*/ 1552575 w 2447925"/>
              <a:gd name="connsiteY54" fmla="*/ 628650 h 1162050"/>
              <a:gd name="connsiteX55" fmla="*/ 1514475 w 2447925"/>
              <a:gd name="connsiteY55" fmla="*/ 609600 h 1162050"/>
              <a:gd name="connsiteX56" fmla="*/ 1485900 w 2447925"/>
              <a:gd name="connsiteY56" fmla="*/ 590550 h 1162050"/>
              <a:gd name="connsiteX57" fmla="*/ 1457325 w 2447925"/>
              <a:gd name="connsiteY57" fmla="*/ 581025 h 1162050"/>
              <a:gd name="connsiteX58" fmla="*/ 1428750 w 2447925"/>
              <a:gd name="connsiteY58" fmla="*/ 561975 h 1162050"/>
              <a:gd name="connsiteX59" fmla="*/ 1400175 w 2447925"/>
              <a:gd name="connsiteY59" fmla="*/ 552450 h 1162050"/>
              <a:gd name="connsiteX60" fmla="*/ 1343025 w 2447925"/>
              <a:gd name="connsiteY60" fmla="*/ 504825 h 1162050"/>
              <a:gd name="connsiteX61" fmla="*/ 1285875 w 2447925"/>
              <a:gd name="connsiteY61" fmla="*/ 466725 h 1162050"/>
              <a:gd name="connsiteX62" fmla="*/ 1190625 w 2447925"/>
              <a:gd name="connsiteY62" fmla="*/ 409575 h 1162050"/>
              <a:gd name="connsiteX63" fmla="*/ 1162050 w 2447925"/>
              <a:gd name="connsiteY63" fmla="*/ 381000 h 1162050"/>
              <a:gd name="connsiteX64" fmla="*/ 1104900 w 2447925"/>
              <a:gd name="connsiteY64" fmla="*/ 342900 h 1162050"/>
              <a:gd name="connsiteX65" fmla="*/ 1047750 w 2447925"/>
              <a:gd name="connsiteY65" fmla="*/ 304800 h 1162050"/>
              <a:gd name="connsiteX66" fmla="*/ 1019175 w 2447925"/>
              <a:gd name="connsiteY66" fmla="*/ 285750 h 1162050"/>
              <a:gd name="connsiteX67" fmla="*/ 990600 w 2447925"/>
              <a:gd name="connsiteY67" fmla="*/ 266700 h 1162050"/>
              <a:gd name="connsiteX68" fmla="*/ 962025 w 2447925"/>
              <a:gd name="connsiteY68" fmla="*/ 238125 h 1162050"/>
              <a:gd name="connsiteX69" fmla="*/ 933450 w 2447925"/>
              <a:gd name="connsiteY69" fmla="*/ 219075 h 1162050"/>
              <a:gd name="connsiteX70" fmla="*/ 895350 w 2447925"/>
              <a:gd name="connsiteY70" fmla="*/ 190500 h 1162050"/>
              <a:gd name="connsiteX71" fmla="*/ 809625 w 2447925"/>
              <a:gd name="connsiteY71" fmla="*/ 133350 h 1162050"/>
              <a:gd name="connsiteX72" fmla="*/ 752475 w 2447925"/>
              <a:gd name="connsiteY72" fmla="*/ 95250 h 1162050"/>
              <a:gd name="connsiteX73" fmla="*/ 723900 w 2447925"/>
              <a:gd name="connsiteY73" fmla="*/ 76200 h 1162050"/>
              <a:gd name="connsiteX74" fmla="*/ 695325 w 2447925"/>
              <a:gd name="connsiteY74" fmla="*/ 66675 h 1162050"/>
              <a:gd name="connsiteX75" fmla="*/ 638175 w 2447925"/>
              <a:gd name="connsiteY75" fmla="*/ 28575 h 1162050"/>
              <a:gd name="connsiteX76" fmla="*/ 581025 w 2447925"/>
              <a:gd name="connsiteY76" fmla="*/ 0 h 1162050"/>
              <a:gd name="connsiteX77" fmla="*/ 552450 w 2447925"/>
              <a:gd name="connsiteY77" fmla="*/ 9525 h 1162050"/>
              <a:gd name="connsiteX78" fmla="*/ 561975 w 2447925"/>
              <a:gd name="connsiteY78" fmla="*/ 4762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447925" h="1162050">
                <a:moveTo>
                  <a:pt x="561975" y="47625"/>
                </a:moveTo>
                <a:cubicBezTo>
                  <a:pt x="549275" y="71438"/>
                  <a:pt x="488888" y="114485"/>
                  <a:pt x="476250" y="152400"/>
                </a:cubicBezTo>
                <a:cubicBezTo>
                  <a:pt x="473075" y="161925"/>
                  <a:pt x="471601" y="172198"/>
                  <a:pt x="466725" y="180975"/>
                </a:cubicBezTo>
                <a:cubicBezTo>
                  <a:pt x="455606" y="200989"/>
                  <a:pt x="441325" y="219075"/>
                  <a:pt x="428625" y="238125"/>
                </a:cubicBezTo>
                <a:cubicBezTo>
                  <a:pt x="422275" y="247650"/>
                  <a:pt x="413195" y="255840"/>
                  <a:pt x="409575" y="266700"/>
                </a:cubicBezTo>
                <a:cubicBezTo>
                  <a:pt x="403225" y="285750"/>
                  <a:pt x="401664" y="307142"/>
                  <a:pt x="390525" y="323850"/>
                </a:cubicBezTo>
                <a:cubicBezTo>
                  <a:pt x="384175" y="333375"/>
                  <a:pt x="376124" y="341964"/>
                  <a:pt x="371475" y="352425"/>
                </a:cubicBezTo>
                <a:cubicBezTo>
                  <a:pt x="363320" y="370775"/>
                  <a:pt x="363564" y="392867"/>
                  <a:pt x="352425" y="409575"/>
                </a:cubicBezTo>
                <a:cubicBezTo>
                  <a:pt x="346075" y="419100"/>
                  <a:pt x="338024" y="427689"/>
                  <a:pt x="333375" y="438150"/>
                </a:cubicBezTo>
                <a:cubicBezTo>
                  <a:pt x="325220" y="456500"/>
                  <a:pt x="325464" y="478592"/>
                  <a:pt x="314325" y="495300"/>
                </a:cubicBezTo>
                <a:cubicBezTo>
                  <a:pt x="307975" y="504825"/>
                  <a:pt x="299924" y="513414"/>
                  <a:pt x="295275" y="523875"/>
                </a:cubicBezTo>
                <a:cubicBezTo>
                  <a:pt x="287120" y="542225"/>
                  <a:pt x="282575" y="561975"/>
                  <a:pt x="276225" y="581025"/>
                </a:cubicBezTo>
                <a:cubicBezTo>
                  <a:pt x="273050" y="590550"/>
                  <a:pt x="272269" y="601246"/>
                  <a:pt x="266700" y="609600"/>
                </a:cubicBezTo>
                <a:lnTo>
                  <a:pt x="209550" y="695325"/>
                </a:lnTo>
                <a:cubicBezTo>
                  <a:pt x="203200" y="704850"/>
                  <a:pt x="194120" y="713040"/>
                  <a:pt x="190500" y="723900"/>
                </a:cubicBezTo>
                <a:cubicBezTo>
                  <a:pt x="184150" y="742950"/>
                  <a:pt x="182589" y="764342"/>
                  <a:pt x="171450" y="781050"/>
                </a:cubicBezTo>
                <a:cubicBezTo>
                  <a:pt x="152318" y="809748"/>
                  <a:pt x="147852" y="813888"/>
                  <a:pt x="133350" y="847725"/>
                </a:cubicBezTo>
                <a:cubicBezTo>
                  <a:pt x="129395" y="856953"/>
                  <a:pt x="128315" y="867320"/>
                  <a:pt x="123825" y="876300"/>
                </a:cubicBezTo>
                <a:cubicBezTo>
                  <a:pt x="118705" y="886539"/>
                  <a:pt x="109424" y="894414"/>
                  <a:pt x="104775" y="904875"/>
                </a:cubicBezTo>
                <a:cubicBezTo>
                  <a:pt x="96620" y="923225"/>
                  <a:pt x="96864" y="945317"/>
                  <a:pt x="85725" y="962025"/>
                </a:cubicBezTo>
                <a:cubicBezTo>
                  <a:pt x="79375" y="971550"/>
                  <a:pt x="71324" y="980139"/>
                  <a:pt x="66675" y="990600"/>
                </a:cubicBezTo>
                <a:cubicBezTo>
                  <a:pt x="58520" y="1008950"/>
                  <a:pt x="58764" y="1031042"/>
                  <a:pt x="47625" y="1047750"/>
                </a:cubicBezTo>
                <a:cubicBezTo>
                  <a:pt x="-6970" y="1129642"/>
                  <a:pt x="58485" y="1026030"/>
                  <a:pt x="19050" y="1104900"/>
                </a:cubicBezTo>
                <a:cubicBezTo>
                  <a:pt x="13930" y="1115139"/>
                  <a:pt x="6350" y="1123950"/>
                  <a:pt x="0" y="1133475"/>
                </a:cubicBezTo>
                <a:cubicBezTo>
                  <a:pt x="12700" y="1136650"/>
                  <a:pt x="25513" y="1139404"/>
                  <a:pt x="38100" y="1143000"/>
                </a:cubicBezTo>
                <a:cubicBezTo>
                  <a:pt x="47754" y="1145758"/>
                  <a:pt x="56874" y="1150347"/>
                  <a:pt x="66675" y="1152525"/>
                </a:cubicBezTo>
                <a:cubicBezTo>
                  <a:pt x="85528" y="1156715"/>
                  <a:pt x="104775" y="1158875"/>
                  <a:pt x="123825" y="1162050"/>
                </a:cubicBezTo>
                <a:lnTo>
                  <a:pt x="685800" y="1152525"/>
                </a:lnTo>
                <a:cubicBezTo>
                  <a:pt x="705104" y="1151931"/>
                  <a:pt x="723831" y="1145731"/>
                  <a:pt x="742950" y="1143000"/>
                </a:cubicBezTo>
                <a:cubicBezTo>
                  <a:pt x="768290" y="1139380"/>
                  <a:pt x="793787" y="1136934"/>
                  <a:pt x="819150" y="1133475"/>
                </a:cubicBezTo>
                <a:cubicBezTo>
                  <a:pt x="863640" y="1127408"/>
                  <a:pt x="907608" y="1115341"/>
                  <a:pt x="952500" y="1114425"/>
                </a:cubicBezTo>
                <a:lnTo>
                  <a:pt x="1419225" y="1104900"/>
                </a:lnTo>
                <a:cubicBezTo>
                  <a:pt x="1460500" y="1101725"/>
                  <a:pt x="1501881" y="1099709"/>
                  <a:pt x="1543050" y="1095375"/>
                </a:cubicBezTo>
                <a:cubicBezTo>
                  <a:pt x="1590679" y="1090361"/>
                  <a:pt x="1617893" y="1079046"/>
                  <a:pt x="1666875" y="1076325"/>
                </a:cubicBezTo>
                <a:cubicBezTo>
                  <a:pt x="1856031" y="1065816"/>
                  <a:pt x="2317327" y="1059739"/>
                  <a:pt x="2447925" y="1057275"/>
                </a:cubicBezTo>
                <a:cubicBezTo>
                  <a:pt x="2438400" y="1054100"/>
                  <a:pt x="2428127" y="1052626"/>
                  <a:pt x="2419350" y="1047750"/>
                </a:cubicBezTo>
                <a:cubicBezTo>
                  <a:pt x="2399336" y="1036631"/>
                  <a:pt x="2383920" y="1016890"/>
                  <a:pt x="2362200" y="1009650"/>
                </a:cubicBezTo>
                <a:cubicBezTo>
                  <a:pt x="2343150" y="1003300"/>
                  <a:pt x="2321758" y="1001739"/>
                  <a:pt x="2305050" y="990600"/>
                </a:cubicBezTo>
                <a:cubicBezTo>
                  <a:pt x="2295525" y="984250"/>
                  <a:pt x="2286936" y="976199"/>
                  <a:pt x="2276475" y="971550"/>
                </a:cubicBezTo>
                <a:cubicBezTo>
                  <a:pt x="2258125" y="963395"/>
                  <a:pt x="2236033" y="963639"/>
                  <a:pt x="2219325" y="952500"/>
                </a:cubicBezTo>
                <a:cubicBezTo>
                  <a:pt x="2209800" y="946150"/>
                  <a:pt x="2201211" y="938099"/>
                  <a:pt x="2190750" y="933450"/>
                </a:cubicBezTo>
                <a:cubicBezTo>
                  <a:pt x="2172400" y="925295"/>
                  <a:pt x="2152650" y="920750"/>
                  <a:pt x="2133600" y="914400"/>
                </a:cubicBezTo>
                <a:lnTo>
                  <a:pt x="2105025" y="904875"/>
                </a:lnTo>
                <a:cubicBezTo>
                  <a:pt x="2095500" y="901700"/>
                  <a:pt x="2084804" y="900919"/>
                  <a:pt x="2076450" y="895350"/>
                </a:cubicBezTo>
                <a:cubicBezTo>
                  <a:pt x="2031167" y="865161"/>
                  <a:pt x="2058735" y="879920"/>
                  <a:pt x="1990725" y="857250"/>
                </a:cubicBezTo>
                <a:lnTo>
                  <a:pt x="1962150" y="847725"/>
                </a:lnTo>
                <a:cubicBezTo>
                  <a:pt x="1952625" y="844550"/>
                  <a:pt x="1941929" y="843769"/>
                  <a:pt x="1933575" y="838200"/>
                </a:cubicBezTo>
                <a:cubicBezTo>
                  <a:pt x="1924050" y="831850"/>
                  <a:pt x="1915461" y="823799"/>
                  <a:pt x="1905000" y="819150"/>
                </a:cubicBezTo>
                <a:cubicBezTo>
                  <a:pt x="1828800" y="785283"/>
                  <a:pt x="1854651" y="817334"/>
                  <a:pt x="1771650" y="762000"/>
                </a:cubicBezTo>
                <a:cubicBezTo>
                  <a:pt x="1762125" y="755650"/>
                  <a:pt x="1753014" y="748630"/>
                  <a:pt x="1743075" y="742950"/>
                </a:cubicBezTo>
                <a:cubicBezTo>
                  <a:pt x="1730747" y="735905"/>
                  <a:pt x="1717016" y="731425"/>
                  <a:pt x="1704975" y="723900"/>
                </a:cubicBezTo>
                <a:cubicBezTo>
                  <a:pt x="1691513" y="715486"/>
                  <a:pt x="1680658" y="703201"/>
                  <a:pt x="1666875" y="695325"/>
                </a:cubicBezTo>
                <a:cubicBezTo>
                  <a:pt x="1658158" y="690344"/>
                  <a:pt x="1647077" y="690676"/>
                  <a:pt x="1638300" y="685800"/>
                </a:cubicBezTo>
                <a:cubicBezTo>
                  <a:pt x="1618286" y="674681"/>
                  <a:pt x="1600200" y="660400"/>
                  <a:pt x="1581150" y="647700"/>
                </a:cubicBezTo>
                <a:cubicBezTo>
                  <a:pt x="1571625" y="641350"/>
                  <a:pt x="1562814" y="633770"/>
                  <a:pt x="1552575" y="628650"/>
                </a:cubicBezTo>
                <a:cubicBezTo>
                  <a:pt x="1539875" y="622300"/>
                  <a:pt x="1526803" y="616645"/>
                  <a:pt x="1514475" y="609600"/>
                </a:cubicBezTo>
                <a:cubicBezTo>
                  <a:pt x="1504536" y="603920"/>
                  <a:pt x="1496139" y="595670"/>
                  <a:pt x="1485900" y="590550"/>
                </a:cubicBezTo>
                <a:cubicBezTo>
                  <a:pt x="1476920" y="586060"/>
                  <a:pt x="1466305" y="585515"/>
                  <a:pt x="1457325" y="581025"/>
                </a:cubicBezTo>
                <a:cubicBezTo>
                  <a:pt x="1447086" y="575905"/>
                  <a:pt x="1438989" y="567095"/>
                  <a:pt x="1428750" y="561975"/>
                </a:cubicBezTo>
                <a:cubicBezTo>
                  <a:pt x="1419770" y="557485"/>
                  <a:pt x="1409155" y="556940"/>
                  <a:pt x="1400175" y="552450"/>
                </a:cubicBezTo>
                <a:cubicBezTo>
                  <a:pt x="1359331" y="532028"/>
                  <a:pt x="1380943" y="534317"/>
                  <a:pt x="1343025" y="504825"/>
                </a:cubicBezTo>
                <a:cubicBezTo>
                  <a:pt x="1324953" y="490769"/>
                  <a:pt x="1306353" y="476964"/>
                  <a:pt x="1285875" y="466725"/>
                </a:cubicBezTo>
                <a:cubicBezTo>
                  <a:pt x="1255810" y="451693"/>
                  <a:pt x="1213613" y="432563"/>
                  <a:pt x="1190625" y="409575"/>
                </a:cubicBezTo>
                <a:cubicBezTo>
                  <a:pt x="1181100" y="400050"/>
                  <a:pt x="1172683" y="389270"/>
                  <a:pt x="1162050" y="381000"/>
                </a:cubicBezTo>
                <a:cubicBezTo>
                  <a:pt x="1143978" y="366944"/>
                  <a:pt x="1123950" y="355600"/>
                  <a:pt x="1104900" y="342900"/>
                </a:cubicBezTo>
                <a:lnTo>
                  <a:pt x="1047750" y="304800"/>
                </a:lnTo>
                <a:lnTo>
                  <a:pt x="1019175" y="285750"/>
                </a:lnTo>
                <a:cubicBezTo>
                  <a:pt x="1009650" y="279400"/>
                  <a:pt x="998695" y="274795"/>
                  <a:pt x="990600" y="266700"/>
                </a:cubicBezTo>
                <a:cubicBezTo>
                  <a:pt x="981075" y="257175"/>
                  <a:pt x="972373" y="246749"/>
                  <a:pt x="962025" y="238125"/>
                </a:cubicBezTo>
                <a:cubicBezTo>
                  <a:pt x="953231" y="230796"/>
                  <a:pt x="942765" y="225729"/>
                  <a:pt x="933450" y="219075"/>
                </a:cubicBezTo>
                <a:cubicBezTo>
                  <a:pt x="920532" y="209848"/>
                  <a:pt x="908355" y="199604"/>
                  <a:pt x="895350" y="190500"/>
                </a:cubicBezTo>
                <a:lnTo>
                  <a:pt x="809625" y="133350"/>
                </a:lnTo>
                <a:lnTo>
                  <a:pt x="752475" y="95250"/>
                </a:lnTo>
                <a:cubicBezTo>
                  <a:pt x="742950" y="88900"/>
                  <a:pt x="734760" y="79820"/>
                  <a:pt x="723900" y="76200"/>
                </a:cubicBezTo>
                <a:cubicBezTo>
                  <a:pt x="714375" y="73025"/>
                  <a:pt x="704102" y="71551"/>
                  <a:pt x="695325" y="66675"/>
                </a:cubicBezTo>
                <a:cubicBezTo>
                  <a:pt x="675311" y="55556"/>
                  <a:pt x="659895" y="35815"/>
                  <a:pt x="638175" y="28575"/>
                </a:cubicBezTo>
                <a:cubicBezTo>
                  <a:pt x="598740" y="15430"/>
                  <a:pt x="617954" y="24619"/>
                  <a:pt x="581025" y="0"/>
                </a:cubicBezTo>
                <a:cubicBezTo>
                  <a:pt x="571500" y="3175"/>
                  <a:pt x="559550" y="2425"/>
                  <a:pt x="552450" y="9525"/>
                </a:cubicBezTo>
                <a:cubicBezTo>
                  <a:pt x="545350" y="16625"/>
                  <a:pt x="574675" y="23812"/>
                  <a:pt x="561975" y="476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olný tvar 36"/>
          <p:cNvSpPr/>
          <p:nvPr/>
        </p:nvSpPr>
        <p:spPr>
          <a:xfrm>
            <a:off x="705743" y="5391924"/>
            <a:ext cx="190500" cy="219242"/>
          </a:xfrm>
          <a:custGeom>
            <a:avLst/>
            <a:gdLst>
              <a:gd name="connsiteX0" fmla="*/ 0 w 190500"/>
              <a:gd name="connsiteY0" fmla="*/ 219242 h 219242"/>
              <a:gd name="connsiteX1" fmla="*/ 38100 w 190500"/>
              <a:gd name="connsiteY1" fmla="*/ 114467 h 219242"/>
              <a:gd name="connsiteX2" fmla="*/ 47625 w 190500"/>
              <a:gd name="connsiteY2" fmla="*/ 85892 h 219242"/>
              <a:gd name="connsiteX3" fmla="*/ 76200 w 190500"/>
              <a:gd name="connsiteY3" fmla="*/ 57317 h 219242"/>
              <a:gd name="connsiteX4" fmla="*/ 123825 w 190500"/>
              <a:gd name="connsiteY4" fmla="*/ 19217 h 219242"/>
              <a:gd name="connsiteX5" fmla="*/ 152400 w 190500"/>
              <a:gd name="connsiteY5" fmla="*/ 114467 h 219242"/>
              <a:gd name="connsiteX6" fmla="*/ 161925 w 190500"/>
              <a:gd name="connsiteY6" fmla="*/ 143042 h 219242"/>
              <a:gd name="connsiteX7" fmla="*/ 171450 w 190500"/>
              <a:gd name="connsiteY7" fmla="*/ 171617 h 219242"/>
              <a:gd name="connsiteX8" fmla="*/ 190500 w 190500"/>
              <a:gd name="connsiteY8" fmla="*/ 200192 h 219242"/>
              <a:gd name="connsiteX9" fmla="*/ 171450 w 190500"/>
              <a:gd name="connsiteY9" fmla="*/ 133517 h 219242"/>
              <a:gd name="connsiteX10" fmla="*/ 142875 w 190500"/>
              <a:gd name="connsiteY10" fmla="*/ 114467 h 219242"/>
              <a:gd name="connsiteX11" fmla="*/ 47625 w 190500"/>
              <a:gd name="connsiteY11" fmla="*/ 123992 h 21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0500" h="219242">
                <a:moveTo>
                  <a:pt x="0" y="219242"/>
                </a:moveTo>
                <a:cubicBezTo>
                  <a:pt x="26508" y="152973"/>
                  <a:pt x="13643" y="187837"/>
                  <a:pt x="38100" y="114467"/>
                </a:cubicBezTo>
                <a:cubicBezTo>
                  <a:pt x="41275" y="104942"/>
                  <a:pt x="40525" y="92992"/>
                  <a:pt x="47625" y="85892"/>
                </a:cubicBezTo>
                <a:lnTo>
                  <a:pt x="76200" y="57317"/>
                </a:lnTo>
                <a:cubicBezTo>
                  <a:pt x="98870" y="-10693"/>
                  <a:pt x="78542" y="-10972"/>
                  <a:pt x="123825" y="19217"/>
                </a:cubicBezTo>
                <a:cubicBezTo>
                  <a:pt x="138220" y="76798"/>
                  <a:pt x="129210" y="44898"/>
                  <a:pt x="152400" y="114467"/>
                </a:cubicBezTo>
                <a:lnTo>
                  <a:pt x="161925" y="143042"/>
                </a:lnTo>
                <a:cubicBezTo>
                  <a:pt x="165100" y="152567"/>
                  <a:pt x="165881" y="163263"/>
                  <a:pt x="171450" y="171617"/>
                </a:cubicBezTo>
                <a:lnTo>
                  <a:pt x="190500" y="200192"/>
                </a:lnTo>
                <a:cubicBezTo>
                  <a:pt x="189878" y="197703"/>
                  <a:pt x="176419" y="139728"/>
                  <a:pt x="171450" y="133517"/>
                </a:cubicBezTo>
                <a:cubicBezTo>
                  <a:pt x="164299" y="124578"/>
                  <a:pt x="152400" y="120817"/>
                  <a:pt x="142875" y="114467"/>
                </a:cubicBezTo>
                <a:cubicBezTo>
                  <a:pt x="73198" y="126080"/>
                  <a:pt x="105038" y="123992"/>
                  <a:pt x="47625" y="12399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olný tvar 37"/>
          <p:cNvSpPr/>
          <p:nvPr/>
        </p:nvSpPr>
        <p:spPr>
          <a:xfrm>
            <a:off x="4630043" y="5125391"/>
            <a:ext cx="181996" cy="295275"/>
          </a:xfrm>
          <a:custGeom>
            <a:avLst/>
            <a:gdLst>
              <a:gd name="connsiteX0" fmla="*/ 19050 w 181996"/>
              <a:gd name="connsiteY0" fmla="*/ 276225 h 295275"/>
              <a:gd name="connsiteX1" fmla="*/ 9525 w 181996"/>
              <a:gd name="connsiteY1" fmla="*/ 123825 h 295275"/>
              <a:gd name="connsiteX2" fmla="*/ 0 w 181996"/>
              <a:gd name="connsiteY2" fmla="*/ 57150 h 295275"/>
              <a:gd name="connsiteX3" fmla="*/ 9525 w 181996"/>
              <a:gd name="connsiteY3" fmla="*/ 9525 h 295275"/>
              <a:gd name="connsiteX4" fmla="*/ 38100 w 181996"/>
              <a:gd name="connsiteY4" fmla="*/ 0 h 295275"/>
              <a:gd name="connsiteX5" fmla="*/ 104775 w 181996"/>
              <a:gd name="connsiteY5" fmla="*/ 9525 h 295275"/>
              <a:gd name="connsiteX6" fmla="*/ 133350 w 181996"/>
              <a:gd name="connsiteY6" fmla="*/ 66675 h 295275"/>
              <a:gd name="connsiteX7" fmla="*/ 123825 w 181996"/>
              <a:gd name="connsiteY7" fmla="*/ 123825 h 295275"/>
              <a:gd name="connsiteX8" fmla="*/ 95250 w 181996"/>
              <a:gd name="connsiteY8" fmla="*/ 133350 h 295275"/>
              <a:gd name="connsiteX9" fmla="*/ 57150 w 181996"/>
              <a:gd name="connsiteY9" fmla="*/ 142875 h 295275"/>
              <a:gd name="connsiteX10" fmla="*/ 85725 w 181996"/>
              <a:gd name="connsiteY10" fmla="*/ 152400 h 295275"/>
              <a:gd name="connsiteX11" fmla="*/ 123825 w 181996"/>
              <a:gd name="connsiteY11" fmla="*/ 161925 h 295275"/>
              <a:gd name="connsiteX12" fmla="*/ 152400 w 181996"/>
              <a:gd name="connsiteY12" fmla="*/ 180975 h 295275"/>
              <a:gd name="connsiteX13" fmla="*/ 171450 w 181996"/>
              <a:gd name="connsiteY13" fmla="*/ 209550 h 295275"/>
              <a:gd name="connsiteX14" fmla="*/ 171450 w 181996"/>
              <a:gd name="connsiteY14" fmla="*/ 285750 h 295275"/>
              <a:gd name="connsiteX15" fmla="*/ 142875 w 181996"/>
              <a:gd name="connsiteY15" fmla="*/ 295275 h 295275"/>
              <a:gd name="connsiteX16" fmla="*/ 19050 w 181996"/>
              <a:gd name="connsiteY16" fmla="*/ 276225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1996" h="295275">
                <a:moveTo>
                  <a:pt x="19050" y="276225"/>
                </a:moveTo>
                <a:cubicBezTo>
                  <a:pt x="-3175" y="247650"/>
                  <a:pt x="13934" y="174533"/>
                  <a:pt x="9525" y="123825"/>
                </a:cubicBezTo>
                <a:cubicBezTo>
                  <a:pt x="7580" y="101459"/>
                  <a:pt x="0" y="79601"/>
                  <a:pt x="0" y="57150"/>
                </a:cubicBezTo>
                <a:cubicBezTo>
                  <a:pt x="0" y="40961"/>
                  <a:pt x="545" y="22995"/>
                  <a:pt x="9525" y="9525"/>
                </a:cubicBezTo>
                <a:cubicBezTo>
                  <a:pt x="15094" y="1171"/>
                  <a:pt x="28575" y="3175"/>
                  <a:pt x="38100" y="0"/>
                </a:cubicBezTo>
                <a:cubicBezTo>
                  <a:pt x="60325" y="3175"/>
                  <a:pt x="84259" y="407"/>
                  <a:pt x="104775" y="9525"/>
                </a:cubicBezTo>
                <a:cubicBezTo>
                  <a:pt x="119225" y="15947"/>
                  <a:pt x="129124" y="53996"/>
                  <a:pt x="133350" y="66675"/>
                </a:cubicBezTo>
                <a:cubicBezTo>
                  <a:pt x="130175" y="85725"/>
                  <a:pt x="133407" y="107057"/>
                  <a:pt x="123825" y="123825"/>
                </a:cubicBezTo>
                <a:cubicBezTo>
                  <a:pt x="118844" y="132542"/>
                  <a:pt x="104904" y="130592"/>
                  <a:pt x="95250" y="133350"/>
                </a:cubicBezTo>
                <a:cubicBezTo>
                  <a:pt x="82663" y="136946"/>
                  <a:pt x="69850" y="139700"/>
                  <a:pt x="57150" y="142875"/>
                </a:cubicBezTo>
                <a:cubicBezTo>
                  <a:pt x="66675" y="146050"/>
                  <a:pt x="76071" y="149642"/>
                  <a:pt x="85725" y="152400"/>
                </a:cubicBezTo>
                <a:cubicBezTo>
                  <a:pt x="98312" y="155996"/>
                  <a:pt x="111793" y="156768"/>
                  <a:pt x="123825" y="161925"/>
                </a:cubicBezTo>
                <a:cubicBezTo>
                  <a:pt x="134347" y="166434"/>
                  <a:pt x="142875" y="174625"/>
                  <a:pt x="152400" y="180975"/>
                </a:cubicBezTo>
                <a:cubicBezTo>
                  <a:pt x="158750" y="190500"/>
                  <a:pt x="166330" y="199311"/>
                  <a:pt x="171450" y="209550"/>
                </a:cubicBezTo>
                <a:cubicBezTo>
                  <a:pt x="183150" y="232951"/>
                  <a:pt x="187691" y="261388"/>
                  <a:pt x="171450" y="285750"/>
                </a:cubicBezTo>
                <a:cubicBezTo>
                  <a:pt x="165881" y="294104"/>
                  <a:pt x="152400" y="292100"/>
                  <a:pt x="142875" y="295275"/>
                </a:cubicBezTo>
                <a:cubicBezTo>
                  <a:pt x="41307" y="285118"/>
                  <a:pt x="41275" y="304800"/>
                  <a:pt x="19050" y="2762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Volný tvar 38"/>
          <p:cNvSpPr/>
          <p:nvPr/>
        </p:nvSpPr>
        <p:spPr>
          <a:xfrm>
            <a:off x="1667768" y="2877491"/>
            <a:ext cx="152400" cy="171450"/>
          </a:xfrm>
          <a:custGeom>
            <a:avLst/>
            <a:gdLst>
              <a:gd name="connsiteX0" fmla="*/ 123825 w 152400"/>
              <a:gd name="connsiteY0" fmla="*/ 0 h 171450"/>
              <a:gd name="connsiteX1" fmla="*/ 38100 w 152400"/>
              <a:gd name="connsiteY1" fmla="*/ 9525 h 171450"/>
              <a:gd name="connsiteX2" fmla="*/ 0 w 152400"/>
              <a:gd name="connsiteY2" fmla="*/ 66675 h 171450"/>
              <a:gd name="connsiteX3" fmla="*/ 38100 w 152400"/>
              <a:gd name="connsiteY3" fmla="*/ 161925 h 171450"/>
              <a:gd name="connsiteX4" fmla="*/ 66675 w 152400"/>
              <a:gd name="connsiteY4" fmla="*/ 171450 h 171450"/>
              <a:gd name="connsiteX5" fmla="*/ 152400 w 152400"/>
              <a:gd name="connsiteY5" fmla="*/ 1619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400" h="171450">
                <a:moveTo>
                  <a:pt x="123825" y="0"/>
                </a:moveTo>
                <a:cubicBezTo>
                  <a:pt x="95250" y="3175"/>
                  <a:pt x="63414" y="-4106"/>
                  <a:pt x="38100" y="9525"/>
                </a:cubicBezTo>
                <a:cubicBezTo>
                  <a:pt x="17941" y="20380"/>
                  <a:pt x="0" y="66675"/>
                  <a:pt x="0" y="66675"/>
                </a:cubicBezTo>
                <a:cubicBezTo>
                  <a:pt x="8467" y="134408"/>
                  <a:pt x="-10665" y="137542"/>
                  <a:pt x="38100" y="161925"/>
                </a:cubicBezTo>
                <a:cubicBezTo>
                  <a:pt x="47080" y="166415"/>
                  <a:pt x="57150" y="168275"/>
                  <a:pt x="66675" y="171450"/>
                </a:cubicBezTo>
                <a:lnTo>
                  <a:pt x="152400" y="1619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2" name="Skupina 91"/>
          <p:cNvGrpSpPr/>
          <p:nvPr/>
        </p:nvGrpSpPr>
        <p:grpSpPr>
          <a:xfrm>
            <a:off x="2067818" y="5334941"/>
            <a:ext cx="885825" cy="295275"/>
            <a:chOff x="3267075" y="4467225"/>
            <a:chExt cx="885825" cy="295275"/>
          </a:xfrm>
        </p:grpSpPr>
        <p:sp>
          <p:nvSpPr>
            <p:cNvPr id="41" name="Volný tvar 40"/>
            <p:cNvSpPr/>
            <p:nvPr/>
          </p:nvSpPr>
          <p:spPr>
            <a:xfrm>
              <a:off x="3267075" y="4467225"/>
              <a:ext cx="238125" cy="238549"/>
            </a:xfrm>
            <a:custGeom>
              <a:avLst/>
              <a:gdLst>
                <a:gd name="connsiteX0" fmla="*/ 238125 w 238125"/>
                <a:gd name="connsiteY0" fmla="*/ 19050 h 238549"/>
                <a:gd name="connsiteX1" fmla="*/ 190500 w 238125"/>
                <a:gd name="connsiteY1" fmla="*/ 9525 h 238549"/>
                <a:gd name="connsiteX2" fmla="*/ 161925 w 238125"/>
                <a:gd name="connsiteY2" fmla="*/ 0 h 238549"/>
                <a:gd name="connsiteX3" fmla="*/ 95250 w 238125"/>
                <a:gd name="connsiteY3" fmla="*/ 9525 h 238549"/>
                <a:gd name="connsiteX4" fmla="*/ 38100 w 238125"/>
                <a:gd name="connsiteY4" fmla="*/ 47625 h 238549"/>
                <a:gd name="connsiteX5" fmla="*/ 9525 w 238125"/>
                <a:gd name="connsiteY5" fmla="*/ 104775 h 238549"/>
                <a:gd name="connsiteX6" fmla="*/ 0 w 238125"/>
                <a:gd name="connsiteY6" fmla="*/ 133350 h 238549"/>
                <a:gd name="connsiteX7" fmla="*/ 9525 w 238125"/>
                <a:gd name="connsiteY7" fmla="*/ 219075 h 238549"/>
                <a:gd name="connsiteX8" fmla="*/ 38100 w 238125"/>
                <a:gd name="connsiteY8" fmla="*/ 238125 h 238549"/>
                <a:gd name="connsiteX9" fmla="*/ 133350 w 238125"/>
                <a:gd name="connsiteY9" fmla="*/ 228600 h 238549"/>
                <a:gd name="connsiteX10" fmla="*/ 142875 w 238125"/>
                <a:gd name="connsiteY10" fmla="*/ 171450 h 238549"/>
                <a:gd name="connsiteX11" fmla="*/ 114300 w 238125"/>
                <a:gd name="connsiteY11" fmla="*/ 161925 h 238549"/>
                <a:gd name="connsiteX12" fmla="*/ 47625 w 238125"/>
                <a:gd name="connsiteY12" fmla="*/ 180975 h 238549"/>
                <a:gd name="connsiteX13" fmla="*/ 38100 w 238125"/>
                <a:gd name="connsiteY13" fmla="*/ 209550 h 238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8125" h="238549">
                  <a:moveTo>
                    <a:pt x="238125" y="19050"/>
                  </a:moveTo>
                  <a:cubicBezTo>
                    <a:pt x="222250" y="15875"/>
                    <a:pt x="206206" y="13452"/>
                    <a:pt x="190500" y="9525"/>
                  </a:cubicBezTo>
                  <a:cubicBezTo>
                    <a:pt x="180760" y="7090"/>
                    <a:pt x="171965" y="0"/>
                    <a:pt x="161925" y="0"/>
                  </a:cubicBezTo>
                  <a:cubicBezTo>
                    <a:pt x="139474" y="0"/>
                    <a:pt x="117475" y="6350"/>
                    <a:pt x="95250" y="9525"/>
                  </a:cubicBezTo>
                  <a:cubicBezTo>
                    <a:pt x="76200" y="22225"/>
                    <a:pt x="45340" y="25905"/>
                    <a:pt x="38100" y="47625"/>
                  </a:cubicBezTo>
                  <a:cubicBezTo>
                    <a:pt x="14159" y="119449"/>
                    <a:pt x="46454" y="30917"/>
                    <a:pt x="9525" y="104775"/>
                  </a:cubicBezTo>
                  <a:cubicBezTo>
                    <a:pt x="5035" y="113755"/>
                    <a:pt x="3175" y="123825"/>
                    <a:pt x="0" y="133350"/>
                  </a:cubicBezTo>
                  <a:cubicBezTo>
                    <a:pt x="3175" y="161925"/>
                    <a:pt x="-300" y="192055"/>
                    <a:pt x="9525" y="219075"/>
                  </a:cubicBezTo>
                  <a:cubicBezTo>
                    <a:pt x="13437" y="229833"/>
                    <a:pt x="26686" y="237247"/>
                    <a:pt x="38100" y="238125"/>
                  </a:cubicBezTo>
                  <a:cubicBezTo>
                    <a:pt x="69914" y="240572"/>
                    <a:pt x="101600" y="231775"/>
                    <a:pt x="133350" y="228600"/>
                  </a:cubicBezTo>
                  <a:cubicBezTo>
                    <a:pt x="145979" y="209656"/>
                    <a:pt x="166536" y="195111"/>
                    <a:pt x="142875" y="171450"/>
                  </a:cubicBezTo>
                  <a:cubicBezTo>
                    <a:pt x="135775" y="164350"/>
                    <a:pt x="123825" y="165100"/>
                    <a:pt x="114300" y="161925"/>
                  </a:cubicBezTo>
                  <a:cubicBezTo>
                    <a:pt x="113970" y="162007"/>
                    <a:pt x="52180" y="176420"/>
                    <a:pt x="47625" y="180975"/>
                  </a:cubicBezTo>
                  <a:cubicBezTo>
                    <a:pt x="40525" y="188075"/>
                    <a:pt x="38100" y="209550"/>
                    <a:pt x="38100" y="20955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" name="Volný tvar 43"/>
            <p:cNvSpPr/>
            <p:nvPr/>
          </p:nvSpPr>
          <p:spPr>
            <a:xfrm>
              <a:off x="3571875" y="4619625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02" name="Skupina 101"/>
          <p:cNvGrpSpPr/>
          <p:nvPr/>
        </p:nvGrpSpPr>
        <p:grpSpPr>
          <a:xfrm>
            <a:off x="2820293" y="3506141"/>
            <a:ext cx="866775" cy="328612"/>
            <a:chOff x="4019550" y="2638425"/>
            <a:chExt cx="866775" cy="328612"/>
          </a:xfrm>
        </p:grpSpPr>
        <p:sp>
          <p:nvSpPr>
            <p:cNvPr id="57" name="Volný tvar 56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7" name="Volný tvar 96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86" name="Skupina 85"/>
          <p:cNvGrpSpPr/>
          <p:nvPr/>
        </p:nvGrpSpPr>
        <p:grpSpPr>
          <a:xfrm>
            <a:off x="119955" y="3974240"/>
            <a:ext cx="1057275" cy="317147"/>
            <a:chOff x="1514475" y="3121378"/>
            <a:chExt cx="1057275" cy="317147"/>
          </a:xfrm>
        </p:grpSpPr>
        <p:sp>
          <p:nvSpPr>
            <p:cNvPr id="67" name="Volný tvar 66"/>
            <p:cNvSpPr/>
            <p:nvPr/>
          </p:nvSpPr>
          <p:spPr>
            <a:xfrm>
              <a:off x="1514475" y="3121378"/>
              <a:ext cx="123825" cy="231604"/>
            </a:xfrm>
            <a:custGeom>
              <a:avLst/>
              <a:gdLst>
                <a:gd name="connsiteX0" fmla="*/ 0 w 123825"/>
                <a:gd name="connsiteY0" fmla="*/ 69497 h 231604"/>
                <a:gd name="connsiteX1" fmla="*/ 9525 w 123825"/>
                <a:gd name="connsiteY1" fmla="*/ 2822 h 231604"/>
                <a:gd name="connsiteX2" fmla="*/ 38100 w 123825"/>
                <a:gd name="connsiteY2" fmla="*/ 12347 h 231604"/>
                <a:gd name="connsiteX3" fmla="*/ 66675 w 123825"/>
                <a:gd name="connsiteY3" fmla="*/ 40922 h 231604"/>
                <a:gd name="connsiteX4" fmla="*/ 47625 w 123825"/>
                <a:gd name="connsiteY4" fmla="*/ 155222 h 231604"/>
                <a:gd name="connsiteX5" fmla="*/ 9525 w 123825"/>
                <a:gd name="connsiteY5" fmla="*/ 212372 h 231604"/>
                <a:gd name="connsiteX6" fmla="*/ 38100 w 123825"/>
                <a:gd name="connsiteY6" fmla="*/ 231422 h 231604"/>
                <a:gd name="connsiteX7" fmla="*/ 66675 w 123825"/>
                <a:gd name="connsiteY7" fmla="*/ 221897 h 231604"/>
                <a:gd name="connsiteX8" fmla="*/ 123825 w 123825"/>
                <a:gd name="connsiteY8" fmla="*/ 221897 h 231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3825" h="231604">
                  <a:moveTo>
                    <a:pt x="0" y="69497"/>
                  </a:moveTo>
                  <a:cubicBezTo>
                    <a:pt x="3175" y="47272"/>
                    <a:pt x="-2928" y="21502"/>
                    <a:pt x="9525" y="2822"/>
                  </a:cubicBezTo>
                  <a:cubicBezTo>
                    <a:pt x="15094" y="-5532"/>
                    <a:pt x="29746" y="6778"/>
                    <a:pt x="38100" y="12347"/>
                  </a:cubicBezTo>
                  <a:cubicBezTo>
                    <a:pt x="49308" y="19819"/>
                    <a:pt x="57150" y="31397"/>
                    <a:pt x="66675" y="40922"/>
                  </a:cubicBezTo>
                  <a:cubicBezTo>
                    <a:pt x="64926" y="56660"/>
                    <a:pt x="63139" y="127297"/>
                    <a:pt x="47625" y="155222"/>
                  </a:cubicBezTo>
                  <a:cubicBezTo>
                    <a:pt x="36506" y="175236"/>
                    <a:pt x="9525" y="212372"/>
                    <a:pt x="9525" y="212372"/>
                  </a:cubicBezTo>
                  <a:cubicBezTo>
                    <a:pt x="19050" y="218722"/>
                    <a:pt x="26808" y="229540"/>
                    <a:pt x="38100" y="231422"/>
                  </a:cubicBezTo>
                  <a:cubicBezTo>
                    <a:pt x="48004" y="233073"/>
                    <a:pt x="56696" y="223006"/>
                    <a:pt x="66675" y="221897"/>
                  </a:cubicBezTo>
                  <a:cubicBezTo>
                    <a:pt x="85608" y="219793"/>
                    <a:pt x="104775" y="221897"/>
                    <a:pt x="123825" y="221897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8" name="Volný tvar 67"/>
            <p:cNvSpPr/>
            <p:nvPr/>
          </p:nvSpPr>
          <p:spPr>
            <a:xfrm>
              <a:off x="1695450" y="3314700"/>
              <a:ext cx="0" cy="123825"/>
            </a:xfrm>
            <a:custGeom>
              <a:avLst/>
              <a:gdLst>
                <a:gd name="connsiteX0" fmla="*/ 0 w 0"/>
                <a:gd name="connsiteY0" fmla="*/ 0 h 123825"/>
                <a:gd name="connsiteX1" fmla="*/ 0 w 0"/>
                <a:gd name="connsiteY1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23825">
                  <a:moveTo>
                    <a:pt x="0" y="0"/>
                  </a:moveTo>
                  <a:lnTo>
                    <a:pt x="0" y="123825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9" name="Volný tvar 68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9" name="Volný tvar 98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04" name="Volný tvar 103"/>
          <p:cNvSpPr/>
          <p:nvPr/>
        </p:nvSpPr>
        <p:spPr>
          <a:xfrm>
            <a:off x="1220093" y="2972741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11" name="Skupina 110"/>
          <p:cNvGrpSpPr/>
          <p:nvPr/>
        </p:nvGrpSpPr>
        <p:grpSpPr>
          <a:xfrm>
            <a:off x="2763143" y="2591741"/>
            <a:ext cx="390525" cy="514350"/>
            <a:chOff x="3962400" y="1724025"/>
            <a:chExt cx="390525" cy="514350"/>
          </a:xfrm>
        </p:grpSpPr>
        <p:sp>
          <p:nvSpPr>
            <p:cNvPr id="105" name="Volný tvar 104"/>
            <p:cNvSpPr/>
            <p:nvPr/>
          </p:nvSpPr>
          <p:spPr>
            <a:xfrm>
              <a:off x="3962400" y="1724025"/>
              <a:ext cx="276449" cy="409575"/>
            </a:xfrm>
            <a:custGeom>
              <a:avLst/>
              <a:gdLst>
                <a:gd name="connsiteX0" fmla="*/ 0 w 276449"/>
                <a:gd name="connsiteY0" fmla="*/ 333375 h 409575"/>
                <a:gd name="connsiteX1" fmla="*/ 85725 w 276449"/>
                <a:gd name="connsiteY1" fmla="*/ 285750 h 409575"/>
                <a:gd name="connsiteX2" fmla="*/ 142875 w 276449"/>
                <a:gd name="connsiteY2" fmla="*/ 247650 h 409575"/>
                <a:gd name="connsiteX3" fmla="*/ 161925 w 276449"/>
                <a:gd name="connsiteY3" fmla="*/ 219075 h 409575"/>
                <a:gd name="connsiteX4" fmla="*/ 190500 w 276449"/>
                <a:gd name="connsiteY4" fmla="*/ 209550 h 409575"/>
                <a:gd name="connsiteX5" fmla="*/ 228600 w 276449"/>
                <a:gd name="connsiteY5" fmla="*/ 152400 h 409575"/>
                <a:gd name="connsiteX6" fmla="*/ 257175 w 276449"/>
                <a:gd name="connsiteY6" fmla="*/ 123825 h 409575"/>
                <a:gd name="connsiteX7" fmla="*/ 266700 w 276449"/>
                <a:gd name="connsiteY7" fmla="*/ 0 h 409575"/>
                <a:gd name="connsiteX8" fmla="*/ 180975 w 276449"/>
                <a:gd name="connsiteY8" fmla="*/ 38100 h 409575"/>
                <a:gd name="connsiteX9" fmla="*/ 142875 w 276449"/>
                <a:gd name="connsiteY9" fmla="*/ 123825 h 409575"/>
                <a:gd name="connsiteX10" fmla="*/ 133350 w 276449"/>
                <a:gd name="connsiteY10" fmla="*/ 152400 h 409575"/>
                <a:gd name="connsiteX11" fmla="*/ 123825 w 276449"/>
                <a:gd name="connsiteY11" fmla="*/ 180975 h 409575"/>
                <a:gd name="connsiteX12" fmla="*/ 114300 w 276449"/>
                <a:gd name="connsiteY12" fmla="*/ 257175 h 409575"/>
                <a:gd name="connsiteX13" fmla="*/ 104775 w 276449"/>
                <a:gd name="connsiteY13" fmla="*/ 295275 h 409575"/>
                <a:gd name="connsiteX14" fmla="*/ 133350 w 276449"/>
                <a:gd name="connsiteY14" fmla="*/ 266700 h 409575"/>
                <a:gd name="connsiteX15" fmla="*/ 219075 w 276449"/>
                <a:gd name="connsiteY15" fmla="*/ 219075 h 409575"/>
                <a:gd name="connsiteX16" fmla="*/ 219075 w 276449"/>
                <a:gd name="connsiteY16" fmla="*/ 276225 h 409575"/>
                <a:gd name="connsiteX17" fmla="*/ 161925 w 276449"/>
                <a:gd name="connsiteY17" fmla="*/ 295275 h 409575"/>
                <a:gd name="connsiteX18" fmla="*/ 190500 w 276449"/>
                <a:gd name="connsiteY18" fmla="*/ 352425 h 409575"/>
                <a:gd name="connsiteX19" fmla="*/ 219075 w 276449"/>
                <a:gd name="connsiteY19" fmla="*/ 371475 h 409575"/>
                <a:gd name="connsiteX20" fmla="*/ 228600 w 276449"/>
                <a:gd name="connsiteY20" fmla="*/ 400050 h 409575"/>
                <a:gd name="connsiteX21" fmla="*/ 257175 w 276449"/>
                <a:gd name="connsiteY21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76449" h="409575">
                  <a:moveTo>
                    <a:pt x="0" y="333375"/>
                  </a:moveTo>
                  <a:cubicBezTo>
                    <a:pt x="24321" y="321214"/>
                    <a:pt x="62577" y="305040"/>
                    <a:pt x="85725" y="285750"/>
                  </a:cubicBezTo>
                  <a:cubicBezTo>
                    <a:pt x="133291" y="246112"/>
                    <a:pt x="92657" y="264389"/>
                    <a:pt x="142875" y="247650"/>
                  </a:cubicBezTo>
                  <a:cubicBezTo>
                    <a:pt x="149225" y="238125"/>
                    <a:pt x="152986" y="226226"/>
                    <a:pt x="161925" y="219075"/>
                  </a:cubicBezTo>
                  <a:cubicBezTo>
                    <a:pt x="169765" y="212803"/>
                    <a:pt x="183400" y="216650"/>
                    <a:pt x="190500" y="209550"/>
                  </a:cubicBezTo>
                  <a:cubicBezTo>
                    <a:pt x="206689" y="193361"/>
                    <a:pt x="212411" y="168589"/>
                    <a:pt x="228600" y="152400"/>
                  </a:cubicBezTo>
                  <a:lnTo>
                    <a:pt x="257175" y="123825"/>
                  </a:lnTo>
                  <a:cubicBezTo>
                    <a:pt x="283325" y="45376"/>
                    <a:pt x="279065" y="86554"/>
                    <a:pt x="266700" y="0"/>
                  </a:cubicBezTo>
                  <a:cubicBezTo>
                    <a:pt x="198690" y="22670"/>
                    <a:pt x="226258" y="7911"/>
                    <a:pt x="180975" y="38100"/>
                  </a:cubicBezTo>
                  <a:cubicBezTo>
                    <a:pt x="150786" y="83383"/>
                    <a:pt x="165545" y="55815"/>
                    <a:pt x="142875" y="123825"/>
                  </a:cubicBezTo>
                  <a:lnTo>
                    <a:pt x="133350" y="152400"/>
                  </a:lnTo>
                  <a:lnTo>
                    <a:pt x="123825" y="180975"/>
                  </a:lnTo>
                  <a:cubicBezTo>
                    <a:pt x="120650" y="206375"/>
                    <a:pt x="118508" y="231926"/>
                    <a:pt x="114300" y="257175"/>
                  </a:cubicBezTo>
                  <a:cubicBezTo>
                    <a:pt x="112148" y="270088"/>
                    <a:pt x="93066" y="289421"/>
                    <a:pt x="104775" y="295275"/>
                  </a:cubicBezTo>
                  <a:cubicBezTo>
                    <a:pt x="116823" y="301299"/>
                    <a:pt x="122717" y="274970"/>
                    <a:pt x="133350" y="266700"/>
                  </a:cubicBezTo>
                  <a:cubicBezTo>
                    <a:pt x="182478" y="228489"/>
                    <a:pt x="175961" y="233446"/>
                    <a:pt x="219075" y="219075"/>
                  </a:cubicBezTo>
                  <a:cubicBezTo>
                    <a:pt x="223960" y="233729"/>
                    <a:pt x="239590" y="261571"/>
                    <a:pt x="219075" y="276225"/>
                  </a:cubicBezTo>
                  <a:cubicBezTo>
                    <a:pt x="202735" y="287897"/>
                    <a:pt x="161925" y="295275"/>
                    <a:pt x="161925" y="295275"/>
                  </a:cubicBezTo>
                  <a:cubicBezTo>
                    <a:pt x="169672" y="318516"/>
                    <a:pt x="172036" y="333961"/>
                    <a:pt x="190500" y="352425"/>
                  </a:cubicBezTo>
                  <a:cubicBezTo>
                    <a:pt x="198595" y="360520"/>
                    <a:pt x="209550" y="365125"/>
                    <a:pt x="219075" y="371475"/>
                  </a:cubicBezTo>
                  <a:cubicBezTo>
                    <a:pt x="222250" y="381000"/>
                    <a:pt x="221500" y="392950"/>
                    <a:pt x="228600" y="400050"/>
                  </a:cubicBezTo>
                  <a:cubicBezTo>
                    <a:pt x="235700" y="407150"/>
                    <a:pt x="257175" y="409575"/>
                    <a:pt x="257175" y="40957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6" name="Volný tvar 105"/>
            <p:cNvSpPr/>
            <p:nvPr/>
          </p:nvSpPr>
          <p:spPr>
            <a:xfrm>
              <a:off x="4276725" y="2092689"/>
              <a:ext cx="76200" cy="145686"/>
            </a:xfrm>
            <a:custGeom>
              <a:avLst/>
              <a:gdLst>
                <a:gd name="connsiteX0" fmla="*/ 0 w 76200"/>
                <a:gd name="connsiteY0" fmla="*/ 40911 h 145686"/>
                <a:gd name="connsiteX1" fmla="*/ 47625 w 76200"/>
                <a:gd name="connsiteY1" fmla="*/ 21861 h 145686"/>
                <a:gd name="connsiteX2" fmla="*/ 76200 w 76200"/>
                <a:gd name="connsiteY2" fmla="*/ 2811 h 145686"/>
                <a:gd name="connsiteX3" fmla="*/ 47625 w 76200"/>
                <a:gd name="connsiteY3" fmla="*/ 88536 h 145686"/>
                <a:gd name="connsiteX4" fmla="*/ 38100 w 76200"/>
                <a:gd name="connsiteY4" fmla="*/ 117111 h 145686"/>
                <a:gd name="connsiteX5" fmla="*/ 19050 w 76200"/>
                <a:gd name="connsiteY5" fmla="*/ 145686 h 145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6200" h="145686">
                  <a:moveTo>
                    <a:pt x="0" y="40911"/>
                  </a:moveTo>
                  <a:cubicBezTo>
                    <a:pt x="15875" y="34561"/>
                    <a:pt x="32332" y="29507"/>
                    <a:pt x="47625" y="21861"/>
                  </a:cubicBezTo>
                  <a:cubicBezTo>
                    <a:pt x="57864" y="16741"/>
                    <a:pt x="73424" y="-8295"/>
                    <a:pt x="76200" y="2811"/>
                  </a:cubicBezTo>
                  <a:lnTo>
                    <a:pt x="47625" y="88536"/>
                  </a:lnTo>
                  <a:cubicBezTo>
                    <a:pt x="44450" y="98061"/>
                    <a:pt x="43669" y="108757"/>
                    <a:pt x="38100" y="117111"/>
                  </a:cubicBezTo>
                  <a:lnTo>
                    <a:pt x="19050" y="145686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07" name="Volný tvar 106"/>
          <p:cNvSpPr/>
          <p:nvPr/>
        </p:nvSpPr>
        <p:spPr>
          <a:xfrm>
            <a:off x="1172468" y="3108785"/>
            <a:ext cx="1428750" cy="216381"/>
          </a:xfrm>
          <a:custGeom>
            <a:avLst/>
            <a:gdLst>
              <a:gd name="connsiteX0" fmla="*/ 0 w 1428750"/>
              <a:gd name="connsiteY0" fmla="*/ 6831 h 216381"/>
              <a:gd name="connsiteX1" fmla="*/ 628650 w 1428750"/>
              <a:gd name="connsiteY1" fmla="*/ 25881 h 216381"/>
              <a:gd name="connsiteX2" fmla="*/ 1428750 w 1428750"/>
              <a:gd name="connsiteY2" fmla="*/ 216381 h 216381"/>
              <a:gd name="connsiteX3" fmla="*/ 1428750 w 1428750"/>
              <a:gd name="connsiteY3" fmla="*/ 216381 h 216381"/>
              <a:gd name="connsiteX4" fmla="*/ 1428750 w 1428750"/>
              <a:gd name="connsiteY4" fmla="*/ 216381 h 216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8750" h="216381">
                <a:moveTo>
                  <a:pt x="0" y="6831"/>
                </a:moveTo>
                <a:cubicBezTo>
                  <a:pt x="195262" y="-1107"/>
                  <a:pt x="390525" y="-9044"/>
                  <a:pt x="628650" y="25881"/>
                </a:cubicBezTo>
                <a:cubicBezTo>
                  <a:pt x="866775" y="60806"/>
                  <a:pt x="1428750" y="216381"/>
                  <a:pt x="1428750" y="216381"/>
                </a:cubicBezTo>
                <a:lnTo>
                  <a:pt x="1428750" y="216381"/>
                </a:lnTo>
                <a:lnTo>
                  <a:pt x="1428750" y="216381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10" name="Skupina 109"/>
          <p:cNvGrpSpPr/>
          <p:nvPr/>
        </p:nvGrpSpPr>
        <p:grpSpPr>
          <a:xfrm>
            <a:off x="705743" y="2691753"/>
            <a:ext cx="390525" cy="604846"/>
            <a:chOff x="1905000" y="1824037"/>
            <a:chExt cx="390525" cy="604846"/>
          </a:xfrm>
        </p:grpSpPr>
        <p:sp>
          <p:nvSpPr>
            <p:cNvPr id="108" name="Volný tvar 107"/>
            <p:cNvSpPr/>
            <p:nvPr/>
          </p:nvSpPr>
          <p:spPr>
            <a:xfrm>
              <a:off x="1905000" y="1824037"/>
              <a:ext cx="276449" cy="409575"/>
            </a:xfrm>
            <a:custGeom>
              <a:avLst/>
              <a:gdLst>
                <a:gd name="connsiteX0" fmla="*/ 0 w 276449"/>
                <a:gd name="connsiteY0" fmla="*/ 333375 h 409575"/>
                <a:gd name="connsiteX1" fmla="*/ 85725 w 276449"/>
                <a:gd name="connsiteY1" fmla="*/ 285750 h 409575"/>
                <a:gd name="connsiteX2" fmla="*/ 142875 w 276449"/>
                <a:gd name="connsiteY2" fmla="*/ 247650 h 409575"/>
                <a:gd name="connsiteX3" fmla="*/ 161925 w 276449"/>
                <a:gd name="connsiteY3" fmla="*/ 219075 h 409575"/>
                <a:gd name="connsiteX4" fmla="*/ 190500 w 276449"/>
                <a:gd name="connsiteY4" fmla="*/ 209550 h 409575"/>
                <a:gd name="connsiteX5" fmla="*/ 228600 w 276449"/>
                <a:gd name="connsiteY5" fmla="*/ 152400 h 409575"/>
                <a:gd name="connsiteX6" fmla="*/ 257175 w 276449"/>
                <a:gd name="connsiteY6" fmla="*/ 123825 h 409575"/>
                <a:gd name="connsiteX7" fmla="*/ 266700 w 276449"/>
                <a:gd name="connsiteY7" fmla="*/ 0 h 409575"/>
                <a:gd name="connsiteX8" fmla="*/ 180975 w 276449"/>
                <a:gd name="connsiteY8" fmla="*/ 38100 h 409575"/>
                <a:gd name="connsiteX9" fmla="*/ 142875 w 276449"/>
                <a:gd name="connsiteY9" fmla="*/ 123825 h 409575"/>
                <a:gd name="connsiteX10" fmla="*/ 133350 w 276449"/>
                <a:gd name="connsiteY10" fmla="*/ 152400 h 409575"/>
                <a:gd name="connsiteX11" fmla="*/ 123825 w 276449"/>
                <a:gd name="connsiteY11" fmla="*/ 180975 h 409575"/>
                <a:gd name="connsiteX12" fmla="*/ 114300 w 276449"/>
                <a:gd name="connsiteY12" fmla="*/ 257175 h 409575"/>
                <a:gd name="connsiteX13" fmla="*/ 104775 w 276449"/>
                <a:gd name="connsiteY13" fmla="*/ 295275 h 409575"/>
                <a:gd name="connsiteX14" fmla="*/ 133350 w 276449"/>
                <a:gd name="connsiteY14" fmla="*/ 266700 h 409575"/>
                <a:gd name="connsiteX15" fmla="*/ 219075 w 276449"/>
                <a:gd name="connsiteY15" fmla="*/ 219075 h 409575"/>
                <a:gd name="connsiteX16" fmla="*/ 219075 w 276449"/>
                <a:gd name="connsiteY16" fmla="*/ 276225 h 409575"/>
                <a:gd name="connsiteX17" fmla="*/ 161925 w 276449"/>
                <a:gd name="connsiteY17" fmla="*/ 295275 h 409575"/>
                <a:gd name="connsiteX18" fmla="*/ 190500 w 276449"/>
                <a:gd name="connsiteY18" fmla="*/ 352425 h 409575"/>
                <a:gd name="connsiteX19" fmla="*/ 219075 w 276449"/>
                <a:gd name="connsiteY19" fmla="*/ 371475 h 409575"/>
                <a:gd name="connsiteX20" fmla="*/ 228600 w 276449"/>
                <a:gd name="connsiteY20" fmla="*/ 400050 h 409575"/>
                <a:gd name="connsiteX21" fmla="*/ 257175 w 276449"/>
                <a:gd name="connsiteY21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76449" h="409575">
                  <a:moveTo>
                    <a:pt x="0" y="333375"/>
                  </a:moveTo>
                  <a:cubicBezTo>
                    <a:pt x="24321" y="321214"/>
                    <a:pt x="62577" y="305040"/>
                    <a:pt x="85725" y="285750"/>
                  </a:cubicBezTo>
                  <a:cubicBezTo>
                    <a:pt x="133291" y="246112"/>
                    <a:pt x="92657" y="264389"/>
                    <a:pt x="142875" y="247650"/>
                  </a:cubicBezTo>
                  <a:cubicBezTo>
                    <a:pt x="149225" y="238125"/>
                    <a:pt x="152986" y="226226"/>
                    <a:pt x="161925" y="219075"/>
                  </a:cubicBezTo>
                  <a:cubicBezTo>
                    <a:pt x="169765" y="212803"/>
                    <a:pt x="183400" y="216650"/>
                    <a:pt x="190500" y="209550"/>
                  </a:cubicBezTo>
                  <a:cubicBezTo>
                    <a:pt x="206689" y="193361"/>
                    <a:pt x="212411" y="168589"/>
                    <a:pt x="228600" y="152400"/>
                  </a:cubicBezTo>
                  <a:lnTo>
                    <a:pt x="257175" y="123825"/>
                  </a:lnTo>
                  <a:cubicBezTo>
                    <a:pt x="283325" y="45376"/>
                    <a:pt x="279065" y="86554"/>
                    <a:pt x="266700" y="0"/>
                  </a:cubicBezTo>
                  <a:cubicBezTo>
                    <a:pt x="198690" y="22670"/>
                    <a:pt x="226258" y="7911"/>
                    <a:pt x="180975" y="38100"/>
                  </a:cubicBezTo>
                  <a:cubicBezTo>
                    <a:pt x="150786" y="83383"/>
                    <a:pt x="165545" y="55815"/>
                    <a:pt x="142875" y="123825"/>
                  </a:cubicBezTo>
                  <a:lnTo>
                    <a:pt x="133350" y="152400"/>
                  </a:lnTo>
                  <a:lnTo>
                    <a:pt x="123825" y="180975"/>
                  </a:lnTo>
                  <a:cubicBezTo>
                    <a:pt x="120650" y="206375"/>
                    <a:pt x="118508" y="231926"/>
                    <a:pt x="114300" y="257175"/>
                  </a:cubicBezTo>
                  <a:cubicBezTo>
                    <a:pt x="112148" y="270088"/>
                    <a:pt x="93066" y="289421"/>
                    <a:pt x="104775" y="295275"/>
                  </a:cubicBezTo>
                  <a:cubicBezTo>
                    <a:pt x="116823" y="301299"/>
                    <a:pt x="122717" y="274970"/>
                    <a:pt x="133350" y="266700"/>
                  </a:cubicBezTo>
                  <a:cubicBezTo>
                    <a:pt x="182478" y="228489"/>
                    <a:pt x="175961" y="233446"/>
                    <a:pt x="219075" y="219075"/>
                  </a:cubicBezTo>
                  <a:cubicBezTo>
                    <a:pt x="223960" y="233729"/>
                    <a:pt x="239590" y="261571"/>
                    <a:pt x="219075" y="276225"/>
                  </a:cubicBezTo>
                  <a:cubicBezTo>
                    <a:pt x="202735" y="287897"/>
                    <a:pt x="161925" y="295275"/>
                    <a:pt x="161925" y="295275"/>
                  </a:cubicBezTo>
                  <a:cubicBezTo>
                    <a:pt x="169672" y="318516"/>
                    <a:pt x="172036" y="333961"/>
                    <a:pt x="190500" y="352425"/>
                  </a:cubicBezTo>
                  <a:cubicBezTo>
                    <a:pt x="198595" y="360520"/>
                    <a:pt x="209550" y="365125"/>
                    <a:pt x="219075" y="371475"/>
                  </a:cubicBezTo>
                  <a:cubicBezTo>
                    <a:pt x="222250" y="381000"/>
                    <a:pt x="221500" y="392950"/>
                    <a:pt x="228600" y="400050"/>
                  </a:cubicBezTo>
                  <a:cubicBezTo>
                    <a:pt x="235700" y="407150"/>
                    <a:pt x="257175" y="409575"/>
                    <a:pt x="257175" y="40957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9" name="Volný tvar 108"/>
            <p:cNvSpPr/>
            <p:nvPr/>
          </p:nvSpPr>
          <p:spPr>
            <a:xfrm>
              <a:off x="2200275" y="2228025"/>
              <a:ext cx="95250" cy="200858"/>
            </a:xfrm>
            <a:custGeom>
              <a:avLst/>
              <a:gdLst>
                <a:gd name="connsiteX0" fmla="*/ 0 w 95250"/>
                <a:gd name="connsiteY0" fmla="*/ 57975 h 200858"/>
                <a:gd name="connsiteX1" fmla="*/ 9525 w 95250"/>
                <a:gd name="connsiteY1" fmla="*/ 10350 h 200858"/>
                <a:gd name="connsiteX2" fmla="*/ 66675 w 95250"/>
                <a:gd name="connsiteY2" fmla="*/ 10350 h 200858"/>
                <a:gd name="connsiteX3" fmla="*/ 76200 w 95250"/>
                <a:gd name="connsiteY3" fmla="*/ 38925 h 200858"/>
                <a:gd name="connsiteX4" fmla="*/ 28575 w 95250"/>
                <a:gd name="connsiteY4" fmla="*/ 143700 h 200858"/>
                <a:gd name="connsiteX5" fmla="*/ 0 w 95250"/>
                <a:gd name="connsiteY5" fmla="*/ 162750 h 200858"/>
                <a:gd name="connsiteX6" fmla="*/ 28575 w 95250"/>
                <a:gd name="connsiteY6" fmla="*/ 181800 h 200858"/>
                <a:gd name="connsiteX7" fmla="*/ 95250 w 95250"/>
                <a:gd name="connsiteY7" fmla="*/ 200850 h 20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5250" h="200858">
                  <a:moveTo>
                    <a:pt x="0" y="57975"/>
                  </a:moveTo>
                  <a:cubicBezTo>
                    <a:pt x="3175" y="42100"/>
                    <a:pt x="545" y="23820"/>
                    <a:pt x="9525" y="10350"/>
                  </a:cubicBezTo>
                  <a:cubicBezTo>
                    <a:pt x="23380" y="-10432"/>
                    <a:pt x="52820" y="5732"/>
                    <a:pt x="66675" y="10350"/>
                  </a:cubicBezTo>
                  <a:cubicBezTo>
                    <a:pt x="69850" y="19875"/>
                    <a:pt x="76200" y="28885"/>
                    <a:pt x="76200" y="38925"/>
                  </a:cubicBezTo>
                  <a:cubicBezTo>
                    <a:pt x="76200" y="71915"/>
                    <a:pt x="55835" y="125527"/>
                    <a:pt x="28575" y="143700"/>
                  </a:cubicBezTo>
                  <a:lnTo>
                    <a:pt x="0" y="162750"/>
                  </a:lnTo>
                  <a:cubicBezTo>
                    <a:pt x="9525" y="169100"/>
                    <a:pt x="18114" y="177151"/>
                    <a:pt x="28575" y="181800"/>
                  </a:cubicBezTo>
                  <a:cubicBezTo>
                    <a:pt x="73697" y="201854"/>
                    <a:pt x="68023" y="200850"/>
                    <a:pt x="95250" y="20085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81065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3" grpId="0" animBg="1"/>
      <p:bldP spid="37" grpId="0" animBg="1"/>
      <p:bldP spid="38" grpId="0" animBg="1"/>
      <p:bldP spid="39" grpId="0" animBg="1"/>
      <p:bldP spid="104" grpId="0" animBg="1"/>
      <p:bldP spid="10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čítačem generovaný alternativní text: k2&#10;A&#10;k1&#10;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945" y="3573016"/>
            <a:ext cx="3273431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Počítačem generovaný alternativní text: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852936"/>
            <a:ext cx="26384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očítačem generovaný alternativní text: B&#10;k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961" y="1384970"/>
            <a:ext cx="281940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očítačem generovaný alternativní text: B&#10;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350715"/>
            <a:ext cx="3009900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652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91264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</a:t>
                </a:r>
                <a:r>
                  <a:rPr lang="en-US" sz="3600" dirty="0" smtClean="0"/>
                  <a:t>2</a:t>
                </a:r>
                <a:r>
                  <a:rPr lang="cs-CZ" sz="3600" dirty="0" smtClean="0"/>
                  <a:t>: Sestroj trojúhelník </a:t>
                </a:r>
                <a:r>
                  <a:rPr lang="en-US" sz="3600" dirty="0" smtClean="0"/>
                  <a:t>DEF</a:t>
                </a:r>
                <a:r>
                  <a:rPr lang="cs-CZ" sz="3600" dirty="0" smtClean="0"/>
                  <a:t>, je-li dáno: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</a:rPr>
                      <m:t>𝑑</m:t>
                    </m:r>
                    <m:r>
                      <a:rPr lang="cs-CZ" sz="3600" b="0" i="1" smtClean="0">
                        <a:latin typeface="Cambria Math"/>
                      </a:rPr>
                      <m:t>=6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𝑒</m:t>
                    </m:r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𝑓</m:t>
                    </m:r>
                    <m:r>
                      <a:rPr lang="cs-CZ" sz="3600" b="0" i="1" smtClean="0">
                        <a:latin typeface="Cambria Math"/>
                      </a:rPr>
                      <m:t>=7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91264" cy="1143000"/>
              </a:xfrm>
              <a:blipFill rotWithShape="1">
                <a:blip r:embed="rId2"/>
                <a:stretch>
                  <a:fillRect l="-2206" t="-101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Zástupný symbol pro obsah 111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Postup: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𝐷𝐸</m:t>
                      </m:r>
                      <m:r>
                        <a:rPr lang="cs-CZ" b="0" i="1" smtClean="0">
                          <a:latin typeface="Cambria Math"/>
                        </a:rPr>
                        <m:t>, 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𝐷𝐸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=7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0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𝐸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;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6 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𝑐𝑚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𝐷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;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  <m:r>
                            <a:rPr lang="cs-CZ" i="1">
                              <a:latin typeface="Cambria Math"/>
                            </a:rPr>
                            <m:t> </m:t>
                          </m:r>
                          <m:r>
                            <a:rPr lang="cs-CZ" i="1">
                              <a:latin typeface="Cambria Math"/>
                            </a:rPr>
                            <m:t>𝑐𝑚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𝐹</m:t>
                      </m:r>
                      <m:r>
                        <a:rPr lang="en-US" b="0" i="1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𝐹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∩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5. 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𝐷𝐸𝐹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cs-CZ" dirty="0" smtClean="0"/>
              </a:p>
            </p:txBody>
          </p:sp>
        </mc:Choice>
        <mc:Fallback xmlns="">
          <p:sp>
            <p:nvSpPr>
              <p:cNvPr id="112" name="Zástupný symbol pro obsah 1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3172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Volný tvar 12"/>
          <p:cNvSpPr/>
          <p:nvPr/>
        </p:nvSpPr>
        <p:spPr>
          <a:xfrm>
            <a:off x="924471" y="3144588"/>
            <a:ext cx="3608437" cy="2177777"/>
          </a:xfrm>
          <a:custGeom>
            <a:avLst/>
            <a:gdLst>
              <a:gd name="connsiteX0" fmla="*/ 561975 w 2447925"/>
              <a:gd name="connsiteY0" fmla="*/ 47625 h 1162050"/>
              <a:gd name="connsiteX1" fmla="*/ 476250 w 2447925"/>
              <a:gd name="connsiteY1" fmla="*/ 152400 h 1162050"/>
              <a:gd name="connsiteX2" fmla="*/ 466725 w 2447925"/>
              <a:gd name="connsiteY2" fmla="*/ 180975 h 1162050"/>
              <a:gd name="connsiteX3" fmla="*/ 428625 w 2447925"/>
              <a:gd name="connsiteY3" fmla="*/ 238125 h 1162050"/>
              <a:gd name="connsiteX4" fmla="*/ 409575 w 2447925"/>
              <a:gd name="connsiteY4" fmla="*/ 266700 h 1162050"/>
              <a:gd name="connsiteX5" fmla="*/ 390525 w 2447925"/>
              <a:gd name="connsiteY5" fmla="*/ 323850 h 1162050"/>
              <a:gd name="connsiteX6" fmla="*/ 371475 w 2447925"/>
              <a:gd name="connsiteY6" fmla="*/ 352425 h 1162050"/>
              <a:gd name="connsiteX7" fmla="*/ 352425 w 2447925"/>
              <a:gd name="connsiteY7" fmla="*/ 409575 h 1162050"/>
              <a:gd name="connsiteX8" fmla="*/ 333375 w 2447925"/>
              <a:gd name="connsiteY8" fmla="*/ 438150 h 1162050"/>
              <a:gd name="connsiteX9" fmla="*/ 314325 w 2447925"/>
              <a:gd name="connsiteY9" fmla="*/ 495300 h 1162050"/>
              <a:gd name="connsiteX10" fmla="*/ 295275 w 2447925"/>
              <a:gd name="connsiteY10" fmla="*/ 523875 h 1162050"/>
              <a:gd name="connsiteX11" fmla="*/ 276225 w 2447925"/>
              <a:gd name="connsiteY11" fmla="*/ 581025 h 1162050"/>
              <a:gd name="connsiteX12" fmla="*/ 266700 w 2447925"/>
              <a:gd name="connsiteY12" fmla="*/ 609600 h 1162050"/>
              <a:gd name="connsiteX13" fmla="*/ 209550 w 2447925"/>
              <a:gd name="connsiteY13" fmla="*/ 695325 h 1162050"/>
              <a:gd name="connsiteX14" fmla="*/ 190500 w 2447925"/>
              <a:gd name="connsiteY14" fmla="*/ 723900 h 1162050"/>
              <a:gd name="connsiteX15" fmla="*/ 171450 w 2447925"/>
              <a:gd name="connsiteY15" fmla="*/ 781050 h 1162050"/>
              <a:gd name="connsiteX16" fmla="*/ 133350 w 2447925"/>
              <a:gd name="connsiteY16" fmla="*/ 847725 h 1162050"/>
              <a:gd name="connsiteX17" fmla="*/ 123825 w 2447925"/>
              <a:gd name="connsiteY17" fmla="*/ 876300 h 1162050"/>
              <a:gd name="connsiteX18" fmla="*/ 104775 w 2447925"/>
              <a:gd name="connsiteY18" fmla="*/ 904875 h 1162050"/>
              <a:gd name="connsiteX19" fmla="*/ 85725 w 2447925"/>
              <a:gd name="connsiteY19" fmla="*/ 962025 h 1162050"/>
              <a:gd name="connsiteX20" fmla="*/ 66675 w 2447925"/>
              <a:gd name="connsiteY20" fmla="*/ 990600 h 1162050"/>
              <a:gd name="connsiteX21" fmla="*/ 47625 w 2447925"/>
              <a:gd name="connsiteY21" fmla="*/ 1047750 h 1162050"/>
              <a:gd name="connsiteX22" fmla="*/ 19050 w 2447925"/>
              <a:gd name="connsiteY22" fmla="*/ 1104900 h 1162050"/>
              <a:gd name="connsiteX23" fmla="*/ 0 w 2447925"/>
              <a:gd name="connsiteY23" fmla="*/ 1133475 h 1162050"/>
              <a:gd name="connsiteX24" fmla="*/ 38100 w 2447925"/>
              <a:gd name="connsiteY24" fmla="*/ 1143000 h 1162050"/>
              <a:gd name="connsiteX25" fmla="*/ 66675 w 2447925"/>
              <a:gd name="connsiteY25" fmla="*/ 1152525 h 1162050"/>
              <a:gd name="connsiteX26" fmla="*/ 123825 w 2447925"/>
              <a:gd name="connsiteY26" fmla="*/ 1162050 h 1162050"/>
              <a:gd name="connsiteX27" fmla="*/ 685800 w 2447925"/>
              <a:gd name="connsiteY27" fmla="*/ 1152525 h 1162050"/>
              <a:gd name="connsiteX28" fmla="*/ 742950 w 2447925"/>
              <a:gd name="connsiteY28" fmla="*/ 1143000 h 1162050"/>
              <a:gd name="connsiteX29" fmla="*/ 819150 w 2447925"/>
              <a:gd name="connsiteY29" fmla="*/ 1133475 h 1162050"/>
              <a:gd name="connsiteX30" fmla="*/ 952500 w 2447925"/>
              <a:gd name="connsiteY30" fmla="*/ 1114425 h 1162050"/>
              <a:gd name="connsiteX31" fmla="*/ 1419225 w 2447925"/>
              <a:gd name="connsiteY31" fmla="*/ 1104900 h 1162050"/>
              <a:gd name="connsiteX32" fmla="*/ 1543050 w 2447925"/>
              <a:gd name="connsiteY32" fmla="*/ 1095375 h 1162050"/>
              <a:gd name="connsiteX33" fmla="*/ 1666875 w 2447925"/>
              <a:gd name="connsiteY33" fmla="*/ 1076325 h 1162050"/>
              <a:gd name="connsiteX34" fmla="*/ 2447925 w 2447925"/>
              <a:gd name="connsiteY34" fmla="*/ 1057275 h 1162050"/>
              <a:gd name="connsiteX35" fmla="*/ 2419350 w 2447925"/>
              <a:gd name="connsiteY35" fmla="*/ 1047750 h 1162050"/>
              <a:gd name="connsiteX36" fmla="*/ 2362200 w 2447925"/>
              <a:gd name="connsiteY36" fmla="*/ 1009650 h 1162050"/>
              <a:gd name="connsiteX37" fmla="*/ 2305050 w 2447925"/>
              <a:gd name="connsiteY37" fmla="*/ 990600 h 1162050"/>
              <a:gd name="connsiteX38" fmla="*/ 2276475 w 2447925"/>
              <a:gd name="connsiteY38" fmla="*/ 971550 h 1162050"/>
              <a:gd name="connsiteX39" fmla="*/ 2219325 w 2447925"/>
              <a:gd name="connsiteY39" fmla="*/ 952500 h 1162050"/>
              <a:gd name="connsiteX40" fmla="*/ 2190750 w 2447925"/>
              <a:gd name="connsiteY40" fmla="*/ 933450 h 1162050"/>
              <a:gd name="connsiteX41" fmla="*/ 2133600 w 2447925"/>
              <a:gd name="connsiteY41" fmla="*/ 914400 h 1162050"/>
              <a:gd name="connsiteX42" fmla="*/ 2105025 w 2447925"/>
              <a:gd name="connsiteY42" fmla="*/ 904875 h 1162050"/>
              <a:gd name="connsiteX43" fmla="*/ 2076450 w 2447925"/>
              <a:gd name="connsiteY43" fmla="*/ 895350 h 1162050"/>
              <a:gd name="connsiteX44" fmla="*/ 1990725 w 2447925"/>
              <a:gd name="connsiteY44" fmla="*/ 857250 h 1162050"/>
              <a:gd name="connsiteX45" fmla="*/ 1962150 w 2447925"/>
              <a:gd name="connsiteY45" fmla="*/ 847725 h 1162050"/>
              <a:gd name="connsiteX46" fmla="*/ 1933575 w 2447925"/>
              <a:gd name="connsiteY46" fmla="*/ 838200 h 1162050"/>
              <a:gd name="connsiteX47" fmla="*/ 1905000 w 2447925"/>
              <a:gd name="connsiteY47" fmla="*/ 819150 h 1162050"/>
              <a:gd name="connsiteX48" fmla="*/ 1771650 w 2447925"/>
              <a:gd name="connsiteY48" fmla="*/ 762000 h 1162050"/>
              <a:gd name="connsiteX49" fmla="*/ 1743075 w 2447925"/>
              <a:gd name="connsiteY49" fmla="*/ 742950 h 1162050"/>
              <a:gd name="connsiteX50" fmla="*/ 1704975 w 2447925"/>
              <a:gd name="connsiteY50" fmla="*/ 723900 h 1162050"/>
              <a:gd name="connsiteX51" fmla="*/ 1666875 w 2447925"/>
              <a:gd name="connsiteY51" fmla="*/ 695325 h 1162050"/>
              <a:gd name="connsiteX52" fmla="*/ 1638300 w 2447925"/>
              <a:gd name="connsiteY52" fmla="*/ 685800 h 1162050"/>
              <a:gd name="connsiteX53" fmla="*/ 1581150 w 2447925"/>
              <a:gd name="connsiteY53" fmla="*/ 647700 h 1162050"/>
              <a:gd name="connsiteX54" fmla="*/ 1552575 w 2447925"/>
              <a:gd name="connsiteY54" fmla="*/ 628650 h 1162050"/>
              <a:gd name="connsiteX55" fmla="*/ 1514475 w 2447925"/>
              <a:gd name="connsiteY55" fmla="*/ 609600 h 1162050"/>
              <a:gd name="connsiteX56" fmla="*/ 1485900 w 2447925"/>
              <a:gd name="connsiteY56" fmla="*/ 590550 h 1162050"/>
              <a:gd name="connsiteX57" fmla="*/ 1457325 w 2447925"/>
              <a:gd name="connsiteY57" fmla="*/ 581025 h 1162050"/>
              <a:gd name="connsiteX58" fmla="*/ 1428750 w 2447925"/>
              <a:gd name="connsiteY58" fmla="*/ 561975 h 1162050"/>
              <a:gd name="connsiteX59" fmla="*/ 1400175 w 2447925"/>
              <a:gd name="connsiteY59" fmla="*/ 552450 h 1162050"/>
              <a:gd name="connsiteX60" fmla="*/ 1343025 w 2447925"/>
              <a:gd name="connsiteY60" fmla="*/ 504825 h 1162050"/>
              <a:gd name="connsiteX61" fmla="*/ 1285875 w 2447925"/>
              <a:gd name="connsiteY61" fmla="*/ 466725 h 1162050"/>
              <a:gd name="connsiteX62" fmla="*/ 1190625 w 2447925"/>
              <a:gd name="connsiteY62" fmla="*/ 409575 h 1162050"/>
              <a:gd name="connsiteX63" fmla="*/ 1162050 w 2447925"/>
              <a:gd name="connsiteY63" fmla="*/ 381000 h 1162050"/>
              <a:gd name="connsiteX64" fmla="*/ 1104900 w 2447925"/>
              <a:gd name="connsiteY64" fmla="*/ 342900 h 1162050"/>
              <a:gd name="connsiteX65" fmla="*/ 1047750 w 2447925"/>
              <a:gd name="connsiteY65" fmla="*/ 304800 h 1162050"/>
              <a:gd name="connsiteX66" fmla="*/ 1019175 w 2447925"/>
              <a:gd name="connsiteY66" fmla="*/ 285750 h 1162050"/>
              <a:gd name="connsiteX67" fmla="*/ 990600 w 2447925"/>
              <a:gd name="connsiteY67" fmla="*/ 266700 h 1162050"/>
              <a:gd name="connsiteX68" fmla="*/ 962025 w 2447925"/>
              <a:gd name="connsiteY68" fmla="*/ 238125 h 1162050"/>
              <a:gd name="connsiteX69" fmla="*/ 933450 w 2447925"/>
              <a:gd name="connsiteY69" fmla="*/ 219075 h 1162050"/>
              <a:gd name="connsiteX70" fmla="*/ 895350 w 2447925"/>
              <a:gd name="connsiteY70" fmla="*/ 190500 h 1162050"/>
              <a:gd name="connsiteX71" fmla="*/ 809625 w 2447925"/>
              <a:gd name="connsiteY71" fmla="*/ 133350 h 1162050"/>
              <a:gd name="connsiteX72" fmla="*/ 752475 w 2447925"/>
              <a:gd name="connsiteY72" fmla="*/ 95250 h 1162050"/>
              <a:gd name="connsiteX73" fmla="*/ 723900 w 2447925"/>
              <a:gd name="connsiteY73" fmla="*/ 76200 h 1162050"/>
              <a:gd name="connsiteX74" fmla="*/ 695325 w 2447925"/>
              <a:gd name="connsiteY74" fmla="*/ 66675 h 1162050"/>
              <a:gd name="connsiteX75" fmla="*/ 638175 w 2447925"/>
              <a:gd name="connsiteY75" fmla="*/ 28575 h 1162050"/>
              <a:gd name="connsiteX76" fmla="*/ 581025 w 2447925"/>
              <a:gd name="connsiteY76" fmla="*/ 0 h 1162050"/>
              <a:gd name="connsiteX77" fmla="*/ 552450 w 2447925"/>
              <a:gd name="connsiteY77" fmla="*/ 9525 h 1162050"/>
              <a:gd name="connsiteX78" fmla="*/ 561975 w 2447925"/>
              <a:gd name="connsiteY78" fmla="*/ 4762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447925" h="1162050">
                <a:moveTo>
                  <a:pt x="561975" y="47625"/>
                </a:moveTo>
                <a:cubicBezTo>
                  <a:pt x="549275" y="71438"/>
                  <a:pt x="488888" y="114485"/>
                  <a:pt x="476250" y="152400"/>
                </a:cubicBezTo>
                <a:cubicBezTo>
                  <a:pt x="473075" y="161925"/>
                  <a:pt x="471601" y="172198"/>
                  <a:pt x="466725" y="180975"/>
                </a:cubicBezTo>
                <a:cubicBezTo>
                  <a:pt x="455606" y="200989"/>
                  <a:pt x="441325" y="219075"/>
                  <a:pt x="428625" y="238125"/>
                </a:cubicBezTo>
                <a:cubicBezTo>
                  <a:pt x="422275" y="247650"/>
                  <a:pt x="413195" y="255840"/>
                  <a:pt x="409575" y="266700"/>
                </a:cubicBezTo>
                <a:cubicBezTo>
                  <a:pt x="403225" y="285750"/>
                  <a:pt x="401664" y="307142"/>
                  <a:pt x="390525" y="323850"/>
                </a:cubicBezTo>
                <a:cubicBezTo>
                  <a:pt x="384175" y="333375"/>
                  <a:pt x="376124" y="341964"/>
                  <a:pt x="371475" y="352425"/>
                </a:cubicBezTo>
                <a:cubicBezTo>
                  <a:pt x="363320" y="370775"/>
                  <a:pt x="363564" y="392867"/>
                  <a:pt x="352425" y="409575"/>
                </a:cubicBezTo>
                <a:cubicBezTo>
                  <a:pt x="346075" y="419100"/>
                  <a:pt x="338024" y="427689"/>
                  <a:pt x="333375" y="438150"/>
                </a:cubicBezTo>
                <a:cubicBezTo>
                  <a:pt x="325220" y="456500"/>
                  <a:pt x="325464" y="478592"/>
                  <a:pt x="314325" y="495300"/>
                </a:cubicBezTo>
                <a:cubicBezTo>
                  <a:pt x="307975" y="504825"/>
                  <a:pt x="299924" y="513414"/>
                  <a:pt x="295275" y="523875"/>
                </a:cubicBezTo>
                <a:cubicBezTo>
                  <a:pt x="287120" y="542225"/>
                  <a:pt x="282575" y="561975"/>
                  <a:pt x="276225" y="581025"/>
                </a:cubicBezTo>
                <a:cubicBezTo>
                  <a:pt x="273050" y="590550"/>
                  <a:pt x="272269" y="601246"/>
                  <a:pt x="266700" y="609600"/>
                </a:cubicBezTo>
                <a:lnTo>
                  <a:pt x="209550" y="695325"/>
                </a:lnTo>
                <a:cubicBezTo>
                  <a:pt x="203200" y="704850"/>
                  <a:pt x="194120" y="713040"/>
                  <a:pt x="190500" y="723900"/>
                </a:cubicBezTo>
                <a:cubicBezTo>
                  <a:pt x="184150" y="742950"/>
                  <a:pt x="182589" y="764342"/>
                  <a:pt x="171450" y="781050"/>
                </a:cubicBezTo>
                <a:cubicBezTo>
                  <a:pt x="152318" y="809748"/>
                  <a:pt x="147852" y="813888"/>
                  <a:pt x="133350" y="847725"/>
                </a:cubicBezTo>
                <a:cubicBezTo>
                  <a:pt x="129395" y="856953"/>
                  <a:pt x="128315" y="867320"/>
                  <a:pt x="123825" y="876300"/>
                </a:cubicBezTo>
                <a:cubicBezTo>
                  <a:pt x="118705" y="886539"/>
                  <a:pt x="109424" y="894414"/>
                  <a:pt x="104775" y="904875"/>
                </a:cubicBezTo>
                <a:cubicBezTo>
                  <a:pt x="96620" y="923225"/>
                  <a:pt x="96864" y="945317"/>
                  <a:pt x="85725" y="962025"/>
                </a:cubicBezTo>
                <a:cubicBezTo>
                  <a:pt x="79375" y="971550"/>
                  <a:pt x="71324" y="980139"/>
                  <a:pt x="66675" y="990600"/>
                </a:cubicBezTo>
                <a:cubicBezTo>
                  <a:pt x="58520" y="1008950"/>
                  <a:pt x="58764" y="1031042"/>
                  <a:pt x="47625" y="1047750"/>
                </a:cubicBezTo>
                <a:cubicBezTo>
                  <a:pt x="-6970" y="1129642"/>
                  <a:pt x="58485" y="1026030"/>
                  <a:pt x="19050" y="1104900"/>
                </a:cubicBezTo>
                <a:cubicBezTo>
                  <a:pt x="13930" y="1115139"/>
                  <a:pt x="6350" y="1123950"/>
                  <a:pt x="0" y="1133475"/>
                </a:cubicBezTo>
                <a:cubicBezTo>
                  <a:pt x="12700" y="1136650"/>
                  <a:pt x="25513" y="1139404"/>
                  <a:pt x="38100" y="1143000"/>
                </a:cubicBezTo>
                <a:cubicBezTo>
                  <a:pt x="47754" y="1145758"/>
                  <a:pt x="56874" y="1150347"/>
                  <a:pt x="66675" y="1152525"/>
                </a:cubicBezTo>
                <a:cubicBezTo>
                  <a:pt x="85528" y="1156715"/>
                  <a:pt x="104775" y="1158875"/>
                  <a:pt x="123825" y="1162050"/>
                </a:cubicBezTo>
                <a:lnTo>
                  <a:pt x="685800" y="1152525"/>
                </a:lnTo>
                <a:cubicBezTo>
                  <a:pt x="705104" y="1151931"/>
                  <a:pt x="723831" y="1145731"/>
                  <a:pt x="742950" y="1143000"/>
                </a:cubicBezTo>
                <a:cubicBezTo>
                  <a:pt x="768290" y="1139380"/>
                  <a:pt x="793787" y="1136934"/>
                  <a:pt x="819150" y="1133475"/>
                </a:cubicBezTo>
                <a:cubicBezTo>
                  <a:pt x="863640" y="1127408"/>
                  <a:pt x="907608" y="1115341"/>
                  <a:pt x="952500" y="1114425"/>
                </a:cubicBezTo>
                <a:lnTo>
                  <a:pt x="1419225" y="1104900"/>
                </a:lnTo>
                <a:cubicBezTo>
                  <a:pt x="1460500" y="1101725"/>
                  <a:pt x="1501881" y="1099709"/>
                  <a:pt x="1543050" y="1095375"/>
                </a:cubicBezTo>
                <a:cubicBezTo>
                  <a:pt x="1590679" y="1090361"/>
                  <a:pt x="1617893" y="1079046"/>
                  <a:pt x="1666875" y="1076325"/>
                </a:cubicBezTo>
                <a:cubicBezTo>
                  <a:pt x="1856031" y="1065816"/>
                  <a:pt x="2317327" y="1059739"/>
                  <a:pt x="2447925" y="1057275"/>
                </a:cubicBezTo>
                <a:cubicBezTo>
                  <a:pt x="2438400" y="1054100"/>
                  <a:pt x="2428127" y="1052626"/>
                  <a:pt x="2419350" y="1047750"/>
                </a:cubicBezTo>
                <a:cubicBezTo>
                  <a:pt x="2399336" y="1036631"/>
                  <a:pt x="2383920" y="1016890"/>
                  <a:pt x="2362200" y="1009650"/>
                </a:cubicBezTo>
                <a:cubicBezTo>
                  <a:pt x="2343150" y="1003300"/>
                  <a:pt x="2321758" y="1001739"/>
                  <a:pt x="2305050" y="990600"/>
                </a:cubicBezTo>
                <a:cubicBezTo>
                  <a:pt x="2295525" y="984250"/>
                  <a:pt x="2286936" y="976199"/>
                  <a:pt x="2276475" y="971550"/>
                </a:cubicBezTo>
                <a:cubicBezTo>
                  <a:pt x="2258125" y="963395"/>
                  <a:pt x="2236033" y="963639"/>
                  <a:pt x="2219325" y="952500"/>
                </a:cubicBezTo>
                <a:cubicBezTo>
                  <a:pt x="2209800" y="946150"/>
                  <a:pt x="2201211" y="938099"/>
                  <a:pt x="2190750" y="933450"/>
                </a:cubicBezTo>
                <a:cubicBezTo>
                  <a:pt x="2172400" y="925295"/>
                  <a:pt x="2152650" y="920750"/>
                  <a:pt x="2133600" y="914400"/>
                </a:cubicBezTo>
                <a:lnTo>
                  <a:pt x="2105025" y="904875"/>
                </a:lnTo>
                <a:cubicBezTo>
                  <a:pt x="2095500" y="901700"/>
                  <a:pt x="2084804" y="900919"/>
                  <a:pt x="2076450" y="895350"/>
                </a:cubicBezTo>
                <a:cubicBezTo>
                  <a:pt x="2031167" y="865161"/>
                  <a:pt x="2058735" y="879920"/>
                  <a:pt x="1990725" y="857250"/>
                </a:cubicBezTo>
                <a:lnTo>
                  <a:pt x="1962150" y="847725"/>
                </a:lnTo>
                <a:cubicBezTo>
                  <a:pt x="1952625" y="844550"/>
                  <a:pt x="1941929" y="843769"/>
                  <a:pt x="1933575" y="838200"/>
                </a:cubicBezTo>
                <a:cubicBezTo>
                  <a:pt x="1924050" y="831850"/>
                  <a:pt x="1915461" y="823799"/>
                  <a:pt x="1905000" y="819150"/>
                </a:cubicBezTo>
                <a:cubicBezTo>
                  <a:pt x="1828800" y="785283"/>
                  <a:pt x="1854651" y="817334"/>
                  <a:pt x="1771650" y="762000"/>
                </a:cubicBezTo>
                <a:cubicBezTo>
                  <a:pt x="1762125" y="755650"/>
                  <a:pt x="1753014" y="748630"/>
                  <a:pt x="1743075" y="742950"/>
                </a:cubicBezTo>
                <a:cubicBezTo>
                  <a:pt x="1730747" y="735905"/>
                  <a:pt x="1717016" y="731425"/>
                  <a:pt x="1704975" y="723900"/>
                </a:cubicBezTo>
                <a:cubicBezTo>
                  <a:pt x="1691513" y="715486"/>
                  <a:pt x="1680658" y="703201"/>
                  <a:pt x="1666875" y="695325"/>
                </a:cubicBezTo>
                <a:cubicBezTo>
                  <a:pt x="1658158" y="690344"/>
                  <a:pt x="1647077" y="690676"/>
                  <a:pt x="1638300" y="685800"/>
                </a:cubicBezTo>
                <a:cubicBezTo>
                  <a:pt x="1618286" y="674681"/>
                  <a:pt x="1600200" y="660400"/>
                  <a:pt x="1581150" y="647700"/>
                </a:cubicBezTo>
                <a:cubicBezTo>
                  <a:pt x="1571625" y="641350"/>
                  <a:pt x="1562814" y="633770"/>
                  <a:pt x="1552575" y="628650"/>
                </a:cubicBezTo>
                <a:cubicBezTo>
                  <a:pt x="1539875" y="622300"/>
                  <a:pt x="1526803" y="616645"/>
                  <a:pt x="1514475" y="609600"/>
                </a:cubicBezTo>
                <a:cubicBezTo>
                  <a:pt x="1504536" y="603920"/>
                  <a:pt x="1496139" y="595670"/>
                  <a:pt x="1485900" y="590550"/>
                </a:cubicBezTo>
                <a:cubicBezTo>
                  <a:pt x="1476920" y="586060"/>
                  <a:pt x="1466305" y="585515"/>
                  <a:pt x="1457325" y="581025"/>
                </a:cubicBezTo>
                <a:cubicBezTo>
                  <a:pt x="1447086" y="575905"/>
                  <a:pt x="1438989" y="567095"/>
                  <a:pt x="1428750" y="561975"/>
                </a:cubicBezTo>
                <a:cubicBezTo>
                  <a:pt x="1419770" y="557485"/>
                  <a:pt x="1409155" y="556940"/>
                  <a:pt x="1400175" y="552450"/>
                </a:cubicBezTo>
                <a:cubicBezTo>
                  <a:pt x="1359331" y="532028"/>
                  <a:pt x="1380943" y="534317"/>
                  <a:pt x="1343025" y="504825"/>
                </a:cubicBezTo>
                <a:cubicBezTo>
                  <a:pt x="1324953" y="490769"/>
                  <a:pt x="1306353" y="476964"/>
                  <a:pt x="1285875" y="466725"/>
                </a:cubicBezTo>
                <a:cubicBezTo>
                  <a:pt x="1255810" y="451693"/>
                  <a:pt x="1213613" y="432563"/>
                  <a:pt x="1190625" y="409575"/>
                </a:cubicBezTo>
                <a:cubicBezTo>
                  <a:pt x="1181100" y="400050"/>
                  <a:pt x="1172683" y="389270"/>
                  <a:pt x="1162050" y="381000"/>
                </a:cubicBezTo>
                <a:cubicBezTo>
                  <a:pt x="1143978" y="366944"/>
                  <a:pt x="1123950" y="355600"/>
                  <a:pt x="1104900" y="342900"/>
                </a:cubicBezTo>
                <a:lnTo>
                  <a:pt x="1047750" y="304800"/>
                </a:lnTo>
                <a:lnTo>
                  <a:pt x="1019175" y="285750"/>
                </a:lnTo>
                <a:cubicBezTo>
                  <a:pt x="1009650" y="279400"/>
                  <a:pt x="998695" y="274795"/>
                  <a:pt x="990600" y="266700"/>
                </a:cubicBezTo>
                <a:cubicBezTo>
                  <a:pt x="981075" y="257175"/>
                  <a:pt x="972373" y="246749"/>
                  <a:pt x="962025" y="238125"/>
                </a:cubicBezTo>
                <a:cubicBezTo>
                  <a:pt x="953231" y="230796"/>
                  <a:pt x="942765" y="225729"/>
                  <a:pt x="933450" y="219075"/>
                </a:cubicBezTo>
                <a:cubicBezTo>
                  <a:pt x="920532" y="209848"/>
                  <a:pt x="908355" y="199604"/>
                  <a:pt x="895350" y="190500"/>
                </a:cubicBezTo>
                <a:lnTo>
                  <a:pt x="809625" y="133350"/>
                </a:lnTo>
                <a:lnTo>
                  <a:pt x="752475" y="95250"/>
                </a:lnTo>
                <a:cubicBezTo>
                  <a:pt x="742950" y="88900"/>
                  <a:pt x="734760" y="79820"/>
                  <a:pt x="723900" y="76200"/>
                </a:cubicBezTo>
                <a:cubicBezTo>
                  <a:pt x="714375" y="73025"/>
                  <a:pt x="704102" y="71551"/>
                  <a:pt x="695325" y="66675"/>
                </a:cubicBezTo>
                <a:cubicBezTo>
                  <a:pt x="675311" y="55556"/>
                  <a:pt x="659895" y="35815"/>
                  <a:pt x="638175" y="28575"/>
                </a:cubicBezTo>
                <a:cubicBezTo>
                  <a:pt x="598740" y="15430"/>
                  <a:pt x="617954" y="24619"/>
                  <a:pt x="581025" y="0"/>
                </a:cubicBezTo>
                <a:cubicBezTo>
                  <a:pt x="571500" y="3175"/>
                  <a:pt x="559550" y="2425"/>
                  <a:pt x="552450" y="9525"/>
                </a:cubicBezTo>
                <a:cubicBezTo>
                  <a:pt x="545350" y="16625"/>
                  <a:pt x="574675" y="23812"/>
                  <a:pt x="561975" y="476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2" name="Skupina 91"/>
          <p:cNvGrpSpPr/>
          <p:nvPr/>
        </p:nvGrpSpPr>
        <p:grpSpPr>
          <a:xfrm>
            <a:off x="2372618" y="3596204"/>
            <a:ext cx="666974" cy="2034012"/>
            <a:chOff x="3571875" y="2728488"/>
            <a:chExt cx="666974" cy="2034012"/>
          </a:xfrm>
        </p:grpSpPr>
        <p:sp>
          <p:nvSpPr>
            <p:cNvPr id="41" name="Volný tvar 40"/>
            <p:cNvSpPr/>
            <p:nvPr/>
          </p:nvSpPr>
          <p:spPr>
            <a:xfrm>
              <a:off x="4000724" y="2728488"/>
              <a:ext cx="238125" cy="238549"/>
            </a:xfrm>
            <a:custGeom>
              <a:avLst/>
              <a:gdLst>
                <a:gd name="connsiteX0" fmla="*/ 238125 w 238125"/>
                <a:gd name="connsiteY0" fmla="*/ 19050 h 238549"/>
                <a:gd name="connsiteX1" fmla="*/ 190500 w 238125"/>
                <a:gd name="connsiteY1" fmla="*/ 9525 h 238549"/>
                <a:gd name="connsiteX2" fmla="*/ 161925 w 238125"/>
                <a:gd name="connsiteY2" fmla="*/ 0 h 238549"/>
                <a:gd name="connsiteX3" fmla="*/ 95250 w 238125"/>
                <a:gd name="connsiteY3" fmla="*/ 9525 h 238549"/>
                <a:gd name="connsiteX4" fmla="*/ 38100 w 238125"/>
                <a:gd name="connsiteY4" fmla="*/ 47625 h 238549"/>
                <a:gd name="connsiteX5" fmla="*/ 9525 w 238125"/>
                <a:gd name="connsiteY5" fmla="*/ 104775 h 238549"/>
                <a:gd name="connsiteX6" fmla="*/ 0 w 238125"/>
                <a:gd name="connsiteY6" fmla="*/ 133350 h 238549"/>
                <a:gd name="connsiteX7" fmla="*/ 9525 w 238125"/>
                <a:gd name="connsiteY7" fmla="*/ 219075 h 238549"/>
                <a:gd name="connsiteX8" fmla="*/ 38100 w 238125"/>
                <a:gd name="connsiteY8" fmla="*/ 238125 h 238549"/>
                <a:gd name="connsiteX9" fmla="*/ 133350 w 238125"/>
                <a:gd name="connsiteY9" fmla="*/ 228600 h 238549"/>
                <a:gd name="connsiteX10" fmla="*/ 142875 w 238125"/>
                <a:gd name="connsiteY10" fmla="*/ 171450 h 238549"/>
                <a:gd name="connsiteX11" fmla="*/ 114300 w 238125"/>
                <a:gd name="connsiteY11" fmla="*/ 161925 h 238549"/>
                <a:gd name="connsiteX12" fmla="*/ 47625 w 238125"/>
                <a:gd name="connsiteY12" fmla="*/ 180975 h 238549"/>
                <a:gd name="connsiteX13" fmla="*/ 38100 w 238125"/>
                <a:gd name="connsiteY13" fmla="*/ 209550 h 238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8125" h="238549">
                  <a:moveTo>
                    <a:pt x="238125" y="19050"/>
                  </a:moveTo>
                  <a:cubicBezTo>
                    <a:pt x="222250" y="15875"/>
                    <a:pt x="206206" y="13452"/>
                    <a:pt x="190500" y="9525"/>
                  </a:cubicBezTo>
                  <a:cubicBezTo>
                    <a:pt x="180760" y="7090"/>
                    <a:pt x="171965" y="0"/>
                    <a:pt x="161925" y="0"/>
                  </a:cubicBezTo>
                  <a:cubicBezTo>
                    <a:pt x="139474" y="0"/>
                    <a:pt x="117475" y="6350"/>
                    <a:pt x="95250" y="9525"/>
                  </a:cubicBezTo>
                  <a:cubicBezTo>
                    <a:pt x="76200" y="22225"/>
                    <a:pt x="45340" y="25905"/>
                    <a:pt x="38100" y="47625"/>
                  </a:cubicBezTo>
                  <a:cubicBezTo>
                    <a:pt x="14159" y="119449"/>
                    <a:pt x="46454" y="30917"/>
                    <a:pt x="9525" y="104775"/>
                  </a:cubicBezTo>
                  <a:cubicBezTo>
                    <a:pt x="5035" y="113755"/>
                    <a:pt x="3175" y="123825"/>
                    <a:pt x="0" y="133350"/>
                  </a:cubicBezTo>
                  <a:cubicBezTo>
                    <a:pt x="3175" y="161925"/>
                    <a:pt x="-300" y="192055"/>
                    <a:pt x="9525" y="219075"/>
                  </a:cubicBezTo>
                  <a:cubicBezTo>
                    <a:pt x="13437" y="229833"/>
                    <a:pt x="26686" y="237247"/>
                    <a:pt x="38100" y="238125"/>
                  </a:cubicBezTo>
                  <a:cubicBezTo>
                    <a:pt x="69914" y="240572"/>
                    <a:pt x="101600" y="231775"/>
                    <a:pt x="133350" y="228600"/>
                  </a:cubicBezTo>
                  <a:cubicBezTo>
                    <a:pt x="145979" y="209656"/>
                    <a:pt x="166536" y="195111"/>
                    <a:pt x="142875" y="171450"/>
                  </a:cubicBezTo>
                  <a:cubicBezTo>
                    <a:pt x="135775" y="164350"/>
                    <a:pt x="123825" y="165100"/>
                    <a:pt x="114300" y="161925"/>
                  </a:cubicBezTo>
                  <a:cubicBezTo>
                    <a:pt x="113970" y="162007"/>
                    <a:pt x="52180" y="176420"/>
                    <a:pt x="47625" y="180975"/>
                  </a:cubicBezTo>
                  <a:cubicBezTo>
                    <a:pt x="40525" y="188075"/>
                    <a:pt x="38100" y="209550"/>
                    <a:pt x="38100" y="20955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" name="Volný tvar 43"/>
            <p:cNvSpPr/>
            <p:nvPr/>
          </p:nvSpPr>
          <p:spPr>
            <a:xfrm>
              <a:off x="3571875" y="4619625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97" name="Volný tvar 96"/>
          <p:cNvSpPr/>
          <p:nvPr/>
        </p:nvSpPr>
        <p:spPr>
          <a:xfrm>
            <a:off x="3106043" y="3691878"/>
            <a:ext cx="581025" cy="142875"/>
          </a:xfrm>
          <a:custGeom>
            <a:avLst/>
            <a:gdLst>
              <a:gd name="connsiteX0" fmla="*/ 95250 w 581025"/>
              <a:gd name="connsiteY0" fmla="*/ 38100 h 142875"/>
              <a:gd name="connsiteX1" fmla="*/ 19050 w 581025"/>
              <a:gd name="connsiteY1" fmla="*/ 19050 h 142875"/>
              <a:gd name="connsiteX2" fmla="*/ 0 w 581025"/>
              <a:gd name="connsiteY2" fmla="*/ 76200 h 142875"/>
              <a:gd name="connsiteX3" fmla="*/ 9525 w 581025"/>
              <a:gd name="connsiteY3" fmla="*/ 133350 h 142875"/>
              <a:gd name="connsiteX4" fmla="*/ 38100 w 581025"/>
              <a:gd name="connsiteY4" fmla="*/ 142875 h 142875"/>
              <a:gd name="connsiteX5" fmla="*/ 152400 w 581025"/>
              <a:gd name="connsiteY5" fmla="*/ 133350 h 142875"/>
              <a:gd name="connsiteX6" fmla="*/ 200025 w 581025"/>
              <a:gd name="connsiteY6" fmla="*/ 85725 h 142875"/>
              <a:gd name="connsiteX7" fmla="*/ 257175 w 581025"/>
              <a:gd name="connsiteY7" fmla="*/ 28575 h 142875"/>
              <a:gd name="connsiteX8" fmla="*/ 285750 w 581025"/>
              <a:gd name="connsiteY8" fmla="*/ 0 h 142875"/>
              <a:gd name="connsiteX9" fmla="*/ 295275 w 581025"/>
              <a:gd name="connsiteY9" fmla="*/ 28575 h 142875"/>
              <a:gd name="connsiteX10" fmla="*/ 304800 w 581025"/>
              <a:gd name="connsiteY10" fmla="*/ 85725 h 142875"/>
              <a:gd name="connsiteX11" fmla="*/ 314325 w 581025"/>
              <a:gd name="connsiteY11" fmla="*/ 57150 h 142875"/>
              <a:gd name="connsiteX12" fmla="*/ 342900 w 581025"/>
              <a:gd name="connsiteY12" fmla="*/ 38100 h 142875"/>
              <a:gd name="connsiteX13" fmla="*/ 371475 w 581025"/>
              <a:gd name="connsiteY13" fmla="*/ 66675 h 142875"/>
              <a:gd name="connsiteX14" fmla="*/ 381000 w 581025"/>
              <a:gd name="connsiteY14" fmla="*/ 123825 h 142875"/>
              <a:gd name="connsiteX15" fmla="*/ 400050 w 581025"/>
              <a:gd name="connsiteY15" fmla="*/ 95250 h 142875"/>
              <a:gd name="connsiteX16" fmla="*/ 428625 w 581025"/>
              <a:gd name="connsiteY16" fmla="*/ 76200 h 142875"/>
              <a:gd name="connsiteX17" fmla="*/ 457200 w 581025"/>
              <a:gd name="connsiteY17" fmla="*/ 85725 h 142875"/>
              <a:gd name="connsiteX18" fmla="*/ 504825 w 581025"/>
              <a:gd name="connsiteY18" fmla="*/ 123825 h 142875"/>
              <a:gd name="connsiteX19" fmla="*/ 571500 w 581025"/>
              <a:gd name="connsiteY19" fmla="*/ 47625 h 142875"/>
              <a:gd name="connsiteX20" fmla="*/ 581025 w 581025"/>
              <a:gd name="connsiteY20" fmla="*/ 1905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1025" h="142875">
                <a:moveTo>
                  <a:pt x="95250" y="38100"/>
                </a:moveTo>
                <a:cubicBezTo>
                  <a:pt x="84389" y="31583"/>
                  <a:pt x="40581" y="-11094"/>
                  <a:pt x="19050" y="19050"/>
                </a:cubicBezTo>
                <a:cubicBezTo>
                  <a:pt x="7378" y="35390"/>
                  <a:pt x="0" y="76200"/>
                  <a:pt x="0" y="76200"/>
                </a:cubicBezTo>
                <a:cubicBezTo>
                  <a:pt x="3175" y="95250"/>
                  <a:pt x="-57" y="116582"/>
                  <a:pt x="9525" y="133350"/>
                </a:cubicBezTo>
                <a:cubicBezTo>
                  <a:pt x="14506" y="142067"/>
                  <a:pt x="28060" y="142875"/>
                  <a:pt x="38100" y="142875"/>
                </a:cubicBezTo>
                <a:cubicBezTo>
                  <a:pt x="76332" y="142875"/>
                  <a:pt x="114300" y="136525"/>
                  <a:pt x="152400" y="133350"/>
                </a:cubicBezTo>
                <a:cubicBezTo>
                  <a:pt x="211282" y="94095"/>
                  <a:pt x="153843" y="137680"/>
                  <a:pt x="200025" y="85725"/>
                </a:cubicBezTo>
                <a:cubicBezTo>
                  <a:pt x="217923" y="65589"/>
                  <a:pt x="238125" y="47625"/>
                  <a:pt x="257175" y="28575"/>
                </a:cubicBezTo>
                <a:lnTo>
                  <a:pt x="285750" y="0"/>
                </a:lnTo>
                <a:cubicBezTo>
                  <a:pt x="288925" y="9525"/>
                  <a:pt x="293097" y="18774"/>
                  <a:pt x="295275" y="28575"/>
                </a:cubicBezTo>
                <a:cubicBezTo>
                  <a:pt x="299465" y="47428"/>
                  <a:pt x="294087" y="69656"/>
                  <a:pt x="304800" y="85725"/>
                </a:cubicBezTo>
                <a:cubicBezTo>
                  <a:pt x="310369" y="94079"/>
                  <a:pt x="308053" y="64990"/>
                  <a:pt x="314325" y="57150"/>
                </a:cubicBezTo>
                <a:cubicBezTo>
                  <a:pt x="321476" y="48211"/>
                  <a:pt x="333375" y="44450"/>
                  <a:pt x="342900" y="38100"/>
                </a:cubicBezTo>
                <a:cubicBezTo>
                  <a:pt x="352425" y="47625"/>
                  <a:pt x="366004" y="54366"/>
                  <a:pt x="371475" y="66675"/>
                </a:cubicBezTo>
                <a:cubicBezTo>
                  <a:pt x="379319" y="84323"/>
                  <a:pt x="367344" y="110169"/>
                  <a:pt x="381000" y="123825"/>
                </a:cubicBezTo>
                <a:cubicBezTo>
                  <a:pt x="389095" y="131920"/>
                  <a:pt x="391955" y="103345"/>
                  <a:pt x="400050" y="95250"/>
                </a:cubicBezTo>
                <a:cubicBezTo>
                  <a:pt x="408145" y="87155"/>
                  <a:pt x="419100" y="82550"/>
                  <a:pt x="428625" y="76200"/>
                </a:cubicBezTo>
                <a:cubicBezTo>
                  <a:pt x="438150" y="79375"/>
                  <a:pt x="451631" y="77371"/>
                  <a:pt x="457200" y="85725"/>
                </a:cubicBezTo>
                <a:cubicBezTo>
                  <a:pt x="493477" y="140140"/>
                  <a:pt x="431463" y="142165"/>
                  <a:pt x="504825" y="123825"/>
                </a:cubicBezTo>
                <a:cubicBezTo>
                  <a:pt x="538162" y="101600"/>
                  <a:pt x="555625" y="95250"/>
                  <a:pt x="571500" y="47625"/>
                </a:cubicBezTo>
                <a:lnTo>
                  <a:pt x="581025" y="1905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6" name="Skupina 85"/>
          <p:cNvGrpSpPr/>
          <p:nvPr/>
        </p:nvGrpSpPr>
        <p:grpSpPr>
          <a:xfrm>
            <a:off x="396180" y="3985454"/>
            <a:ext cx="781050" cy="247463"/>
            <a:chOff x="1790700" y="3132592"/>
            <a:chExt cx="781050" cy="247463"/>
          </a:xfrm>
        </p:grpSpPr>
        <p:sp>
          <p:nvSpPr>
            <p:cNvPr id="69" name="Volný tvar 68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9" name="Volný tvar 98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04" name="Volný tvar 103"/>
          <p:cNvSpPr/>
          <p:nvPr/>
        </p:nvSpPr>
        <p:spPr>
          <a:xfrm>
            <a:off x="1220093" y="2972741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11" name="Skupina 110"/>
          <p:cNvGrpSpPr/>
          <p:nvPr/>
        </p:nvGrpSpPr>
        <p:grpSpPr>
          <a:xfrm>
            <a:off x="2763143" y="2591741"/>
            <a:ext cx="390525" cy="514350"/>
            <a:chOff x="3962400" y="1724025"/>
            <a:chExt cx="390525" cy="514350"/>
          </a:xfrm>
        </p:grpSpPr>
        <p:sp>
          <p:nvSpPr>
            <p:cNvPr id="105" name="Volný tvar 104"/>
            <p:cNvSpPr/>
            <p:nvPr/>
          </p:nvSpPr>
          <p:spPr>
            <a:xfrm>
              <a:off x="3962400" y="1724025"/>
              <a:ext cx="276449" cy="409575"/>
            </a:xfrm>
            <a:custGeom>
              <a:avLst/>
              <a:gdLst>
                <a:gd name="connsiteX0" fmla="*/ 0 w 276449"/>
                <a:gd name="connsiteY0" fmla="*/ 333375 h 409575"/>
                <a:gd name="connsiteX1" fmla="*/ 85725 w 276449"/>
                <a:gd name="connsiteY1" fmla="*/ 285750 h 409575"/>
                <a:gd name="connsiteX2" fmla="*/ 142875 w 276449"/>
                <a:gd name="connsiteY2" fmla="*/ 247650 h 409575"/>
                <a:gd name="connsiteX3" fmla="*/ 161925 w 276449"/>
                <a:gd name="connsiteY3" fmla="*/ 219075 h 409575"/>
                <a:gd name="connsiteX4" fmla="*/ 190500 w 276449"/>
                <a:gd name="connsiteY4" fmla="*/ 209550 h 409575"/>
                <a:gd name="connsiteX5" fmla="*/ 228600 w 276449"/>
                <a:gd name="connsiteY5" fmla="*/ 152400 h 409575"/>
                <a:gd name="connsiteX6" fmla="*/ 257175 w 276449"/>
                <a:gd name="connsiteY6" fmla="*/ 123825 h 409575"/>
                <a:gd name="connsiteX7" fmla="*/ 266700 w 276449"/>
                <a:gd name="connsiteY7" fmla="*/ 0 h 409575"/>
                <a:gd name="connsiteX8" fmla="*/ 180975 w 276449"/>
                <a:gd name="connsiteY8" fmla="*/ 38100 h 409575"/>
                <a:gd name="connsiteX9" fmla="*/ 142875 w 276449"/>
                <a:gd name="connsiteY9" fmla="*/ 123825 h 409575"/>
                <a:gd name="connsiteX10" fmla="*/ 133350 w 276449"/>
                <a:gd name="connsiteY10" fmla="*/ 152400 h 409575"/>
                <a:gd name="connsiteX11" fmla="*/ 123825 w 276449"/>
                <a:gd name="connsiteY11" fmla="*/ 180975 h 409575"/>
                <a:gd name="connsiteX12" fmla="*/ 114300 w 276449"/>
                <a:gd name="connsiteY12" fmla="*/ 257175 h 409575"/>
                <a:gd name="connsiteX13" fmla="*/ 104775 w 276449"/>
                <a:gd name="connsiteY13" fmla="*/ 295275 h 409575"/>
                <a:gd name="connsiteX14" fmla="*/ 133350 w 276449"/>
                <a:gd name="connsiteY14" fmla="*/ 266700 h 409575"/>
                <a:gd name="connsiteX15" fmla="*/ 219075 w 276449"/>
                <a:gd name="connsiteY15" fmla="*/ 219075 h 409575"/>
                <a:gd name="connsiteX16" fmla="*/ 219075 w 276449"/>
                <a:gd name="connsiteY16" fmla="*/ 276225 h 409575"/>
                <a:gd name="connsiteX17" fmla="*/ 161925 w 276449"/>
                <a:gd name="connsiteY17" fmla="*/ 295275 h 409575"/>
                <a:gd name="connsiteX18" fmla="*/ 190500 w 276449"/>
                <a:gd name="connsiteY18" fmla="*/ 352425 h 409575"/>
                <a:gd name="connsiteX19" fmla="*/ 219075 w 276449"/>
                <a:gd name="connsiteY19" fmla="*/ 371475 h 409575"/>
                <a:gd name="connsiteX20" fmla="*/ 228600 w 276449"/>
                <a:gd name="connsiteY20" fmla="*/ 400050 h 409575"/>
                <a:gd name="connsiteX21" fmla="*/ 257175 w 276449"/>
                <a:gd name="connsiteY21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76449" h="409575">
                  <a:moveTo>
                    <a:pt x="0" y="333375"/>
                  </a:moveTo>
                  <a:cubicBezTo>
                    <a:pt x="24321" y="321214"/>
                    <a:pt x="62577" y="305040"/>
                    <a:pt x="85725" y="285750"/>
                  </a:cubicBezTo>
                  <a:cubicBezTo>
                    <a:pt x="133291" y="246112"/>
                    <a:pt x="92657" y="264389"/>
                    <a:pt x="142875" y="247650"/>
                  </a:cubicBezTo>
                  <a:cubicBezTo>
                    <a:pt x="149225" y="238125"/>
                    <a:pt x="152986" y="226226"/>
                    <a:pt x="161925" y="219075"/>
                  </a:cubicBezTo>
                  <a:cubicBezTo>
                    <a:pt x="169765" y="212803"/>
                    <a:pt x="183400" y="216650"/>
                    <a:pt x="190500" y="209550"/>
                  </a:cubicBezTo>
                  <a:cubicBezTo>
                    <a:pt x="206689" y="193361"/>
                    <a:pt x="212411" y="168589"/>
                    <a:pt x="228600" y="152400"/>
                  </a:cubicBezTo>
                  <a:lnTo>
                    <a:pt x="257175" y="123825"/>
                  </a:lnTo>
                  <a:cubicBezTo>
                    <a:pt x="283325" y="45376"/>
                    <a:pt x="279065" y="86554"/>
                    <a:pt x="266700" y="0"/>
                  </a:cubicBezTo>
                  <a:cubicBezTo>
                    <a:pt x="198690" y="22670"/>
                    <a:pt x="226258" y="7911"/>
                    <a:pt x="180975" y="38100"/>
                  </a:cubicBezTo>
                  <a:cubicBezTo>
                    <a:pt x="150786" y="83383"/>
                    <a:pt x="165545" y="55815"/>
                    <a:pt x="142875" y="123825"/>
                  </a:cubicBezTo>
                  <a:lnTo>
                    <a:pt x="133350" y="152400"/>
                  </a:lnTo>
                  <a:lnTo>
                    <a:pt x="123825" y="180975"/>
                  </a:lnTo>
                  <a:cubicBezTo>
                    <a:pt x="120650" y="206375"/>
                    <a:pt x="118508" y="231926"/>
                    <a:pt x="114300" y="257175"/>
                  </a:cubicBezTo>
                  <a:cubicBezTo>
                    <a:pt x="112148" y="270088"/>
                    <a:pt x="93066" y="289421"/>
                    <a:pt x="104775" y="295275"/>
                  </a:cubicBezTo>
                  <a:cubicBezTo>
                    <a:pt x="116823" y="301299"/>
                    <a:pt x="122717" y="274970"/>
                    <a:pt x="133350" y="266700"/>
                  </a:cubicBezTo>
                  <a:cubicBezTo>
                    <a:pt x="182478" y="228489"/>
                    <a:pt x="175961" y="233446"/>
                    <a:pt x="219075" y="219075"/>
                  </a:cubicBezTo>
                  <a:cubicBezTo>
                    <a:pt x="223960" y="233729"/>
                    <a:pt x="239590" y="261571"/>
                    <a:pt x="219075" y="276225"/>
                  </a:cubicBezTo>
                  <a:cubicBezTo>
                    <a:pt x="202735" y="287897"/>
                    <a:pt x="161925" y="295275"/>
                    <a:pt x="161925" y="295275"/>
                  </a:cubicBezTo>
                  <a:cubicBezTo>
                    <a:pt x="169672" y="318516"/>
                    <a:pt x="172036" y="333961"/>
                    <a:pt x="190500" y="352425"/>
                  </a:cubicBezTo>
                  <a:cubicBezTo>
                    <a:pt x="198595" y="360520"/>
                    <a:pt x="209550" y="365125"/>
                    <a:pt x="219075" y="371475"/>
                  </a:cubicBezTo>
                  <a:cubicBezTo>
                    <a:pt x="222250" y="381000"/>
                    <a:pt x="221500" y="392950"/>
                    <a:pt x="228600" y="400050"/>
                  </a:cubicBezTo>
                  <a:cubicBezTo>
                    <a:pt x="235700" y="407150"/>
                    <a:pt x="257175" y="409575"/>
                    <a:pt x="257175" y="40957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6" name="Volný tvar 105"/>
            <p:cNvSpPr/>
            <p:nvPr/>
          </p:nvSpPr>
          <p:spPr>
            <a:xfrm>
              <a:off x="4276725" y="2092689"/>
              <a:ext cx="76200" cy="145686"/>
            </a:xfrm>
            <a:custGeom>
              <a:avLst/>
              <a:gdLst>
                <a:gd name="connsiteX0" fmla="*/ 0 w 76200"/>
                <a:gd name="connsiteY0" fmla="*/ 40911 h 145686"/>
                <a:gd name="connsiteX1" fmla="*/ 47625 w 76200"/>
                <a:gd name="connsiteY1" fmla="*/ 21861 h 145686"/>
                <a:gd name="connsiteX2" fmla="*/ 76200 w 76200"/>
                <a:gd name="connsiteY2" fmla="*/ 2811 h 145686"/>
                <a:gd name="connsiteX3" fmla="*/ 47625 w 76200"/>
                <a:gd name="connsiteY3" fmla="*/ 88536 h 145686"/>
                <a:gd name="connsiteX4" fmla="*/ 38100 w 76200"/>
                <a:gd name="connsiteY4" fmla="*/ 117111 h 145686"/>
                <a:gd name="connsiteX5" fmla="*/ 19050 w 76200"/>
                <a:gd name="connsiteY5" fmla="*/ 145686 h 145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6200" h="145686">
                  <a:moveTo>
                    <a:pt x="0" y="40911"/>
                  </a:moveTo>
                  <a:cubicBezTo>
                    <a:pt x="15875" y="34561"/>
                    <a:pt x="32332" y="29507"/>
                    <a:pt x="47625" y="21861"/>
                  </a:cubicBezTo>
                  <a:cubicBezTo>
                    <a:pt x="57864" y="16741"/>
                    <a:pt x="73424" y="-8295"/>
                    <a:pt x="76200" y="2811"/>
                  </a:cubicBezTo>
                  <a:lnTo>
                    <a:pt x="47625" y="88536"/>
                  </a:lnTo>
                  <a:cubicBezTo>
                    <a:pt x="44450" y="98061"/>
                    <a:pt x="43669" y="108757"/>
                    <a:pt x="38100" y="117111"/>
                  </a:cubicBezTo>
                  <a:lnTo>
                    <a:pt x="19050" y="145686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07" name="Volný tvar 106"/>
          <p:cNvSpPr/>
          <p:nvPr/>
        </p:nvSpPr>
        <p:spPr>
          <a:xfrm>
            <a:off x="1172468" y="3108785"/>
            <a:ext cx="1428750" cy="216381"/>
          </a:xfrm>
          <a:custGeom>
            <a:avLst/>
            <a:gdLst>
              <a:gd name="connsiteX0" fmla="*/ 0 w 1428750"/>
              <a:gd name="connsiteY0" fmla="*/ 6831 h 216381"/>
              <a:gd name="connsiteX1" fmla="*/ 628650 w 1428750"/>
              <a:gd name="connsiteY1" fmla="*/ 25881 h 216381"/>
              <a:gd name="connsiteX2" fmla="*/ 1428750 w 1428750"/>
              <a:gd name="connsiteY2" fmla="*/ 216381 h 216381"/>
              <a:gd name="connsiteX3" fmla="*/ 1428750 w 1428750"/>
              <a:gd name="connsiteY3" fmla="*/ 216381 h 216381"/>
              <a:gd name="connsiteX4" fmla="*/ 1428750 w 1428750"/>
              <a:gd name="connsiteY4" fmla="*/ 216381 h 216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8750" h="216381">
                <a:moveTo>
                  <a:pt x="0" y="6831"/>
                </a:moveTo>
                <a:cubicBezTo>
                  <a:pt x="195262" y="-1107"/>
                  <a:pt x="390525" y="-9044"/>
                  <a:pt x="628650" y="25881"/>
                </a:cubicBezTo>
                <a:cubicBezTo>
                  <a:pt x="866775" y="60806"/>
                  <a:pt x="1428750" y="216381"/>
                  <a:pt x="1428750" y="216381"/>
                </a:cubicBezTo>
                <a:lnTo>
                  <a:pt x="1428750" y="216381"/>
                </a:lnTo>
                <a:lnTo>
                  <a:pt x="1428750" y="216381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10" name="Skupina 109"/>
          <p:cNvGrpSpPr/>
          <p:nvPr/>
        </p:nvGrpSpPr>
        <p:grpSpPr>
          <a:xfrm>
            <a:off x="705743" y="2691753"/>
            <a:ext cx="390525" cy="604846"/>
            <a:chOff x="1905000" y="1824037"/>
            <a:chExt cx="390525" cy="604846"/>
          </a:xfrm>
        </p:grpSpPr>
        <p:sp>
          <p:nvSpPr>
            <p:cNvPr id="108" name="Volný tvar 107"/>
            <p:cNvSpPr/>
            <p:nvPr/>
          </p:nvSpPr>
          <p:spPr>
            <a:xfrm>
              <a:off x="1905000" y="1824037"/>
              <a:ext cx="276449" cy="409575"/>
            </a:xfrm>
            <a:custGeom>
              <a:avLst/>
              <a:gdLst>
                <a:gd name="connsiteX0" fmla="*/ 0 w 276449"/>
                <a:gd name="connsiteY0" fmla="*/ 333375 h 409575"/>
                <a:gd name="connsiteX1" fmla="*/ 85725 w 276449"/>
                <a:gd name="connsiteY1" fmla="*/ 285750 h 409575"/>
                <a:gd name="connsiteX2" fmla="*/ 142875 w 276449"/>
                <a:gd name="connsiteY2" fmla="*/ 247650 h 409575"/>
                <a:gd name="connsiteX3" fmla="*/ 161925 w 276449"/>
                <a:gd name="connsiteY3" fmla="*/ 219075 h 409575"/>
                <a:gd name="connsiteX4" fmla="*/ 190500 w 276449"/>
                <a:gd name="connsiteY4" fmla="*/ 209550 h 409575"/>
                <a:gd name="connsiteX5" fmla="*/ 228600 w 276449"/>
                <a:gd name="connsiteY5" fmla="*/ 152400 h 409575"/>
                <a:gd name="connsiteX6" fmla="*/ 257175 w 276449"/>
                <a:gd name="connsiteY6" fmla="*/ 123825 h 409575"/>
                <a:gd name="connsiteX7" fmla="*/ 266700 w 276449"/>
                <a:gd name="connsiteY7" fmla="*/ 0 h 409575"/>
                <a:gd name="connsiteX8" fmla="*/ 180975 w 276449"/>
                <a:gd name="connsiteY8" fmla="*/ 38100 h 409575"/>
                <a:gd name="connsiteX9" fmla="*/ 142875 w 276449"/>
                <a:gd name="connsiteY9" fmla="*/ 123825 h 409575"/>
                <a:gd name="connsiteX10" fmla="*/ 133350 w 276449"/>
                <a:gd name="connsiteY10" fmla="*/ 152400 h 409575"/>
                <a:gd name="connsiteX11" fmla="*/ 123825 w 276449"/>
                <a:gd name="connsiteY11" fmla="*/ 180975 h 409575"/>
                <a:gd name="connsiteX12" fmla="*/ 114300 w 276449"/>
                <a:gd name="connsiteY12" fmla="*/ 257175 h 409575"/>
                <a:gd name="connsiteX13" fmla="*/ 104775 w 276449"/>
                <a:gd name="connsiteY13" fmla="*/ 295275 h 409575"/>
                <a:gd name="connsiteX14" fmla="*/ 133350 w 276449"/>
                <a:gd name="connsiteY14" fmla="*/ 266700 h 409575"/>
                <a:gd name="connsiteX15" fmla="*/ 219075 w 276449"/>
                <a:gd name="connsiteY15" fmla="*/ 219075 h 409575"/>
                <a:gd name="connsiteX16" fmla="*/ 219075 w 276449"/>
                <a:gd name="connsiteY16" fmla="*/ 276225 h 409575"/>
                <a:gd name="connsiteX17" fmla="*/ 161925 w 276449"/>
                <a:gd name="connsiteY17" fmla="*/ 295275 h 409575"/>
                <a:gd name="connsiteX18" fmla="*/ 190500 w 276449"/>
                <a:gd name="connsiteY18" fmla="*/ 352425 h 409575"/>
                <a:gd name="connsiteX19" fmla="*/ 219075 w 276449"/>
                <a:gd name="connsiteY19" fmla="*/ 371475 h 409575"/>
                <a:gd name="connsiteX20" fmla="*/ 228600 w 276449"/>
                <a:gd name="connsiteY20" fmla="*/ 400050 h 409575"/>
                <a:gd name="connsiteX21" fmla="*/ 257175 w 276449"/>
                <a:gd name="connsiteY21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76449" h="409575">
                  <a:moveTo>
                    <a:pt x="0" y="333375"/>
                  </a:moveTo>
                  <a:cubicBezTo>
                    <a:pt x="24321" y="321214"/>
                    <a:pt x="62577" y="305040"/>
                    <a:pt x="85725" y="285750"/>
                  </a:cubicBezTo>
                  <a:cubicBezTo>
                    <a:pt x="133291" y="246112"/>
                    <a:pt x="92657" y="264389"/>
                    <a:pt x="142875" y="247650"/>
                  </a:cubicBezTo>
                  <a:cubicBezTo>
                    <a:pt x="149225" y="238125"/>
                    <a:pt x="152986" y="226226"/>
                    <a:pt x="161925" y="219075"/>
                  </a:cubicBezTo>
                  <a:cubicBezTo>
                    <a:pt x="169765" y="212803"/>
                    <a:pt x="183400" y="216650"/>
                    <a:pt x="190500" y="209550"/>
                  </a:cubicBezTo>
                  <a:cubicBezTo>
                    <a:pt x="206689" y="193361"/>
                    <a:pt x="212411" y="168589"/>
                    <a:pt x="228600" y="152400"/>
                  </a:cubicBezTo>
                  <a:lnTo>
                    <a:pt x="257175" y="123825"/>
                  </a:lnTo>
                  <a:cubicBezTo>
                    <a:pt x="283325" y="45376"/>
                    <a:pt x="279065" y="86554"/>
                    <a:pt x="266700" y="0"/>
                  </a:cubicBezTo>
                  <a:cubicBezTo>
                    <a:pt x="198690" y="22670"/>
                    <a:pt x="226258" y="7911"/>
                    <a:pt x="180975" y="38100"/>
                  </a:cubicBezTo>
                  <a:cubicBezTo>
                    <a:pt x="150786" y="83383"/>
                    <a:pt x="165545" y="55815"/>
                    <a:pt x="142875" y="123825"/>
                  </a:cubicBezTo>
                  <a:lnTo>
                    <a:pt x="133350" y="152400"/>
                  </a:lnTo>
                  <a:lnTo>
                    <a:pt x="123825" y="180975"/>
                  </a:lnTo>
                  <a:cubicBezTo>
                    <a:pt x="120650" y="206375"/>
                    <a:pt x="118508" y="231926"/>
                    <a:pt x="114300" y="257175"/>
                  </a:cubicBezTo>
                  <a:cubicBezTo>
                    <a:pt x="112148" y="270088"/>
                    <a:pt x="93066" y="289421"/>
                    <a:pt x="104775" y="295275"/>
                  </a:cubicBezTo>
                  <a:cubicBezTo>
                    <a:pt x="116823" y="301299"/>
                    <a:pt x="122717" y="274970"/>
                    <a:pt x="133350" y="266700"/>
                  </a:cubicBezTo>
                  <a:cubicBezTo>
                    <a:pt x="182478" y="228489"/>
                    <a:pt x="175961" y="233446"/>
                    <a:pt x="219075" y="219075"/>
                  </a:cubicBezTo>
                  <a:cubicBezTo>
                    <a:pt x="223960" y="233729"/>
                    <a:pt x="239590" y="261571"/>
                    <a:pt x="219075" y="276225"/>
                  </a:cubicBezTo>
                  <a:cubicBezTo>
                    <a:pt x="202735" y="287897"/>
                    <a:pt x="161925" y="295275"/>
                    <a:pt x="161925" y="295275"/>
                  </a:cubicBezTo>
                  <a:cubicBezTo>
                    <a:pt x="169672" y="318516"/>
                    <a:pt x="172036" y="333961"/>
                    <a:pt x="190500" y="352425"/>
                  </a:cubicBezTo>
                  <a:cubicBezTo>
                    <a:pt x="198595" y="360520"/>
                    <a:pt x="209550" y="365125"/>
                    <a:pt x="219075" y="371475"/>
                  </a:cubicBezTo>
                  <a:cubicBezTo>
                    <a:pt x="222250" y="381000"/>
                    <a:pt x="221500" y="392950"/>
                    <a:pt x="228600" y="400050"/>
                  </a:cubicBezTo>
                  <a:cubicBezTo>
                    <a:pt x="235700" y="407150"/>
                    <a:pt x="257175" y="409575"/>
                    <a:pt x="257175" y="40957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9" name="Volný tvar 108"/>
            <p:cNvSpPr/>
            <p:nvPr/>
          </p:nvSpPr>
          <p:spPr>
            <a:xfrm>
              <a:off x="2200275" y="2228025"/>
              <a:ext cx="95250" cy="200858"/>
            </a:xfrm>
            <a:custGeom>
              <a:avLst/>
              <a:gdLst>
                <a:gd name="connsiteX0" fmla="*/ 0 w 95250"/>
                <a:gd name="connsiteY0" fmla="*/ 57975 h 200858"/>
                <a:gd name="connsiteX1" fmla="*/ 9525 w 95250"/>
                <a:gd name="connsiteY1" fmla="*/ 10350 h 200858"/>
                <a:gd name="connsiteX2" fmla="*/ 66675 w 95250"/>
                <a:gd name="connsiteY2" fmla="*/ 10350 h 200858"/>
                <a:gd name="connsiteX3" fmla="*/ 76200 w 95250"/>
                <a:gd name="connsiteY3" fmla="*/ 38925 h 200858"/>
                <a:gd name="connsiteX4" fmla="*/ 28575 w 95250"/>
                <a:gd name="connsiteY4" fmla="*/ 143700 h 200858"/>
                <a:gd name="connsiteX5" fmla="*/ 0 w 95250"/>
                <a:gd name="connsiteY5" fmla="*/ 162750 h 200858"/>
                <a:gd name="connsiteX6" fmla="*/ 28575 w 95250"/>
                <a:gd name="connsiteY6" fmla="*/ 181800 h 200858"/>
                <a:gd name="connsiteX7" fmla="*/ 95250 w 95250"/>
                <a:gd name="connsiteY7" fmla="*/ 200850 h 20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5250" h="200858">
                  <a:moveTo>
                    <a:pt x="0" y="57975"/>
                  </a:moveTo>
                  <a:cubicBezTo>
                    <a:pt x="3175" y="42100"/>
                    <a:pt x="545" y="23820"/>
                    <a:pt x="9525" y="10350"/>
                  </a:cubicBezTo>
                  <a:cubicBezTo>
                    <a:pt x="23380" y="-10432"/>
                    <a:pt x="52820" y="5732"/>
                    <a:pt x="66675" y="10350"/>
                  </a:cubicBezTo>
                  <a:cubicBezTo>
                    <a:pt x="69850" y="19875"/>
                    <a:pt x="76200" y="28885"/>
                    <a:pt x="76200" y="38925"/>
                  </a:cubicBezTo>
                  <a:cubicBezTo>
                    <a:pt x="76200" y="71915"/>
                    <a:pt x="55835" y="125527"/>
                    <a:pt x="28575" y="143700"/>
                  </a:cubicBezTo>
                  <a:lnTo>
                    <a:pt x="0" y="162750"/>
                  </a:lnTo>
                  <a:cubicBezTo>
                    <a:pt x="9525" y="169100"/>
                    <a:pt x="18114" y="177151"/>
                    <a:pt x="28575" y="181800"/>
                  </a:cubicBezTo>
                  <a:cubicBezTo>
                    <a:pt x="73697" y="201854"/>
                    <a:pt x="68023" y="200850"/>
                    <a:pt x="95250" y="20085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" name="Volný tvar 1"/>
          <p:cNvSpPr/>
          <p:nvPr/>
        </p:nvSpPr>
        <p:spPr>
          <a:xfrm>
            <a:off x="720146" y="5353050"/>
            <a:ext cx="165679" cy="251018"/>
          </a:xfrm>
          <a:custGeom>
            <a:avLst/>
            <a:gdLst>
              <a:gd name="connsiteX0" fmla="*/ 3754 w 165679"/>
              <a:gd name="connsiteY0" fmla="*/ 247650 h 251018"/>
              <a:gd name="connsiteX1" fmla="*/ 13279 w 165679"/>
              <a:gd name="connsiteY1" fmla="*/ 200025 h 251018"/>
              <a:gd name="connsiteX2" fmla="*/ 22804 w 165679"/>
              <a:gd name="connsiteY2" fmla="*/ 171450 h 251018"/>
              <a:gd name="connsiteX3" fmla="*/ 60904 w 165679"/>
              <a:gd name="connsiteY3" fmla="*/ 0 h 251018"/>
              <a:gd name="connsiteX4" fmla="*/ 137104 w 165679"/>
              <a:gd name="connsiteY4" fmla="*/ 38100 h 251018"/>
              <a:gd name="connsiteX5" fmla="*/ 156154 w 165679"/>
              <a:gd name="connsiteY5" fmla="*/ 95250 h 251018"/>
              <a:gd name="connsiteX6" fmla="*/ 165679 w 165679"/>
              <a:gd name="connsiteY6" fmla="*/ 123825 h 251018"/>
              <a:gd name="connsiteX7" fmla="*/ 156154 w 165679"/>
              <a:gd name="connsiteY7" fmla="*/ 190500 h 251018"/>
              <a:gd name="connsiteX8" fmla="*/ 79954 w 165679"/>
              <a:gd name="connsiteY8" fmla="*/ 238125 h 251018"/>
              <a:gd name="connsiteX9" fmla="*/ 3754 w 165679"/>
              <a:gd name="connsiteY9" fmla="*/ 247650 h 251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679" h="251018">
                <a:moveTo>
                  <a:pt x="3754" y="247650"/>
                </a:moveTo>
                <a:cubicBezTo>
                  <a:pt x="-7358" y="241300"/>
                  <a:pt x="9352" y="215731"/>
                  <a:pt x="13279" y="200025"/>
                </a:cubicBezTo>
                <a:cubicBezTo>
                  <a:pt x="15714" y="190285"/>
                  <a:pt x="21805" y="181440"/>
                  <a:pt x="22804" y="171450"/>
                </a:cubicBezTo>
                <a:cubicBezTo>
                  <a:pt x="40243" y="-2939"/>
                  <a:pt x="-20325" y="27076"/>
                  <a:pt x="60904" y="0"/>
                </a:cubicBezTo>
                <a:cubicBezTo>
                  <a:pt x="111270" y="8394"/>
                  <a:pt x="118056" y="-4758"/>
                  <a:pt x="137104" y="38100"/>
                </a:cubicBezTo>
                <a:cubicBezTo>
                  <a:pt x="145259" y="56450"/>
                  <a:pt x="149804" y="76200"/>
                  <a:pt x="156154" y="95250"/>
                </a:cubicBezTo>
                <a:lnTo>
                  <a:pt x="165679" y="123825"/>
                </a:lnTo>
                <a:cubicBezTo>
                  <a:pt x="162504" y="146050"/>
                  <a:pt x="162605" y="168996"/>
                  <a:pt x="156154" y="190500"/>
                </a:cubicBezTo>
                <a:cubicBezTo>
                  <a:pt x="144414" y="229633"/>
                  <a:pt x="115603" y="226242"/>
                  <a:pt x="79954" y="238125"/>
                </a:cubicBezTo>
                <a:cubicBezTo>
                  <a:pt x="39331" y="251666"/>
                  <a:pt x="14866" y="254000"/>
                  <a:pt x="3754" y="24765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olný tvar 2"/>
          <p:cNvSpPr/>
          <p:nvPr/>
        </p:nvSpPr>
        <p:spPr>
          <a:xfrm>
            <a:off x="4540832" y="5210175"/>
            <a:ext cx="145468" cy="266058"/>
          </a:xfrm>
          <a:custGeom>
            <a:avLst/>
            <a:gdLst>
              <a:gd name="connsiteX0" fmla="*/ 116893 w 145468"/>
              <a:gd name="connsiteY0" fmla="*/ 0 h 266058"/>
              <a:gd name="connsiteX1" fmla="*/ 12118 w 145468"/>
              <a:gd name="connsiteY1" fmla="*/ 9525 h 266058"/>
              <a:gd name="connsiteX2" fmla="*/ 2593 w 145468"/>
              <a:gd name="connsiteY2" fmla="*/ 38100 h 266058"/>
              <a:gd name="connsiteX3" fmla="*/ 40693 w 145468"/>
              <a:gd name="connsiteY3" fmla="*/ 142875 h 266058"/>
              <a:gd name="connsiteX4" fmla="*/ 78793 w 145468"/>
              <a:gd name="connsiteY4" fmla="*/ 133350 h 266058"/>
              <a:gd name="connsiteX5" fmla="*/ 21643 w 145468"/>
              <a:gd name="connsiteY5" fmla="*/ 142875 h 266058"/>
              <a:gd name="connsiteX6" fmla="*/ 12118 w 145468"/>
              <a:gd name="connsiteY6" fmla="*/ 171450 h 266058"/>
              <a:gd name="connsiteX7" fmla="*/ 31168 w 145468"/>
              <a:gd name="connsiteY7" fmla="*/ 228600 h 266058"/>
              <a:gd name="connsiteX8" fmla="*/ 145468 w 145468"/>
              <a:gd name="connsiteY8" fmla="*/ 257175 h 26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5468" h="266058">
                <a:moveTo>
                  <a:pt x="116893" y="0"/>
                </a:moveTo>
                <a:cubicBezTo>
                  <a:pt x="81968" y="3175"/>
                  <a:pt x="45387" y="-1565"/>
                  <a:pt x="12118" y="9525"/>
                </a:cubicBezTo>
                <a:cubicBezTo>
                  <a:pt x="2593" y="12700"/>
                  <a:pt x="2593" y="28060"/>
                  <a:pt x="2593" y="38100"/>
                </a:cubicBezTo>
                <a:cubicBezTo>
                  <a:pt x="2593" y="139832"/>
                  <a:pt x="-14841" y="124364"/>
                  <a:pt x="40693" y="142875"/>
                </a:cubicBezTo>
                <a:cubicBezTo>
                  <a:pt x="53393" y="139700"/>
                  <a:pt x="91884" y="133350"/>
                  <a:pt x="78793" y="133350"/>
                </a:cubicBezTo>
                <a:cubicBezTo>
                  <a:pt x="59480" y="133350"/>
                  <a:pt x="38411" y="133293"/>
                  <a:pt x="21643" y="142875"/>
                </a:cubicBezTo>
                <a:cubicBezTo>
                  <a:pt x="12926" y="147856"/>
                  <a:pt x="15293" y="161925"/>
                  <a:pt x="12118" y="171450"/>
                </a:cubicBezTo>
                <a:lnTo>
                  <a:pt x="31168" y="228600"/>
                </a:lnTo>
                <a:cubicBezTo>
                  <a:pt x="51737" y="290308"/>
                  <a:pt x="30653" y="257175"/>
                  <a:pt x="145468" y="2571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 5"/>
          <p:cNvSpPr/>
          <p:nvPr/>
        </p:nvSpPr>
        <p:spPr>
          <a:xfrm>
            <a:off x="1725978" y="2667000"/>
            <a:ext cx="117520" cy="285750"/>
          </a:xfrm>
          <a:custGeom>
            <a:avLst/>
            <a:gdLst>
              <a:gd name="connsiteX0" fmla="*/ 7572 w 117520"/>
              <a:gd name="connsiteY0" fmla="*/ 285750 h 285750"/>
              <a:gd name="connsiteX1" fmla="*/ 112347 w 117520"/>
              <a:gd name="connsiteY1" fmla="*/ 0 h 285750"/>
              <a:gd name="connsiteX2" fmla="*/ 36147 w 117520"/>
              <a:gd name="connsiteY2" fmla="*/ 9525 h 285750"/>
              <a:gd name="connsiteX3" fmla="*/ 26622 w 117520"/>
              <a:gd name="connsiteY3" fmla="*/ 38100 h 285750"/>
              <a:gd name="connsiteX4" fmla="*/ 45672 w 117520"/>
              <a:gd name="connsiteY4" fmla="*/ 133350 h 285750"/>
              <a:gd name="connsiteX5" fmla="*/ 102822 w 117520"/>
              <a:gd name="connsiteY5" fmla="*/ 1333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520" h="285750">
                <a:moveTo>
                  <a:pt x="7572" y="285750"/>
                </a:moveTo>
                <a:cubicBezTo>
                  <a:pt x="24235" y="44137"/>
                  <a:pt x="-63747" y="0"/>
                  <a:pt x="112347" y="0"/>
                </a:cubicBezTo>
                <a:cubicBezTo>
                  <a:pt x="137945" y="0"/>
                  <a:pt x="61547" y="6350"/>
                  <a:pt x="36147" y="9525"/>
                </a:cubicBezTo>
                <a:cubicBezTo>
                  <a:pt x="32972" y="19050"/>
                  <a:pt x="28418" y="28222"/>
                  <a:pt x="26622" y="38100"/>
                </a:cubicBezTo>
                <a:cubicBezTo>
                  <a:pt x="19557" y="76957"/>
                  <a:pt x="-5937" y="121881"/>
                  <a:pt x="45672" y="133350"/>
                </a:cubicBezTo>
                <a:cubicBezTo>
                  <a:pt x="64268" y="137483"/>
                  <a:pt x="83772" y="133350"/>
                  <a:pt x="102822" y="13335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2095500" y="5445477"/>
            <a:ext cx="190500" cy="208044"/>
          </a:xfrm>
          <a:custGeom>
            <a:avLst/>
            <a:gdLst>
              <a:gd name="connsiteX0" fmla="*/ 0 w 190500"/>
              <a:gd name="connsiteY0" fmla="*/ 2823 h 208044"/>
              <a:gd name="connsiteX1" fmla="*/ 161925 w 190500"/>
              <a:gd name="connsiteY1" fmla="*/ 12348 h 208044"/>
              <a:gd name="connsiteX2" fmla="*/ 142875 w 190500"/>
              <a:gd name="connsiteY2" fmla="*/ 69498 h 208044"/>
              <a:gd name="connsiteX3" fmla="*/ 114300 w 190500"/>
              <a:gd name="connsiteY3" fmla="*/ 126648 h 208044"/>
              <a:gd name="connsiteX4" fmla="*/ 95250 w 190500"/>
              <a:gd name="connsiteY4" fmla="*/ 202848 h 208044"/>
              <a:gd name="connsiteX5" fmla="*/ 104775 w 190500"/>
              <a:gd name="connsiteY5" fmla="*/ 155223 h 208044"/>
              <a:gd name="connsiteX6" fmla="*/ 123825 w 190500"/>
              <a:gd name="connsiteY6" fmla="*/ 126648 h 208044"/>
              <a:gd name="connsiteX7" fmla="*/ 95250 w 190500"/>
              <a:gd name="connsiteY7" fmla="*/ 117123 h 208044"/>
              <a:gd name="connsiteX8" fmla="*/ 66675 w 190500"/>
              <a:gd name="connsiteY8" fmla="*/ 126648 h 208044"/>
              <a:gd name="connsiteX9" fmla="*/ 95250 w 190500"/>
              <a:gd name="connsiteY9" fmla="*/ 136173 h 208044"/>
              <a:gd name="connsiteX10" fmla="*/ 190500 w 190500"/>
              <a:gd name="connsiteY10" fmla="*/ 126648 h 208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0500" h="208044">
                <a:moveTo>
                  <a:pt x="0" y="2823"/>
                </a:moveTo>
                <a:cubicBezTo>
                  <a:pt x="53975" y="5998"/>
                  <a:pt x="112929" y="-10517"/>
                  <a:pt x="161925" y="12348"/>
                </a:cubicBezTo>
                <a:cubicBezTo>
                  <a:pt x="180122" y="20840"/>
                  <a:pt x="149225" y="50448"/>
                  <a:pt x="142875" y="69498"/>
                </a:cubicBezTo>
                <a:cubicBezTo>
                  <a:pt x="129730" y="108933"/>
                  <a:pt x="138919" y="89719"/>
                  <a:pt x="114300" y="126648"/>
                </a:cubicBezTo>
                <a:cubicBezTo>
                  <a:pt x="107950" y="152048"/>
                  <a:pt x="90115" y="228521"/>
                  <a:pt x="95250" y="202848"/>
                </a:cubicBezTo>
                <a:cubicBezTo>
                  <a:pt x="98425" y="186973"/>
                  <a:pt x="99091" y="170382"/>
                  <a:pt x="104775" y="155223"/>
                </a:cubicBezTo>
                <a:cubicBezTo>
                  <a:pt x="108795" y="144504"/>
                  <a:pt x="117475" y="136173"/>
                  <a:pt x="123825" y="126648"/>
                </a:cubicBezTo>
                <a:cubicBezTo>
                  <a:pt x="114300" y="123473"/>
                  <a:pt x="105290" y="117123"/>
                  <a:pt x="95250" y="117123"/>
                </a:cubicBezTo>
                <a:cubicBezTo>
                  <a:pt x="85210" y="117123"/>
                  <a:pt x="66675" y="116608"/>
                  <a:pt x="66675" y="126648"/>
                </a:cubicBezTo>
                <a:cubicBezTo>
                  <a:pt x="66675" y="136688"/>
                  <a:pt x="85725" y="132998"/>
                  <a:pt x="95250" y="136173"/>
                </a:cubicBezTo>
                <a:cubicBezTo>
                  <a:pt x="144909" y="119620"/>
                  <a:pt x="113785" y="126648"/>
                  <a:pt x="190500" y="12664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077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7" grpId="0" animBg="1"/>
      <p:bldP spid="104" grpId="0" animBg="1"/>
      <p:bldP spid="107" grpId="0" animBg="1"/>
      <p:bldP spid="2" grpId="0" animBg="1"/>
      <p:bldP spid="3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čítačem generovaný alternativní text: k1&#10;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461345"/>
            <a:ext cx="4248150" cy="344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Počítačem generovaný alternativní text: 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" y="3225924"/>
            <a:ext cx="3019425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očítačem generovaný alternativní text: k1&#10;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031949"/>
            <a:ext cx="2981325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očítačem generovaný alternativní text: D&#10;k1&#10;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341" y="1031949"/>
            <a:ext cx="330517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92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pPr algn="l"/>
            <a:r>
              <a:rPr lang="cs-CZ" sz="3600" dirty="0" smtClean="0"/>
              <a:t>Př. 3: Sestroj rovnoramenný trojúhelník MNO, jehož základna MN měří 3 cm a rameno NO měří 5 cm.</a:t>
            </a:r>
            <a:endParaRPr lang="cs-CZ" sz="36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467544" y="198884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Zástupný symbol pro obsah 111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1988840"/>
                <a:ext cx="403860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Postup: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𝑀𝑁</m:t>
                      </m:r>
                      <m:r>
                        <a:rPr lang="cs-CZ" b="0" i="1" smtClean="0">
                          <a:latin typeface="Cambria Math"/>
                        </a:rPr>
                        <m:t>, 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𝑀𝑁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=3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0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𝑁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;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5 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𝑐𝑚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𝑀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;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  <m:r>
                            <a:rPr lang="cs-CZ" i="1">
                              <a:latin typeface="Cambria Math"/>
                            </a:rPr>
                            <m:t> </m:t>
                          </m:r>
                          <m:r>
                            <a:rPr lang="cs-CZ" i="1">
                              <a:latin typeface="Cambria Math"/>
                            </a:rPr>
                            <m:t>𝑐𝑚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𝑂</m:t>
                      </m:r>
                      <m:r>
                        <a:rPr lang="en-US" b="0" i="1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𝑂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∩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5. 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𝑀𝑁𝑂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2" name="Zástupný symbol pro obsah 1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1988840"/>
                <a:ext cx="4038600" cy="4525963"/>
              </a:xfrm>
              <a:blipFill rotWithShape="1">
                <a:blip r:embed="rId2"/>
                <a:stretch>
                  <a:fillRect l="-3172" t="-12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Volný tvar 24"/>
          <p:cNvSpPr/>
          <p:nvPr/>
        </p:nvSpPr>
        <p:spPr>
          <a:xfrm>
            <a:off x="1104871" y="2876550"/>
            <a:ext cx="1970770" cy="2566167"/>
          </a:xfrm>
          <a:custGeom>
            <a:avLst/>
            <a:gdLst>
              <a:gd name="connsiteX0" fmla="*/ 29 w 1970770"/>
              <a:gd name="connsiteY0" fmla="*/ 2514600 h 2566167"/>
              <a:gd name="connsiteX1" fmla="*/ 76229 w 1970770"/>
              <a:gd name="connsiteY1" fmla="*/ 2524125 h 2566167"/>
              <a:gd name="connsiteX2" fmla="*/ 171479 w 1970770"/>
              <a:gd name="connsiteY2" fmla="*/ 2533650 h 2566167"/>
              <a:gd name="connsiteX3" fmla="*/ 323879 w 1970770"/>
              <a:gd name="connsiteY3" fmla="*/ 2552700 h 2566167"/>
              <a:gd name="connsiteX4" fmla="*/ 1600229 w 1970770"/>
              <a:gd name="connsiteY4" fmla="*/ 2562225 h 2566167"/>
              <a:gd name="connsiteX5" fmla="*/ 1962179 w 1970770"/>
              <a:gd name="connsiteY5" fmla="*/ 2552700 h 2566167"/>
              <a:gd name="connsiteX6" fmla="*/ 1952654 w 1970770"/>
              <a:gd name="connsiteY6" fmla="*/ 2486025 h 2566167"/>
              <a:gd name="connsiteX7" fmla="*/ 1933604 w 1970770"/>
              <a:gd name="connsiteY7" fmla="*/ 2428875 h 2566167"/>
              <a:gd name="connsiteX8" fmla="*/ 1924079 w 1970770"/>
              <a:gd name="connsiteY8" fmla="*/ 2400300 h 2566167"/>
              <a:gd name="connsiteX9" fmla="*/ 1914554 w 1970770"/>
              <a:gd name="connsiteY9" fmla="*/ 2371725 h 2566167"/>
              <a:gd name="connsiteX10" fmla="*/ 1895504 w 1970770"/>
              <a:gd name="connsiteY10" fmla="*/ 2343150 h 2566167"/>
              <a:gd name="connsiteX11" fmla="*/ 1885979 w 1970770"/>
              <a:gd name="connsiteY11" fmla="*/ 2305050 h 2566167"/>
              <a:gd name="connsiteX12" fmla="*/ 1876454 w 1970770"/>
              <a:gd name="connsiteY12" fmla="*/ 2257425 h 2566167"/>
              <a:gd name="connsiteX13" fmla="*/ 1847879 w 1970770"/>
              <a:gd name="connsiteY13" fmla="*/ 2200275 h 2566167"/>
              <a:gd name="connsiteX14" fmla="*/ 1828829 w 1970770"/>
              <a:gd name="connsiteY14" fmla="*/ 2124075 h 2566167"/>
              <a:gd name="connsiteX15" fmla="*/ 1819304 w 1970770"/>
              <a:gd name="connsiteY15" fmla="*/ 2095500 h 2566167"/>
              <a:gd name="connsiteX16" fmla="*/ 1809779 w 1970770"/>
              <a:gd name="connsiteY16" fmla="*/ 2047875 h 2566167"/>
              <a:gd name="connsiteX17" fmla="*/ 1781204 w 1970770"/>
              <a:gd name="connsiteY17" fmla="*/ 1981200 h 2566167"/>
              <a:gd name="connsiteX18" fmla="*/ 1762154 w 1970770"/>
              <a:gd name="connsiteY18" fmla="*/ 1895475 h 2566167"/>
              <a:gd name="connsiteX19" fmla="*/ 1752629 w 1970770"/>
              <a:gd name="connsiteY19" fmla="*/ 1866900 h 2566167"/>
              <a:gd name="connsiteX20" fmla="*/ 1733579 w 1970770"/>
              <a:gd name="connsiteY20" fmla="*/ 1781175 h 2566167"/>
              <a:gd name="connsiteX21" fmla="*/ 1705004 w 1970770"/>
              <a:gd name="connsiteY21" fmla="*/ 1714500 h 2566167"/>
              <a:gd name="connsiteX22" fmla="*/ 1685954 w 1970770"/>
              <a:gd name="connsiteY22" fmla="*/ 1638300 h 2566167"/>
              <a:gd name="connsiteX23" fmla="*/ 1666904 w 1970770"/>
              <a:gd name="connsiteY23" fmla="*/ 1581150 h 2566167"/>
              <a:gd name="connsiteX24" fmla="*/ 1647854 w 1970770"/>
              <a:gd name="connsiteY24" fmla="*/ 1504950 h 2566167"/>
              <a:gd name="connsiteX25" fmla="*/ 1628804 w 1970770"/>
              <a:gd name="connsiteY25" fmla="*/ 1447800 h 2566167"/>
              <a:gd name="connsiteX26" fmla="*/ 1609754 w 1970770"/>
              <a:gd name="connsiteY26" fmla="*/ 1381125 h 2566167"/>
              <a:gd name="connsiteX27" fmla="*/ 1590704 w 1970770"/>
              <a:gd name="connsiteY27" fmla="*/ 1343025 h 2566167"/>
              <a:gd name="connsiteX28" fmla="*/ 1571654 w 1970770"/>
              <a:gd name="connsiteY28" fmla="*/ 1257300 h 2566167"/>
              <a:gd name="connsiteX29" fmla="*/ 1552604 w 1970770"/>
              <a:gd name="connsiteY29" fmla="*/ 1181100 h 2566167"/>
              <a:gd name="connsiteX30" fmla="*/ 1543079 w 1970770"/>
              <a:gd name="connsiteY30" fmla="*/ 1152525 h 2566167"/>
              <a:gd name="connsiteX31" fmla="*/ 1524029 w 1970770"/>
              <a:gd name="connsiteY31" fmla="*/ 1076325 h 2566167"/>
              <a:gd name="connsiteX32" fmla="*/ 1504979 w 1970770"/>
              <a:gd name="connsiteY32" fmla="*/ 1038225 h 2566167"/>
              <a:gd name="connsiteX33" fmla="*/ 1495454 w 1970770"/>
              <a:gd name="connsiteY33" fmla="*/ 1000125 h 2566167"/>
              <a:gd name="connsiteX34" fmla="*/ 1476404 w 1970770"/>
              <a:gd name="connsiteY34" fmla="*/ 914400 h 2566167"/>
              <a:gd name="connsiteX35" fmla="*/ 1466879 w 1970770"/>
              <a:gd name="connsiteY35" fmla="*/ 885825 h 2566167"/>
              <a:gd name="connsiteX36" fmla="*/ 1428779 w 1970770"/>
              <a:gd name="connsiteY36" fmla="*/ 790575 h 2566167"/>
              <a:gd name="connsiteX37" fmla="*/ 1409729 w 1970770"/>
              <a:gd name="connsiteY37" fmla="*/ 714375 h 2566167"/>
              <a:gd name="connsiteX38" fmla="*/ 1400204 w 1970770"/>
              <a:gd name="connsiteY38" fmla="*/ 676275 h 2566167"/>
              <a:gd name="connsiteX39" fmla="*/ 1381154 w 1970770"/>
              <a:gd name="connsiteY39" fmla="*/ 619125 h 2566167"/>
              <a:gd name="connsiteX40" fmla="*/ 1352579 w 1970770"/>
              <a:gd name="connsiteY40" fmla="*/ 552450 h 2566167"/>
              <a:gd name="connsiteX41" fmla="*/ 1333529 w 1970770"/>
              <a:gd name="connsiteY41" fmla="*/ 457200 h 2566167"/>
              <a:gd name="connsiteX42" fmla="*/ 1324004 w 1970770"/>
              <a:gd name="connsiteY42" fmla="*/ 428625 h 2566167"/>
              <a:gd name="connsiteX43" fmla="*/ 1304954 w 1970770"/>
              <a:gd name="connsiteY43" fmla="*/ 352425 h 2566167"/>
              <a:gd name="connsiteX44" fmla="*/ 1285904 w 1970770"/>
              <a:gd name="connsiteY44" fmla="*/ 285750 h 2566167"/>
              <a:gd name="connsiteX45" fmla="*/ 1266854 w 1970770"/>
              <a:gd name="connsiteY45" fmla="*/ 257175 h 2566167"/>
              <a:gd name="connsiteX46" fmla="*/ 1257329 w 1970770"/>
              <a:gd name="connsiteY46" fmla="*/ 219075 h 2566167"/>
              <a:gd name="connsiteX47" fmla="*/ 1247804 w 1970770"/>
              <a:gd name="connsiteY47" fmla="*/ 190500 h 2566167"/>
              <a:gd name="connsiteX48" fmla="*/ 1219229 w 1970770"/>
              <a:gd name="connsiteY48" fmla="*/ 85725 h 2566167"/>
              <a:gd name="connsiteX49" fmla="*/ 1200179 w 1970770"/>
              <a:gd name="connsiteY49" fmla="*/ 28575 h 2566167"/>
              <a:gd name="connsiteX50" fmla="*/ 1190654 w 1970770"/>
              <a:gd name="connsiteY50" fmla="*/ 0 h 2566167"/>
              <a:gd name="connsiteX51" fmla="*/ 1076354 w 1970770"/>
              <a:gd name="connsiteY51" fmla="*/ 76200 h 2566167"/>
              <a:gd name="connsiteX52" fmla="*/ 1019204 w 1970770"/>
              <a:gd name="connsiteY52" fmla="*/ 133350 h 2566167"/>
              <a:gd name="connsiteX53" fmla="*/ 952529 w 1970770"/>
              <a:gd name="connsiteY53" fmla="*/ 219075 h 2566167"/>
              <a:gd name="connsiteX54" fmla="*/ 943004 w 1970770"/>
              <a:gd name="connsiteY54" fmla="*/ 247650 h 2566167"/>
              <a:gd name="connsiteX55" fmla="*/ 923954 w 1970770"/>
              <a:gd name="connsiteY55" fmla="*/ 276225 h 2566167"/>
              <a:gd name="connsiteX56" fmla="*/ 914429 w 1970770"/>
              <a:gd name="connsiteY56" fmla="*/ 304800 h 2566167"/>
              <a:gd name="connsiteX57" fmla="*/ 895379 w 1970770"/>
              <a:gd name="connsiteY57" fmla="*/ 342900 h 2566167"/>
              <a:gd name="connsiteX58" fmla="*/ 876329 w 1970770"/>
              <a:gd name="connsiteY58" fmla="*/ 400050 h 2566167"/>
              <a:gd name="connsiteX59" fmla="*/ 847754 w 1970770"/>
              <a:gd name="connsiteY59" fmla="*/ 457200 h 2566167"/>
              <a:gd name="connsiteX60" fmla="*/ 828704 w 1970770"/>
              <a:gd name="connsiteY60" fmla="*/ 495300 h 2566167"/>
              <a:gd name="connsiteX61" fmla="*/ 809654 w 1970770"/>
              <a:gd name="connsiteY61" fmla="*/ 552450 h 2566167"/>
              <a:gd name="connsiteX62" fmla="*/ 800129 w 1970770"/>
              <a:gd name="connsiteY62" fmla="*/ 581025 h 2566167"/>
              <a:gd name="connsiteX63" fmla="*/ 781079 w 1970770"/>
              <a:gd name="connsiteY63" fmla="*/ 638175 h 2566167"/>
              <a:gd name="connsiteX64" fmla="*/ 771554 w 1970770"/>
              <a:gd name="connsiteY64" fmla="*/ 666750 h 2566167"/>
              <a:gd name="connsiteX65" fmla="*/ 752504 w 1970770"/>
              <a:gd name="connsiteY65" fmla="*/ 733425 h 2566167"/>
              <a:gd name="connsiteX66" fmla="*/ 733454 w 1970770"/>
              <a:gd name="connsiteY66" fmla="*/ 762000 h 2566167"/>
              <a:gd name="connsiteX67" fmla="*/ 714404 w 1970770"/>
              <a:gd name="connsiteY67" fmla="*/ 828675 h 2566167"/>
              <a:gd name="connsiteX68" fmla="*/ 695354 w 1970770"/>
              <a:gd name="connsiteY68" fmla="*/ 857250 h 2566167"/>
              <a:gd name="connsiteX69" fmla="*/ 685829 w 1970770"/>
              <a:gd name="connsiteY69" fmla="*/ 885825 h 2566167"/>
              <a:gd name="connsiteX70" fmla="*/ 647729 w 1970770"/>
              <a:gd name="connsiteY70" fmla="*/ 962025 h 2566167"/>
              <a:gd name="connsiteX71" fmla="*/ 638204 w 1970770"/>
              <a:gd name="connsiteY71" fmla="*/ 1000125 h 2566167"/>
              <a:gd name="connsiteX72" fmla="*/ 590579 w 1970770"/>
              <a:gd name="connsiteY72" fmla="*/ 1076325 h 2566167"/>
              <a:gd name="connsiteX73" fmla="*/ 552479 w 1970770"/>
              <a:gd name="connsiteY73" fmla="*/ 1162050 h 2566167"/>
              <a:gd name="connsiteX74" fmla="*/ 542954 w 1970770"/>
              <a:gd name="connsiteY74" fmla="*/ 1190625 h 2566167"/>
              <a:gd name="connsiteX75" fmla="*/ 523904 w 1970770"/>
              <a:gd name="connsiteY75" fmla="*/ 1228725 h 2566167"/>
              <a:gd name="connsiteX76" fmla="*/ 514379 w 1970770"/>
              <a:gd name="connsiteY76" fmla="*/ 1257300 h 2566167"/>
              <a:gd name="connsiteX77" fmla="*/ 495329 w 1970770"/>
              <a:gd name="connsiteY77" fmla="*/ 1295400 h 2566167"/>
              <a:gd name="connsiteX78" fmla="*/ 485804 w 1970770"/>
              <a:gd name="connsiteY78" fmla="*/ 1333500 h 2566167"/>
              <a:gd name="connsiteX79" fmla="*/ 476279 w 1970770"/>
              <a:gd name="connsiteY79" fmla="*/ 1362075 h 2566167"/>
              <a:gd name="connsiteX80" fmla="*/ 466754 w 1970770"/>
              <a:gd name="connsiteY80" fmla="*/ 1409700 h 2566167"/>
              <a:gd name="connsiteX81" fmla="*/ 438179 w 1970770"/>
              <a:gd name="connsiteY81" fmla="*/ 1495425 h 2566167"/>
              <a:gd name="connsiteX82" fmla="*/ 428654 w 1970770"/>
              <a:gd name="connsiteY82" fmla="*/ 1524000 h 2566167"/>
              <a:gd name="connsiteX83" fmla="*/ 400079 w 1970770"/>
              <a:gd name="connsiteY83" fmla="*/ 1628775 h 2566167"/>
              <a:gd name="connsiteX84" fmla="*/ 381029 w 1970770"/>
              <a:gd name="connsiteY84" fmla="*/ 1666875 h 2566167"/>
              <a:gd name="connsiteX85" fmla="*/ 361979 w 1970770"/>
              <a:gd name="connsiteY85" fmla="*/ 1724025 h 2566167"/>
              <a:gd name="connsiteX86" fmla="*/ 352454 w 1970770"/>
              <a:gd name="connsiteY86" fmla="*/ 1752600 h 2566167"/>
              <a:gd name="connsiteX87" fmla="*/ 342929 w 1970770"/>
              <a:gd name="connsiteY87" fmla="*/ 1790700 h 2566167"/>
              <a:gd name="connsiteX88" fmla="*/ 323879 w 1970770"/>
              <a:gd name="connsiteY88" fmla="*/ 1819275 h 2566167"/>
              <a:gd name="connsiteX89" fmla="*/ 314354 w 1970770"/>
              <a:gd name="connsiteY89" fmla="*/ 1847850 h 2566167"/>
              <a:gd name="connsiteX90" fmla="*/ 295304 w 1970770"/>
              <a:gd name="connsiteY90" fmla="*/ 1914525 h 2566167"/>
              <a:gd name="connsiteX91" fmla="*/ 257204 w 1970770"/>
              <a:gd name="connsiteY91" fmla="*/ 1981200 h 2566167"/>
              <a:gd name="connsiteX92" fmla="*/ 238154 w 1970770"/>
              <a:gd name="connsiteY92" fmla="*/ 2019300 h 2566167"/>
              <a:gd name="connsiteX93" fmla="*/ 228629 w 1970770"/>
              <a:gd name="connsiteY93" fmla="*/ 2047875 h 2566167"/>
              <a:gd name="connsiteX94" fmla="*/ 209579 w 1970770"/>
              <a:gd name="connsiteY94" fmla="*/ 2076450 h 2566167"/>
              <a:gd name="connsiteX95" fmla="*/ 181004 w 1970770"/>
              <a:gd name="connsiteY95" fmla="*/ 2171700 h 2566167"/>
              <a:gd name="connsiteX96" fmla="*/ 171479 w 1970770"/>
              <a:gd name="connsiteY96" fmla="*/ 2200275 h 2566167"/>
              <a:gd name="connsiteX97" fmla="*/ 152429 w 1970770"/>
              <a:gd name="connsiteY97" fmla="*/ 2228850 h 2566167"/>
              <a:gd name="connsiteX98" fmla="*/ 142904 w 1970770"/>
              <a:gd name="connsiteY98" fmla="*/ 2266950 h 2566167"/>
              <a:gd name="connsiteX99" fmla="*/ 123854 w 1970770"/>
              <a:gd name="connsiteY99" fmla="*/ 2324100 h 2566167"/>
              <a:gd name="connsiteX100" fmla="*/ 114329 w 1970770"/>
              <a:gd name="connsiteY100" fmla="*/ 2352675 h 2566167"/>
              <a:gd name="connsiteX101" fmla="*/ 95279 w 1970770"/>
              <a:gd name="connsiteY101" fmla="*/ 2419350 h 2566167"/>
              <a:gd name="connsiteX102" fmla="*/ 76229 w 1970770"/>
              <a:gd name="connsiteY102" fmla="*/ 2447925 h 2566167"/>
              <a:gd name="connsiteX103" fmla="*/ 66704 w 1970770"/>
              <a:gd name="connsiteY103" fmla="*/ 2476500 h 2566167"/>
              <a:gd name="connsiteX104" fmla="*/ 29 w 1970770"/>
              <a:gd name="connsiteY104" fmla="*/ 2514600 h 2566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1970770" h="2566167">
                <a:moveTo>
                  <a:pt x="29" y="2514600"/>
                </a:moveTo>
                <a:cubicBezTo>
                  <a:pt x="1617" y="2522538"/>
                  <a:pt x="50788" y="2521298"/>
                  <a:pt x="76229" y="2524125"/>
                </a:cubicBezTo>
                <a:cubicBezTo>
                  <a:pt x="107942" y="2527649"/>
                  <a:pt x="139817" y="2529692"/>
                  <a:pt x="171479" y="2533650"/>
                </a:cubicBezTo>
                <a:cubicBezTo>
                  <a:pt x="239644" y="2542171"/>
                  <a:pt x="243215" y="2551580"/>
                  <a:pt x="323879" y="2552700"/>
                </a:cubicBezTo>
                <a:lnTo>
                  <a:pt x="1600229" y="2562225"/>
                </a:lnTo>
                <a:cubicBezTo>
                  <a:pt x="1720879" y="2559050"/>
                  <a:pt x="1844213" y="2578206"/>
                  <a:pt x="1962179" y="2552700"/>
                </a:cubicBezTo>
                <a:cubicBezTo>
                  <a:pt x="1984123" y="2547955"/>
                  <a:pt x="1957702" y="2507901"/>
                  <a:pt x="1952654" y="2486025"/>
                </a:cubicBezTo>
                <a:cubicBezTo>
                  <a:pt x="1948139" y="2466459"/>
                  <a:pt x="1939954" y="2447925"/>
                  <a:pt x="1933604" y="2428875"/>
                </a:cubicBezTo>
                <a:lnTo>
                  <a:pt x="1924079" y="2400300"/>
                </a:lnTo>
                <a:cubicBezTo>
                  <a:pt x="1920904" y="2390775"/>
                  <a:pt x="1920123" y="2380079"/>
                  <a:pt x="1914554" y="2371725"/>
                </a:cubicBezTo>
                <a:lnTo>
                  <a:pt x="1895504" y="2343150"/>
                </a:lnTo>
                <a:cubicBezTo>
                  <a:pt x="1892329" y="2330450"/>
                  <a:pt x="1888819" y="2317829"/>
                  <a:pt x="1885979" y="2305050"/>
                </a:cubicBezTo>
                <a:cubicBezTo>
                  <a:pt x="1882467" y="2289246"/>
                  <a:pt x="1882138" y="2272584"/>
                  <a:pt x="1876454" y="2257425"/>
                </a:cubicBezTo>
                <a:cubicBezTo>
                  <a:pt x="1833104" y="2141825"/>
                  <a:pt x="1877452" y="2308709"/>
                  <a:pt x="1847879" y="2200275"/>
                </a:cubicBezTo>
                <a:cubicBezTo>
                  <a:pt x="1840990" y="2175016"/>
                  <a:pt x="1837108" y="2148913"/>
                  <a:pt x="1828829" y="2124075"/>
                </a:cubicBezTo>
                <a:cubicBezTo>
                  <a:pt x="1825654" y="2114550"/>
                  <a:pt x="1821739" y="2105240"/>
                  <a:pt x="1819304" y="2095500"/>
                </a:cubicBezTo>
                <a:cubicBezTo>
                  <a:pt x="1815377" y="2079794"/>
                  <a:pt x="1813706" y="2063581"/>
                  <a:pt x="1809779" y="2047875"/>
                </a:cubicBezTo>
                <a:cubicBezTo>
                  <a:pt x="1802771" y="2019845"/>
                  <a:pt x="1794834" y="2008460"/>
                  <a:pt x="1781204" y="1981200"/>
                </a:cubicBezTo>
                <a:cubicBezTo>
                  <a:pt x="1774657" y="1948464"/>
                  <a:pt x="1771122" y="1926862"/>
                  <a:pt x="1762154" y="1895475"/>
                </a:cubicBezTo>
                <a:cubicBezTo>
                  <a:pt x="1759396" y="1885821"/>
                  <a:pt x="1755387" y="1876554"/>
                  <a:pt x="1752629" y="1866900"/>
                </a:cubicBezTo>
                <a:cubicBezTo>
                  <a:pt x="1733073" y="1798454"/>
                  <a:pt x="1753221" y="1859741"/>
                  <a:pt x="1733579" y="1781175"/>
                </a:cubicBezTo>
                <a:cubicBezTo>
                  <a:pt x="1716934" y="1714593"/>
                  <a:pt x="1732264" y="1796280"/>
                  <a:pt x="1705004" y="1714500"/>
                </a:cubicBezTo>
                <a:cubicBezTo>
                  <a:pt x="1696725" y="1689662"/>
                  <a:pt x="1694233" y="1663138"/>
                  <a:pt x="1685954" y="1638300"/>
                </a:cubicBezTo>
                <a:cubicBezTo>
                  <a:pt x="1679604" y="1619250"/>
                  <a:pt x="1671774" y="1600631"/>
                  <a:pt x="1666904" y="1581150"/>
                </a:cubicBezTo>
                <a:cubicBezTo>
                  <a:pt x="1660554" y="1555750"/>
                  <a:pt x="1656133" y="1529788"/>
                  <a:pt x="1647854" y="1504950"/>
                </a:cubicBezTo>
                <a:cubicBezTo>
                  <a:pt x="1641504" y="1485900"/>
                  <a:pt x="1633674" y="1467281"/>
                  <a:pt x="1628804" y="1447800"/>
                </a:cubicBezTo>
                <a:cubicBezTo>
                  <a:pt x="1623971" y="1428466"/>
                  <a:pt x="1617953" y="1400256"/>
                  <a:pt x="1609754" y="1381125"/>
                </a:cubicBezTo>
                <a:cubicBezTo>
                  <a:pt x="1604161" y="1368074"/>
                  <a:pt x="1595690" y="1356320"/>
                  <a:pt x="1590704" y="1343025"/>
                </a:cubicBezTo>
                <a:cubicBezTo>
                  <a:pt x="1584103" y="1325421"/>
                  <a:pt x="1575275" y="1272991"/>
                  <a:pt x="1571654" y="1257300"/>
                </a:cubicBezTo>
                <a:cubicBezTo>
                  <a:pt x="1565767" y="1231789"/>
                  <a:pt x="1560883" y="1205938"/>
                  <a:pt x="1552604" y="1181100"/>
                </a:cubicBezTo>
                <a:cubicBezTo>
                  <a:pt x="1549429" y="1171575"/>
                  <a:pt x="1545514" y="1162265"/>
                  <a:pt x="1543079" y="1152525"/>
                </a:cubicBezTo>
                <a:cubicBezTo>
                  <a:pt x="1534134" y="1116745"/>
                  <a:pt x="1537093" y="1106807"/>
                  <a:pt x="1524029" y="1076325"/>
                </a:cubicBezTo>
                <a:cubicBezTo>
                  <a:pt x="1518436" y="1063274"/>
                  <a:pt x="1509965" y="1051520"/>
                  <a:pt x="1504979" y="1038225"/>
                </a:cubicBezTo>
                <a:cubicBezTo>
                  <a:pt x="1500382" y="1025968"/>
                  <a:pt x="1498294" y="1012904"/>
                  <a:pt x="1495454" y="1000125"/>
                </a:cubicBezTo>
                <a:cubicBezTo>
                  <a:pt x="1485633" y="955931"/>
                  <a:pt x="1488019" y="955052"/>
                  <a:pt x="1476404" y="914400"/>
                </a:cubicBezTo>
                <a:cubicBezTo>
                  <a:pt x="1473646" y="904746"/>
                  <a:pt x="1470483" y="895196"/>
                  <a:pt x="1466879" y="885825"/>
                </a:cubicBezTo>
                <a:cubicBezTo>
                  <a:pt x="1454603" y="853909"/>
                  <a:pt x="1437073" y="823750"/>
                  <a:pt x="1428779" y="790575"/>
                </a:cubicBezTo>
                <a:lnTo>
                  <a:pt x="1409729" y="714375"/>
                </a:lnTo>
                <a:cubicBezTo>
                  <a:pt x="1406554" y="701675"/>
                  <a:pt x="1404344" y="688694"/>
                  <a:pt x="1400204" y="676275"/>
                </a:cubicBezTo>
                <a:cubicBezTo>
                  <a:pt x="1393854" y="657225"/>
                  <a:pt x="1386024" y="638606"/>
                  <a:pt x="1381154" y="619125"/>
                </a:cubicBezTo>
                <a:cubicBezTo>
                  <a:pt x="1368853" y="569919"/>
                  <a:pt x="1378891" y="591917"/>
                  <a:pt x="1352579" y="552450"/>
                </a:cubicBezTo>
                <a:cubicBezTo>
                  <a:pt x="1346229" y="520700"/>
                  <a:pt x="1343768" y="487917"/>
                  <a:pt x="1333529" y="457200"/>
                </a:cubicBezTo>
                <a:cubicBezTo>
                  <a:pt x="1330354" y="447675"/>
                  <a:pt x="1326646" y="438311"/>
                  <a:pt x="1324004" y="428625"/>
                </a:cubicBezTo>
                <a:cubicBezTo>
                  <a:pt x="1317115" y="403366"/>
                  <a:pt x="1311304" y="377825"/>
                  <a:pt x="1304954" y="352425"/>
                </a:cubicBezTo>
                <a:cubicBezTo>
                  <a:pt x="1301902" y="340218"/>
                  <a:pt x="1292736" y="299415"/>
                  <a:pt x="1285904" y="285750"/>
                </a:cubicBezTo>
                <a:cubicBezTo>
                  <a:pt x="1280784" y="275511"/>
                  <a:pt x="1273204" y="266700"/>
                  <a:pt x="1266854" y="257175"/>
                </a:cubicBezTo>
                <a:cubicBezTo>
                  <a:pt x="1263679" y="244475"/>
                  <a:pt x="1260925" y="231662"/>
                  <a:pt x="1257329" y="219075"/>
                </a:cubicBezTo>
                <a:cubicBezTo>
                  <a:pt x="1254571" y="209421"/>
                  <a:pt x="1250239" y="200240"/>
                  <a:pt x="1247804" y="190500"/>
                </a:cubicBezTo>
                <a:cubicBezTo>
                  <a:pt x="1220878" y="82795"/>
                  <a:pt x="1260097" y="208330"/>
                  <a:pt x="1219229" y="85725"/>
                </a:cubicBezTo>
                <a:lnTo>
                  <a:pt x="1200179" y="28575"/>
                </a:lnTo>
                <a:lnTo>
                  <a:pt x="1190654" y="0"/>
                </a:lnTo>
                <a:cubicBezTo>
                  <a:pt x="1112208" y="15689"/>
                  <a:pt x="1154477" y="-1923"/>
                  <a:pt x="1076354" y="76200"/>
                </a:cubicBezTo>
                <a:lnTo>
                  <a:pt x="1019204" y="133350"/>
                </a:lnTo>
                <a:cubicBezTo>
                  <a:pt x="994549" y="158005"/>
                  <a:pt x="963922" y="184896"/>
                  <a:pt x="952529" y="219075"/>
                </a:cubicBezTo>
                <a:cubicBezTo>
                  <a:pt x="949354" y="228600"/>
                  <a:pt x="947494" y="238670"/>
                  <a:pt x="943004" y="247650"/>
                </a:cubicBezTo>
                <a:cubicBezTo>
                  <a:pt x="937884" y="257889"/>
                  <a:pt x="929074" y="265986"/>
                  <a:pt x="923954" y="276225"/>
                </a:cubicBezTo>
                <a:cubicBezTo>
                  <a:pt x="919464" y="285205"/>
                  <a:pt x="918384" y="295572"/>
                  <a:pt x="914429" y="304800"/>
                </a:cubicBezTo>
                <a:cubicBezTo>
                  <a:pt x="908836" y="317851"/>
                  <a:pt x="900652" y="329717"/>
                  <a:pt x="895379" y="342900"/>
                </a:cubicBezTo>
                <a:cubicBezTo>
                  <a:pt x="887921" y="361544"/>
                  <a:pt x="887468" y="383342"/>
                  <a:pt x="876329" y="400050"/>
                </a:cubicBezTo>
                <a:cubicBezTo>
                  <a:pt x="839720" y="454964"/>
                  <a:pt x="871415" y="401991"/>
                  <a:pt x="847754" y="457200"/>
                </a:cubicBezTo>
                <a:cubicBezTo>
                  <a:pt x="842161" y="470251"/>
                  <a:pt x="833977" y="482117"/>
                  <a:pt x="828704" y="495300"/>
                </a:cubicBezTo>
                <a:cubicBezTo>
                  <a:pt x="821246" y="513944"/>
                  <a:pt x="816004" y="533400"/>
                  <a:pt x="809654" y="552450"/>
                </a:cubicBezTo>
                <a:lnTo>
                  <a:pt x="800129" y="581025"/>
                </a:lnTo>
                <a:lnTo>
                  <a:pt x="781079" y="638175"/>
                </a:lnTo>
                <a:cubicBezTo>
                  <a:pt x="777904" y="647700"/>
                  <a:pt x="773989" y="657010"/>
                  <a:pt x="771554" y="666750"/>
                </a:cubicBezTo>
                <a:cubicBezTo>
                  <a:pt x="768502" y="678957"/>
                  <a:pt x="759336" y="719760"/>
                  <a:pt x="752504" y="733425"/>
                </a:cubicBezTo>
                <a:cubicBezTo>
                  <a:pt x="747384" y="743664"/>
                  <a:pt x="738574" y="751761"/>
                  <a:pt x="733454" y="762000"/>
                </a:cubicBezTo>
                <a:cubicBezTo>
                  <a:pt x="714918" y="799071"/>
                  <a:pt x="732715" y="785949"/>
                  <a:pt x="714404" y="828675"/>
                </a:cubicBezTo>
                <a:cubicBezTo>
                  <a:pt x="709895" y="839197"/>
                  <a:pt x="700474" y="847011"/>
                  <a:pt x="695354" y="857250"/>
                </a:cubicBezTo>
                <a:cubicBezTo>
                  <a:pt x="690864" y="866230"/>
                  <a:pt x="689984" y="876685"/>
                  <a:pt x="685829" y="885825"/>
                </a:cubicBezTo>
                <a:cubicBezTo>
                  <a:pt x="674078" y="911678"/>
                  <a:pt x="654617" y="934475"/>
                  <a:pt x="647729" y="962025"/>
                </a:cubicBezTo>
                <a:cubicBezTo>
                  <a:pt x="644554" y="974725"/>
                  <a:pt x="642801" y="987868"/>
                  <a:pt x="638204" y="1000125"/>
                </a:cubicBezTo>
                <a:cubicBezTo>
                  <a:pt x="625129" y="1034991"/>
                  <a:pt x="613055" y="1046356"/>
                  <a:pt x="590579" y="1076325"/>
                </a:cubicBezTo>
                <a:cubicBezTo>
                  <a:pt x="572935" y="1164547"/>
                  <a:pt x="595676" y="1086454"/>
                  <a:pt x="552479" y="1162050"/>
                </a:cubicBezTo>
                <a:cubicBezTo>
                  <a:pt x="547498" y="1170767"/>
                  <a:pt x="546909" y="1181397"/>
                  <a:pt x="542954" y="1190625"/>
                </a:cubicBezTo>
                <a:cubicBezTo>
                  <a:pt x="537361" y="1203676"/>
                  <a:pt x="529497" y="1215674"/>
                  <a:pt x="523904" y="1228725"/>
                </a:cubicBezTo>
                <a:cubicBezTo>
                  <a:pt x="519949" y="1237953"/>
                  <a:pt x="518334" y="1248072"/>
                  <a:pt x="514379" y="1257300"/>
                </a:cubicBezTo>
                <a:cubicBezTo>
                  <a:pt x="508786" y="1270351"/>
                  <a:pt x="500315" y="1282105"/>
                  <a:pt x="495329" y="1295400"/>
                </a:cubicBezTo>
                <a:cubicBezTo>
                  <a:pt x="490732" y="1307657"/>
                  <a:pt x="489400" y="1320913"/>
                  <a:pt x="485804" y="1333500"/>
                </a:cubicBezTo>
                <a:cubicBezTo>
                  <a:pt x="483046" y="1343154"/>
                  <a:pt x="478714" y="1352335"/>
                  <a:pt x="476279" y="1362075"/>
                </a:cubicBezTo>
                <a:cubicBezTo>
                  <a:pt x="472352" y="1377781"/>
                  <a:pt x="471014" y="1394081"/>
                  <a:pt x="466754" y="1409700"/>
                </a:cubicBezTo>
                <a:lnTo>
                  <a:pt x="438179" y="1495425"/>
                </a:lnTo>
                <a:cubicBezTo>
                  <a:pt x="435004" y="1504950"/>
                  <a:pt x="430623" y="1514155"/>
                  <a:pt x="428654" y="1524000"/>
                </a:cubicBezTo>
                <a:cubicBezTo>
                  <a:pt x="421686" y="1558839"/>
                  <a:pt x="416192" y="1596549"/>
                  <a:pt x="400079" y="1628775"/>
                </a:cubicBezTo>
                <a:cubicBezTo>
                  <a:pt x="393729" y="1641475"/>
                  <a:pt x="386302" y="1653692"/>
                  <a:pt x="381029" y="1666875"/>
                </a:cubicBezTo>
                <a:cubicBezTo>
                  <a:pt x="373571" y="1685519"/>
                  <a:pt x="368329" y="1704975"/>
                  <a:pt x="361979" y="1724025"/>
                </a:cubicBezTo>
                <a:cubicBezTo>
                  <a:pt x="358804" y="1733550"/>
                  <a:pt x="354889" y="1742860"/>
                  <a:pt x="352454" y="1752600"/>
                </a:cubicBezTo>
                <a:cubicBezTo>
                  <a:pt x="349279" y="1765300"/>
                  <a:pt x="348086" y="1778668"/>
                  <a:pt x="342929" y="1790700"/>
                </a:cubicBezTo>
                <a:cubicBezTo>
                  <a:pt x="338420" y="1801222"/>
                  <a:pt x="328999" y="1809036"/>
                  <a:pt x="323879" y="1819275"/>
                </a:cubicBezTo>
                <a:cubicBezTo>
                  <a:pt x="319389" y="1828255"/>
                  <a:pt x="317112" y="1838196"/>
                  <a:pt x="314354" y="1847850"/>
                </a:cubicBezTo>
                <a:cubicBezTo>
                  <a:pt x="307449" y="1872017"/>
                  <a:pt x="305092" y="1891687"/>
                  <a:pt x="295304" y="1914525"/>
                </a:cubicBezTo>
                <a:cubicBezTo>
                  <a:pt x="270632" y="1972092"/>
                  <a:pt x="284535" y="1933371"/>
                  <a:pt x="257204" y="1981200"/>
                </a:cubicBezTo>
                <a:cubicBezTo>
                  <a:pt x="250159" y="1993528"/>
                  <a:pt x="243747" y="2006249"/>
                  <a:pt x="238154" y="2019300"/>
                </a:cubicBezTo>
                <a:cubicBezTo>
                  <a:pt x="234199" y="2028528"/>
                  <a:pt x="233119" y="2038895"/>
                  <a:pt x="228629" y="2047875"/>
                </a:cubicBezTo>
                <a:cubicBezTo>
                  <a:pt x="223509" y="2058114"/>
                  <a:pt x="215929" y="2066925"/>
                  <a:pt x="209579" y="2076450"/>
                </a:cubicBezTo>
                <a:cubicBezTo>
                  <a:pt x="195184" y="2134031"/>
                  <a:pt x="204194" y="2102131"/>
                  <a:pt x="181004" y="2171700"/>
                </a:cubicBezTo>
                <a:cubicBezTo>
                  <a:pt x="177829" y="2181225"/>
                  <a:pt x="177048" y="2191921"/>
                  <a:pt x="171479" y="2200275"/>
                </a:cubicBezTo>
                <a:lnTo>
                  <a:pt x="152429" y="2228850"/>
                </a:lnTo>
                <a:cubicBezTo>
                  <a:pt x="149254" y="2241550"/>
                  <a:pt x="146666" y="2254411"/>
                  <a:pt x="142904" y="2266950"/>
                </a:cubicBezTo>
                <a:cubicBezTo>
                  <a:pt x="137134" y="2286184"/>
                  <a:pt x="130204" y="2305050"/>
                  <a:pt x="123854" y="2324100"/>
                </a:cubicBezTo>
                <a:cubicBezTo>
                  <a:pt x="120679" y="2333625"/>
                  <a:pt x="116764" y="2342935"/>
                  <a:pt x="114329" y="2352675"/>
                </a:cubicBezTo>
                <a:cubicBezTo>
                  <a:pt x="111277" y="2364882"/>
                  <a:pt x="102111" y="2405685"/>
                  <a:pt x="95279" y="2419350"/>
                </a:cubicBezTo>
                <a:cubicBezTo>
                  <a:pt x="90159" y="2429589"/>
                  <a:pt x="81349" y="2437686"/>
                  <a:pt x="76229" y="2447925"/>
                </a:cubicBezTo>
                <a:cubicBezTo>
                  <a:pt x="71739" y="2456905"/>
                  <a:pt x="71194" y="2467520"/>
                  <a:pt x="66704" y="2476500"/>
                </a:cubicBezTo>
                <a:cubicBezTo>
                  <a:pt x="61584" y="2486739"/>
                  <a:pt x="-1559" y="2506662"/>
                  <a:pt x="29" y="251460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962025" y="5476875"/>
            <a:ext cx="187206" cy="228600"/>
          </a:xfrm>
          <a:custGeom>
            <a:avLst/>
            <a:gdLst>
              <a:gd name="connsiteX0" fmla="*/ 0 w 187206"/>
              <a:gd name="connsiteY0" fmla="*/ 200025 h 228600"/>
              <a:gd name="connsiteX1" fmla="*/ 19050 w 187206"/>
              <a:gd name="connsiteY1" fmla="*/ 152400 h 228600"/>
              <a:gd name="connsiteX2" fmla="*/ 38100 w 187206"/>
              <a:gd name="connsiteY2" fmla="*/ 28575 h 228600"/>
              <a:gd name="connsiteX3" fmla="*/ 47625 w 187206"/>
              <a:gd name="connsiteY3" fmla="*/ 0 h 228600"/>
              <a:gd name="connsiteX4" fmla="*/ 76200 w 187206"/>
              <a:gd name="connsiteY4" fmla="*/ 28575 h 228600"/>
              <a:gd name="connsiteX5" fmla="*/ 85725 w 187206"/>
              <a:gd name="connsiteY5" fmla="*/ 57150 h 228600"/>
              <a:gd name="connsiteX6" fmla="*/ 104775 w 187206"/>
              <a:gd name="connsiteY6" fmla="*/ 85725 h 228600"/>
              <a:gd name="connsiteX7" fmla="*/ 133350 w 187206"/>
              <a:gd name="connsiteY7" fmla="*/ 76200 h 228600"/>
              <a:gd name="connsiteX8" fmla="*/ 171450 w 187206"/>
              <a:gd name="connsiteY8" fmla="*/ 19050 h 228600"/>
              <a:gd name="connsiteX9" fmla="*/ 180975 w 187206"/>
              <a:gd name="connsiteY9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206" h="228600">
                <a:moveTo>
                  <a:pt x="0" y="200025"/>
                </a:moveTo>
                <a:cubicBezTo>
                  <a:pt x="6350" y="184150"/>
                  <a:pt x="14551" y="168895"/>
                  <a:pt x="19050" y="152400"/>
                </a:cubicBezTo>
                <a:cubicBezTo>
                  <a:pt x="24953" y="130756"/>
                  <a:pt x="34345" y="47351"/>
                  <a:pt x="38100" y="28575"/>
                </a:cubicBezTo>
                <a:cubicBezTo>
                  <a:pt x="40069" y="18730"/>
                  <a:pt x="44450" y="9525"/>
                  <a:pt x="47625" y="0"/>
                </a:cubicBezTo>
                <a:cubicBezTo>
                  <a:pt x="57150" y="9525"/>
                  <a:pt x="68728" y="17367"/>
                  <a:pt x="76200" y="28575"/>
                </a:cubicBezTo>
                <a:cubicBezTo>
                  <a:pt x="81769" y="36929"/>
                  <a:pt x="81235" y="48170"/>
                  <a:pt x="85725" y="57150"/>
                </a:cubicBezTo>
                <a:cubicBezTo>
                  <a:pt x="90845" y="67389"/>
                  <a:pt x="98425" y="76200"/>
                  <a:pt x="104775" y="85725"/>
                </a:cubicBezTo>
                <a:cubicBezTo>
                  <a:pt x="114300" y="82550"/>
                  <a:pt x="126250" y="83300"/>
                  <a:pt x="133350" y="76200"/>
                </a:cubicBezTo>
                <a:cubicBezTo>
                  <a:pt x="149539" y="60011"/>
                  <a:pt x="171450" y="19050"/>
                  <a:pt x="171450" y="19050"/>
                </a:cubicBezTo>
                <a:cubicBezTo>
                  <a:pt x="200051" y="104854"/>
                  <a:pt x="180975" y="37585"/>
                  <a:pt x="180975" y="2286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3067050" y="5486400"/>
            <a:ext cx="228600" cy="171450"/>
          </a:xfrm>
          <a:custGeom>
            <a:avLst/>
            <a:gdLst>
              <a:gd name="connsiteX0" fmla="*/ 0 w 228600"/>
              <a:gd name="connsiteY0" fmla="*/ 161925 h 171450"/>
              <a:gd name="connsiteX1" fmla="*/ 28575 w 228600"/>
              <a:gd name="connsiteY1" fmla="*/ 57150 h 171450"/>
              <a:gd name="connsiteX2" fmla="*/ 38100 w 228600"/>
              <a:gd name="connsiteY2" fmla="*/ 28575 h 171450"/>
              <a:gd name="connsiteX3" fmla="*/ 47625 w 228600"/>
              <a:gd name="connsiteY3" fmla="*/ 0 h 171450"/>
              <a:gd name="connsiteX4" fmla="*/ 85725 w 228600"/>
              <a:gd name="connsiteY4" fmla="*/ 38100 h 171450"/>
              <a:gd name="connsiteX5" fmla="*/ 123825 w 228600"/>
              <a:gd name="connsiteY5" fmla="*/ 95250 h 171450"/>
              <a:gd name="connsiteX6" fmla="*/ 152400 w 228600"/>
              <a:gd name="connsiteY6" fmla="*/ 152400 h 171450"/>
              <a:gd name="connsiteX7" fmla="*/ 180975 w 228600"/>
              <a:gd name="connsiteY7" fmla="*/ 171450 h 171450"/>
              <a:gd name="connsiteX8" fmla="*/ 209550 w 228600"/>
              <a:gd name="connsiteY8" fmla="*/ 85725 h 171450"/>
              <a:gd name="connsiteX9" fmla="*/ 219075 w 228600"/>
              <a:gd name="connsiteY9" fmla="*/ 57150 h 171450"/>
              <a:gd name="connsiteX10" fmla="*/ 228600 w 228600"/>
              <a:gd name="connsiteY10" fmla="*/ 28575 h 171450"/>
              <a:gd name="connsiteX11" fmla="*/ 228600 w 228600"/>
              <a:gd name="connsiteY11" fmla="*/ 95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8600" h="171450">
                <a:moveTo>
                  <a:pt x="0" y="161925"/>
                </a:moveTo>
                <a:cubicBezTo>
                  <a:pt x="13463" y="94609"/>
                  <a:pt x="4405" y="129659"/>
                  <a:pt x="28575" y="57150"/>
                </a:cubicBezTo>
                <a:lnTo>
                  <a:pt x="38100" y="28575"/>
                </a:lnTo>
                <a:lnTo>
                  <a:pt x="47625" y="0"/>
                </a:lnTo>
                <a:cubicBezTo>
                  <a:pt x="96116" y="16164"/>
                  <a:pt x="62634" y="-3464"/>
                  <a:pt x="85725" y="38100"/>
                </a:cubicBezTo>
                <a:cubicBezTo>
                  <a:pt x="96844" y="58114"/>
                  <a:pt x="116585" y="73530"/>
                  <a:pt x="123825" y="95250"/>
                </a:cubicBezTo>
                <a:cubicBezTo>
                  <a:pt x="131572" y="118491"/>
                  <a:pt x="133936" y="133936"/>
                  <a:pt x="152400" y="152400"/>
                </a:cubicBezTo>
                <a:cubicBezTo>
                  <a:pt x="160495" y="160495"/>
                  <a:pt x="171450" y="165100"/>
                  <a:pt x="180975" y="171450"/>
                </a:cubicBezTo>
                <a:lnTo>
                  <a:pt x="209550" y="85725"/>
                </a:lnTo>
                <a:lnTo>
                  <a:pt x="219075" y="57150"/>
                </a:lnTo>
                <a:cubicBezTo>
                  <a:pt x="222250" y="47625"/>
                  <a:pt x="228600" y="38615"/>
                  <a:pt x="228600" y="28575"/>
                </a:cubicBezTo>
                <a:lnTo>
                  <a:pt x="228600" y="95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2256472" y="2569381"/>
            <a:ext cx="143828" cy="154769"/>
          </a:xfrm>
          <a:custGeom>
            <a:avLst/>
            <a:gdLst>
              <a:gd name="connsiteX0" fmla="*/ 67628 w 143828"/>
              <a:gd name="connsiteY0" fmla="*/ 2369 h 154769"/>
              <a:gd name="connsiteX1" fmla="*/ 953 w 143828"/>
              <a:gd name="connsiteY1" fmla="*/ 69044 h 154769"/>
              <a:gd name="connsiteX2" fmla="*/ 10478 w 143828"/>
              <a:gd name="connsiteY2" fmla="*/ 145244 h 154769"/>
              <a:gd name="connsiteX3" fmla="*/ 39053 w 143828"/>
              <a:gd name="connsiteY3" fmla="*/ 154769 h 154769"/>
              <a:gd name="connsiteX4" fmla="*/ 105728 w 143828"/>
              <a:gd name="connsiteY4" fmla="*/ 145244 h 154769"/>
              <a:gd name="connsiteX5" fmla="*/ 124778 w 143828"/>
              <a:gd name="connsiteY5" fmla="*/ 116669 h 154769"/>
              <a:gd name="connsiteX6" fmla="*/ 143828 w 143828"/>
              <a:gd name="connsiteY6" fmla="*/ 59519 h 154769"/>
              <a:gd name="connsiteX7" fmla="*/ 134303 w 143828"/>
              <a:gd name="connsiteY7" fmla="*/ 21419 h 154769"/>
              <a:gd name="connsiteX8" fmla="*/ 67628 w 143828"/>
              <a:gd name="connsiteY8" fmla="*/ 2369 h 154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828" h="154769">
                <a:moveTo>
                  <a:pt x="67628" y="2369"/>
                </a:moveTo>
                <a:cubicBezTo>
                  <a:pt x="45403" y="10307"/>
                  <a:pt x="3034" y="46150"/>
                  <a:pt x="953" y="69044"/>
                </a:cubicBezTo>
                <a:cubicBezTo>
                  <a:pt x="-1365" y="94537"/>
                  <a:pt x="82" y="121853"/>
                  <a:pt x="10478" y="145244"/>
                </a:cubicBezTo>
                <a:cubicBezTo>
                  <a:pt x="14556" y="154419"/>
                  <a:pt x="29528" y="151594"/>
                  <a:pt x="39053" y="154769"/>
                </a:cubicBezTo>
                <a:cubicBezTo>
                  <a:pt x="61278" y="151594"/>
                  <a:pt x="85212" y="154362"/>
                  <a:pt x="105728" y="145244"/>
                </a:cubicBezTo>
                <a:cubicBezTo>
                  <a:pt x="116189" y="140595"/>
                  <a:pt x="120129" y="127130"/>
                  <a:pt x="124778" y="116669"/>
                </a:cubicBezTo>
                <a:cubicBezTo>
                  <a:pt x="132933" y="98319"/>
                  <a:pt x="143828" y="59519"/>
                  <a:pt x="143828" y="59519"/>
                </a:cubicBezTo>
                <a:cubicBezTo>
                  <a:pt x="140653" y="46819"/>
                  <a:pt x="142481" y="31641"/>
                  <a:pt x="134303" y="21419"/>
                </a:cubicBezTo>
                <a:cubicBezTo>
                  <a:pt x="123470" y="7878"/>
                  <a:pt x="89853" y="-5569"/>
                  <a:pt x="67628" y="2369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9" name="Skupina 28"/>
          <p:cNvGrpSpPr/>
          <p:nvPr/>
        </p:nvGrpSpPr>
        <p:grpSpPr>
          <a:xfrm>
            <a:off x="396180" y="3985454"/>
            <a:ext cx="781050" cy="247463"/>
            <a:chOff x="1790700" y="3132592"/>
            <a:chExt cx="781050" cy="247463"/>
          </a:xfrm>
        </p:grpSpPr>
        <p:sp>
          <p:nvSpPr>
            <p:cNvPr id="30" name="Volný tvar 29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" name="Volný tvar 30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2" name="Skupina 31"/>
          <p:cNvGrpSpPr/>
          <p:nvPr/>
        </p:nvGrpSpPr>
        <p:grpSpPr>
          <a:xfrm>
            <a:off x="2967037" y="3981253"/>
            <a:ext cx="781050" cy="247463"/>
            <a:chOff x="1790700" y="3132592"/>
            <a:chExt cx="781050" cy="247463"/>
          </a:xfrm>
        </p:grpSpPr>
        <p:sp>
          <p:nvSpPr>
            <p:cNvPr id="33" name="Volný tvar 32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4" name="Volný tvar 33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1" name="Volný tvar 10"/>
          <p:cNvSpPr/>
          <p:nvPr/>
        </p:nvSpPr>
        <p:spPr>
          <a:xfrm>
            <a:off x="1638300" y="5532382"/>
            <a:ext cx="142875" cy="221323"/>
          </a:xfrm>
          <a:custGeom>
            <a:avLst/>
            <a:gdLst>
              <a:gd name="connsiteX0" fmla="*/ 19050 w 142875"/>
              <a:gd name="connsiteY0" fmla="*/ 49268 h 221323"/>
              <a:gd name="connsiteX1" fmla="*/ 95250 w 142875"/>
              <a:gd name="connsiteY1" fmla="*/ 11168 h 221323"/>
              <a:gd name="connsiteX2" fmla="*/ 104775 w 142875"/>
              <a:gd name="connsiteY2" fmla="*/ 49268 h 221323"/>
              <a:gd name="connsiteX3" fmla="*/ 95250 w 142875"/>
              <a:gd name="connsiteY3" fmla="*/ 96893 h 221323"/>
              <a:gd name="connsiteX4" fmla="*/ 142875 w 142875"/>
              <a:gd name="connsiteY4" fmla="*/ 144518 h 221323"/>
              <a:gd name="connsiteX5" fmla="*/ 133350 w 142875"/>
              <a:gd name="connsiteY5" fmla="*/ 201668 h 221323"/>
              <a:gd name="connsiteX6" fmla="*/ 38100 w 142875"/>
              <a:gd name="connsiteY6" fmla="*/ 211193 h 221323"/>
              <a:gd name="connsiteX7" fmla="*/ 0 w 142875"/>
              <a:gd name="connsiteY7" fmla="*/ 182618 h 22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2875" h="221323">
                <a:moveTo>
                  <a:pt x="19050" y="49268"/>
                </a:moveTo>
                <a:cubicBezTo>
                  <a:pt x="28340" y="39978"/>
                  <a:pt x="65695" y="-25775"/>
                  <a:pt x="95250" y="11168"/>
                </a:cubicBezTo>
                <a:cubicBezTo>
                  <a:pt x="103428" y="21390"/>
                  <a:pt x="101600" y="36568"/>
                  <a:pt x="104775" y="49268"/>
                </a:cubicBezTo>
                <a:cubicBezTo>
                  <a:pt x="101600" y="65143"/>
                  <a:pt x="93242" y="80829"/>
                  <a:pt x="95250" y="96893"/>
                </a:cubicBezTo>
                <a:cubicBezTo>
                  <a:pt x="98136" y="119984"/>
                  <a:pt x="127289" y="134127"/>
                  <a:pt x="142875" y="144518"/>
                </a:cubicBezTo>
                <a:cubicBezTo>
                  <a:pt x="139700" y="163568"/>
                  <a:pt x="141987" y="184394"/>
                  <a:pt x="133350" y="201668"/>
                </a:cubicBezTo>
                <a:cubicBezTo>
                  <a:pt x="115498" y="237372"/>
                  <a:pt x="58443" y="214099"/>
                  <a:pt x="38100" y="211193"/>
                </a:cubicBezTo>
                <a:cubicBezTo>
                  <a:pt x="2790" y="199423"/>
                  <a:pt x="14015" y="210648"/>
                  <a:pt x="0" y="18261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olný tvar 35"/>
          <p:cNvSpPr/>
          <p:nvPr/>
        </p:nvSpPr>
        <p:spPr>
          <a:xfrm>
            <a:off x="1862137" y="5619971"/>
            <a:ext cx="581025" cy="142875"/>
          </a:xfrm>
          <a:custGeom>
            <a:avLst/>
            <a:gdLst>
              <a:gd name="connsiteX0" fmla="*/ 95250 w 581025"/>
              <a:gd name="connsiteY0" fmla="*/ 38100 h 142875"/>
              <a:gd name="connsiteX1" fmla="*/ 19050 w 581025"/>
              <a:gd name="connsiteY1" fmla="*/ 19050 h 142875"/>
              <a:gd name="connsiteX2" fmla="*/ 0 w 581025"/>
              <a:gd name="connsiteY2" fmla="*/ 76200 h 142875"/>
              <a:gd name="connsiteX3" fmla="*/ 9525 w 581025"/>
              <a:gd name="connsiteY3" fmla="*/ 133350 h 142875"/>
              <a:gd name="connsiteX4" fmla="*/ 38100 w 581025"/>
              <a:gd name="connsiteY4" fmla="*/ 142875 h 142875"/>
              <a:gd name="connsiteX5" fmla="*/ 152400 w 581025"/>
              <a:gd name="connsiteY5" fmla="*/ 133350 h 142875"/>
              <a:gd name="connsiteX6" fmla="*/ 200025 w 581025"/>
              <a:gd name="connsiteY6" fmla="*/ 85725 h 142875"/>
              <a:gd name="connsiteX7" fmla="*/ 257175 w 581025"/>
              <a:gd name="connsiteY7" fmla="*/ 28575 h 142875"/>
              <a:gd name="connsiteX8" fmla="*/ 285750 w 581025"/>
              <a:gd name="connsiteY8" fmla="*/ 0 h 142875"/>
              <a:gd name="connsiteX9" fmla="*/ 295275 w 581025"/>
              <a:gd name="connsiteY9" fmla="*/ 28575 h 142875"/>
              <a:gd name="connsiteX10" fmla="*/ 304800 w 581025"/>
              <a:gd name="connsiteY10" fmla="*/ 85725 h 142875"/>
              <a:gd name="connsiteX11" fmla="*/ 314325 w 581025"/>
              <a:gd name="connsiteY11" fmla="*/ 57150 h 142875"/>
              <a:gd name="connsiteX12" fmla="*/ 342900 w 581025"/>
              <a:gd name="connsiteY12" fmla="*/ 38100 h 142875"/>
              <a:gd name="connsiteX13" fmla="*/ 371475 w 581025"/>
              <a:gd name="connsiteY13" fmla="*/ 66675 h 142875"/>
              <a:gd name="connsiteX14" fmla="*/ 381000 w 581025"/>
              <a:gd name="connsiteY14" fmla="*/ 123825 h 142875"/>
              <a:gd name="connsiteX15" fmla="*/ 400050 w 581025"/>
              <a:gd name="connsiteY15" fmla="*/ 95250 h 142875"/>
              <a:gd name="connsiteX16" fmla="*/ 428625 w 581025"/>
              <a:gd name="connsiteY16" fmla="*/ 76200 h 142875"/>
              <a:gd name="connsiteX17" fmla="*/ 457200 w 581025"/>
              <a:gd name="connsiteY17" fmla="*/ 85725 h 142875"/>
              <a:gd name="connsiteX18" fmla="*/ 504825 w 581025"/>
              <a:gd name="connsiteY18" fmla="*/ 123825 h 142875"/>
              <a:gd name="connsiteX19" fmla="*/ 571500 w 581025"/>
              <a:gd name="connsiteY19" fmla="*/ 47625 h 142875"/>
              <a:gd name="connsiteX20" fmla="*/ 581025 w 581025"/>
              <a:gd name="connsiteY20" fmla="*/ 1905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1025" h="142875">
                <a:moveTo>
                  <a:pt x="95250" y="38100"/>
                </a:moveTo>
                <a:cubicBezTo>
                  <a:pt x="84389" y="31583"/>
                  <a:pt x="40581" y="-11094"/>
                  <a:pt x="19050" y="19050"/>
                </a:cubicBezTo>
                <a:cubicBezTo>
                  <a:pt x="7378" y="35390"/>
                  <a:pt x="0" y="76200"/>
                  <a:pt x="0" y="76200"/>
                </a:cubicBezTo>
                <a:cubicBezTo>
                  <a:pt x="3175" y="95250"/>
                  <a:pt x="-57" y="116582"/>
                  <a:pt x="9525" y="133350"/>
                </a:cubicBezTo>
                <a:cubicBezTo>
                  <a:pt x="14506" y="142067"/>
                  <a:pt x="28060" y="142875"/>
                  <a:pt x="38100" y="142875"/>
                </a:cubicBezTo>
                <a:cubicBezTo>
                  <a:pt x="76332" y="142875"/>
                  <a:pt x="114300" y="136525"/>
                  <a:pt x="152400" y="133350"/>
                </a:cubicBezTo>
                <a:cubicBezTo>
                  <a:pt x="211282" y="94095"/>
                  <a:pt x="153843" y="137680"/>
                  <a:pt x="200025" y="85725"/>
                </a:cubicBezTo>
                <a:cubicBezTo>
                  <a:pt x="217923" y="65589"/>
                  <a:pt x="238125" y="47625"/>
                  <a:pt x="257175" y="28575"/>
                </a:cubicBezTo>
                <a:lnTo>
                  <a:pt x="285750" y="0"/>
                </a:lnTo>
                <a:cubicBezTo>
                  <a:pt x="288925" y="9525"/>
                  <a:pt x="293097" y="18774"/>
                  <a:pt x="295275" y="28575"/>
                </a:cubicBezTo>
                <a:cubicBezTo>
                  <a:pt x="299465" y="47428"/>
                  <a:pt x="294087" y="69656"/>
                  <a:pt x="304800" y="85725"/>
                </a:cubicBezTo>
                <a:cubicBezTo>
                  <a:pt x="310369" y="94079"/>
                  <a:pt x="308053" y="64990"/>
                  <a:pt x="314325" y="57150"/>
                </a:cubicBezTo>
                <a:cubicBezTo>
                  <a:pt x="321476" y="48211"/>
                  <a:pt x="333375" y="44450"/>
                  <a:pt x="342900" y="38100"/>
                </a:cubicBezTo>
                <a:cubicBezTo>
                  <a:pt x="352425" y="47625"/>
                  <a:pt x="366004" y="54366"/>
                  <a:pt x="371475" y="66675"/>
                </a:cubicBezTo>
                <a:cubicBezTo>
                  <a:pt x="379319" y="84323"/>
                  <a:pt x="367344" y="110169"/>
                  <a:pt x="381000" y="123825"/>
                </a:cubicBezTo>
                <a:cubicBezTo>
                  <a:pt x="389095" y="131920"/>
                  <a:pt x="391955" y="103345"/>
                  <a:pt x="400050" y="95250"/>
                </a:cubicBezTo>
                <a:cubicBezTo>
                  <a:pt x="408145" y="87155"/>
                  <a:pt x="419100" y="82550"/>
                  <a:pt x="428625" y="76200"/>
                </a:cubicBezTo>
                <a:cubicBezTo>
                  <a:pt x="438150" y="79375"/>
                  <a:pt x="451631" y="77371"/>
                  <a:pt x="457200" y="85725"/>
                </a:cubicBezTo>
                <a:cubicBezTo>
                  <a:pt x="493477" y="140140"/>
                  <a:pt x="431463" y="142165"/>
                  <a:pt x="504825" y="123825"/>
                </a:cubicBezTo>
                <a:cubicBezTo>
                  <a:pt x="538162" y="101600"/>
                  <a:pt x="555625" y="95250"/>
                  <a:pt x="571500" y="47625"/>
                </a:cubicBezTo>
                <a:lnTo>
                  <a:pt x="581025" y="1905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olný tvar 36"/>
          <p:cNvSpPr/>
          <p:nvPr/>
        </p:nvSpPr>
        <p:spPr>
          <a:xfrm>
            <a:off x="1509712" y="2753666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8" name="Skupina 37"/>
          <p:cNvGrpSpPr/>
          <p:nvPr/>
        </p:nvGrpSpPr>
        <p:grpSpPr>
          <a:xfrm>
            <a:off x="3052762" y="2372666"/>
            <a:ext cx="390525" cy="514350"/>
            <a:chOff x="3962400" y="1724025"/>
            <a:chExt cx="390525" cy="514350"/>
          </a:xfrm>
        </p:grpSpPr>
        <p:sp>
          <p:nvSpPr>
            <p:cNvPr id="39" name="Volný tvar 38"/>
            <p:cNvSpPr/>
            <p:nvPr/>
          </p:nvSpPr>
          <p:spPr>
            <a:xfrm>
              <a:off x="3962400" y="1724025"/>
              <a:ext cx="276449" cy="409575"/>
            </a:xfrm>
            <a:custGeom>
              <a:avLst/>
              <a:gdLst>
                <a:gd name="connsiteX0" fmla="*/ 0 w 276449"/>
                <a:gd name="connsiteY0" fmla="*/ 333375 h 409575"/>
                <a:gd name="connsiteX1" fmla="*/ 85725 w 276449"/>
                <a:gd name="connsiteY1" fmla="*/ 285750 h 409575"/>
                <a:gd name="connsiteX2" fmla="*/ 142875 w 276449"/>
                <a:gd name="connsiteY2" fmla="*/ 247650 h 409575"/>
                <a:gd name="connsiteX3" fmla="*/ 161925 w 276449"/>
                <a:gd name="connsiteY3" fmla="*/ 219075 h 409575"/>
                <a:gd name="connsiteX4" fmla="*/ 190500 w 276449"/>
                <a:gd name="connsiteY4" fmla="*/ 209550 h 409575"/>
                <a:gd name="connsiteX5" fmla="*/ 228600 w 276449"/>
                <a:gd name="connsiteY5" fmla="*/ 152400 h 409575"/>
                <a:gd name="connsiteX6" fmla="*/ 257175 w 276449"/>
                <a:gd name="connsiteY6" fmla="*/ 123825 h 409575"/>
                <a:gd name="connsiteX7" fmla="*/ 266700 w 276449"/>
                <a:gd name="connsiteY7" fmla="*/ 0 h 409575"/>
                <a:gd name="connsiteX8" fmla="*/ 180975 w 276449"/>
                <a:gd name="connsiteY8" fmla="*/ 38100 h 409575"/>
                <a:gd name="connsiteX9" fmla="*/ 142875 w 276449"/>
                <a:gd name="connsiteY9" fmla="*/ 123825 h 409575"/>
                <a:gd name="connsiteX10" fmla="*/ 133350 w 276449"/>
                <a:gd name="connsiteY10" fmla="*/ 152400 h 409575"/>
                <a:gd name="connsiteX11" fmla="*/ 123825 w 276449"/>
                <a:gd name="connsiteY11" fmla="*/ 180975 h 409575"/>
                <a:gd name="connsiteX12" fmla="*/ 114300 w 276449"/>
                <a:gd name="connsiteY12" fmla="*/ 257175 h 409575"/>
                <a:gd name="connsiteX13" fmla="*/ 104775 w 276449"/>
                <a:gd name="connsiteY13" fmla="*/ 295275 h 409575"/>
                <a:gd name="connsiteX14" fmla="*/ 133350 w 276449"/>
                <a:gd name="connsiteY14" fmla="*/ 266700 h 409575"/>
                <a:gd name="connsiteX15" fmla="*/ 219075 w 276449"/>
                <a:gd name="connsiteY15" fmla="*/ 219075 h 409575"/>
                <a:gd name="connsiteX16" fmla="*/ 219075 w 276449"/>
                <a:gd name="connsiteY16" fmla="*/ 276225 h 409575"/>
                <a:gd name="connsiteX17" fmla="*/ 161925 w 276449"/>
                <a:gd name="connsiteY17" fmla="*/ 295275 h 409575"/>
                <a:gd name="connsiteX18" fmla="*/ 190500 w 276449"/>
                <a:gd name="connsiteY18" fmla="*/ 352425 h 409575"/>
                <a:gd name="connsiteX19" fmla="*/ 219075 w 276449"/>
                <a:gd name="connsiteY19" fmla="*/ 371475 h 409575"/>
                <a:gd name="connsiteX20" fmla="*/ 228600 w 276449"/>
                <a:gd name="connsiteY20" fmla="*/ 400050 h 409575"/>
                <a:gd name="connsiteX21" fmla="*/ 257175 w 276449"/>
                <a:gd name="connsiteY21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76449" h="409575">
                  <a:moveTo>
                    <a:pt x="0" y="333375"/>
                  </a:moveTo>
                  <a:cubicBezTo>
                    <a:pt x="24321" y="321214"/>
                    <a:pt x="62577" y="305040"/>
                    <a:pt x="85725" y="285750"/>
                  </a:cubicBezTo>
                  <a:cubicBezTo>
                    <a:pt x="133291" y="246112"/>
                    <a:pt x="92657" y="264389"/>
                    <a:pt x="142875" y="247650"/>
                  </a:cubicBezTo>
                  <a:cubicBezTo>
                    <a:pt x="149225" y="238125"/>
                    <a:pt x="152986" y="226226"/>
                    <a:pt x="161925" y="219075"/>
                  </a:cubicBezTo>
                  <a:cubicBezTo>
                    <a:pt x="169765" y="212803"/>
                    <a:pt x="183400" y="216650"/>
                    <a:pt x="190500" y="209550"/>
                  </a:cubicBezTo>
                  <a:cubicBezTo>
                    <a:pt x="206689" y="193361"/>
                    <a:pt x="212411" y="168589"/>
                    <a:pt x="228600" y="152400"/>
                  </a:cubicBezTo>
                  <a:lnTo>
                    <a:pt x="257175" y="123825"/>
                  </a:lnTo>
                  <a:cubicBezTo>
                    <a:pt x="283325" y="45376"/>
                    <a:pt x="279065" y="86554"/>
                    <a:pt x="266700" y="0"/>
                  </a:cubicBezTo>
                  <a:cubicBezTo>
                    <a:pt x="198690" y="22670"/>
                    <a:pt x="226258" y="7911"/>
                    <a:pt x="180975" y="38100"/>
                  </a:cubicBezTo>
                  <a:cubicBezTo>
                    <a:pt x="150786" y="83383"/>
                    <a:pt x="165545" y="55815"/>
                    <a:pt x="142875" y="123825"/>
                  </a:cubicBezTo>
                  <a:lnTo>
                    <a:pt x="133350" y="152400"/>
                  </a:lnTo>
                  <a:lnTo>
                    <a:pt x="123825" y="180975"/>
                  </a:lnTo>
                  <a:cubicBezTo>
                    <a:pt x="120650" y="206375"/>
                    <a:pt x="118508" y="231926"/>
                    <a:pt x="114300" y="257175"/>
                  </a:cubicBezTo>
                  <a:cubicBezTo>
                    <a:pt x="112148" y="270088"/>
                    <a:pt x="93066" y="289421"/>
                    <a:pt x="104775" y="295275"/>
                  </a:cubicBezTo>
                  <a:cubicBezTo>
                    <a:pt x="116823" y="301299"/>
                    <a:pt x="122717" y="274970"/>
                    <a:pt x="133350" y="266700"/>
                  </a:cubicBezTo>
                  <a:cubicBezTo>
                    <a:pt x="182478" y="228489"/>
                    <a:pt x="175961" y="233446"/>
                    <a:pt x="219075" y="219075"/>
                  </a:cubicBezTo>
                  <a:cubicBezTo>
                    <a:pt x="223960" y="233729"/>
                    <a:pt x="239590" y="261571"/>
                    <a:pt x="219075" y="276225"/>
                  </a:cubicBezTo>
                  <a:cubicBezTo>
                    <a:pt x="202735" y="287897"/>
                    <a:pt x="161925" y="295275"/>
                    <a:pt x="161925" y="295275"/>
                  </a:cubicBezTo>
                  <a:cubicBezTo>
                    <a:pt x="169672" y="318516"/>
                    <a:pt x="172036" y="333961"/>
                    <a:pt x="190500" y="352425"/>
                  </a:cubicBezTo>
                  <a:cubicBezTo>
                    <a:pt x="198595" y="360520"/>
                    <a:pt x="209550" y="365125"/>
                    <a:pt x="219075" y="371475"/>
                  </a:cubicBezTo>
                  <a:cubicBezTo>
                    <a:pt x="222250" y="381000"/>
                    <a:pt x="221500" y="392950"/>
                    <a:pt x="228600" y="400050"/>
                  </a:cubicBezTo>
                  <a:cubicBezTo>
                    <a:pt x="235700" y="407150"/>
                    <a:pt x="257175" y="409575"/>
                    <a:pt x="257175" y="40957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" name="Volný tvar 39"/>
            <p:cNvSpPr/>
            <p:nvPr/>
          </p:nvSpPr>
          <p:spPr>
            <a:xfrm>
              <a:off x="4276725" y="2092689"/>
              <a:ext cx="76200" cy="145686"/>
            </a:xfrm>
            <a:custGeom>
              <a:avLst/>
              <a:gdLst>
                <a:gd name="connsiteX0" fmla="*/ 0 w 76200"/>
                <a:gd name="connsiteY0" fmla="*/ 40911 h 145686"/>
                <a:gd name="connsiteX1" fmla="*/ 47625 w 76200"/>
                <a:gd name="connsiteY1" fmla="*/ 21861 h 145686"/>
                <a:gd name="connsiteX2" fmla="*/ 76200 w 76200"/>
                <a:gd name="connsiteY2" fmla="*/ 2811 h 145686"/>
                <a:gd name="connsiteX3" fmla="*/ 47625 w 76200"/>
                <a:gd name="connsiteY3" fmla="*/ 88536 h 145686"/>
                <a:gd name="connsiteX4" fmla="*/ 38100 w 76200"/>
                <a:gd name="connsiteY4" fmla="*/ 117111 h 145686"/>
                <a:gd name="connsiteX5" fmla="*/ 19050 w 76200"/>
                <a:gd name="connsiteY5" fmla="*/ 145686 h 145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6200" h="145686">
                  <a:moveTo>
                    <a:pt x="0" y="40911"/>
                  </a:moveTo>
                  <a:cubicBezTo>
                    <a:pt x="15875" y="34561"/>
                    <a:pt x="32332" y="29507"/>
                    <a:pt x="47625" y="21861"/>
                  </a:cubicBezTo>
                  <a:cubicBezTo>
                    <a:pt x="57864" y="16741"/>
                    <a:pt x="73424" y="-8295"/>
                    <a:pt x="76200" y="2811"/>
                  </a:cubicBezTo>
                  <a:lnTo>
                    <a:pt x="47625" y="88536"/>
                  </a:lnTo>
                  <a:cubicBezTo>
                    <a:pt x="44450" y="98061"/>
                    <a:pt x="43669" y="108757"/>
                    <a:pt x="38100" y="117111"/>
                  </a:cubicBezTo>
                  <a:lnTo>
                    <a:pt x="19050" y="145686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42" name="Volný tvar 41"/>
          <p:cNvSpPr/>
          <p:nvPr/>
        </p:nvSpPr>
        <p:spPr>
          <a:xfrm>
            <a:off x="1653480" y="2855939"/>
            <a:ext cx="1428750" cy="216381"/>
          </a:xfrm>
          <a:custGeom>
            <a:avLst/>
            <a:gdLst>
              <a:gd name="connsiteX0" fmla="*/ 0 w 1428750"/>
              <a:gd name="connsiteY0" fmla="*/ 6831 h 216381"/>
              <a:gd name="connsiteX1" fmla="*/ 628650 w 1428750"/>
              <a:gd name="connsiteY1" fmla="*/ 25881 h 216381"/>
              <a:gd name="connsiteX2" fmla="*/ 1428750 w 1428750"/>
              <a:gd name="connsiteY2" fmla="*/ 216381 h 216381"/>
              <a:gd name="connsiteX3" fmla="*/ 1428750 w 1428750"/>
              <a:gd name="connsiteY3" fmla="*/ 216381 h 216381"/>
              <a:gd name="connsiteX4" fmla="*/ 1428750 w 1428750"/>
              <a:gd name="connsiteY4" fmla="*/ 216381 h 216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8750" h="216381">
                <a:moveTo>
                  <a:pt x="0" y="6831"/>
                </a:moveTo>
                <a:cubicBezTo>
                  <a:pt x="195262" y="-1107"/>
                  <a:pt x="390525" y="-9044"/>
                  <a:pt x="628650" y="25881"/>
                </a:cubicBezTo>
                <a:cubicBezTo>
                  <a:pt x="866775" y="60806"/>
                  <a:pt x="1428750" y="216381"/>
                  <a:pt x="1428750" y="216381"/>
                </a:cubicBezTo>
                <a:lnTo>
                  <a:pt x="1428750" y="216381"/>
                </a:lnTo>
                <a:lnTo>
                  <a:pt x="1428750" y="216381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3" name="Skupina 42"/>
          <p:cNvGrpSpPr/>
          <p:nvPr/>
        </p:nvGrpSpPr>
        <p:grpSpPr>
          <a:xfrm>
            <a:off x="1186755" y="2438907"/>
            <a:ext cx="390525" cy="604846"/>
            <a:chOff x="1905000" y="1824037"/>
            <a:chExt cx="390525" cy="604846"/>
          </a:xfrm>
        </p:grpSpPr>
        <p:sp>
          <p:nvSpPr>
            <p:cNvPr id="45" name="Volný tvar 44"/>
            <p:cNvSpPr/>
            <p:nvPr/>
          </p:nvSpPr>
          <p:spPr>
            <a:xfrm>
              <a:off x="1905000" y="1824037"/>
              <a:ext cx="276449" cy="409575"/>
            </a:xfrm>
            <a:custGeom>
              <a:avLst/>
              <a:gdLst>
                <a:gd name="connsiteX0" fmla="*/ 0 w 276449"/>
                <a:gd name="connsiteY0" fmla="*/ 333375 h 409575"/>
                <a:gd name="connsiteX1" fmla="*/ 85725 w 276449"/>
                <a:gd name="connsiteY1" fmla="*/ 285750 h 409575"/>
                <a:gd name="connsiteX2" fmla="*/ 142875 w 276449"/>
                <a:gd name="connsiteY2" fmla="*/ 247650 h 409575"/>
                <a:gd name="connsiteX3" fmla="*/ 161925 w 276449"/>
                <a:gd name="connsiteY3" fmla="*/ 219075 h 409575"/>
                <a:gd name="connsiteX4" fmla="*/ 190500 w 276449"/>
                <a:gd name="connsiteY4" fmla="*/ 209550 h 409575"/>
                <a:gd name="connsiteX5" fmla="*/ 228600 w 276449"/>
                <a:gd name="connsiteY5" fmla="*/ 152400 h 409575"/>
                <a:gd name="connsiteX6" fmla="*/ 257175 w 276449"/>
                <a:gd name="connsiteY6" fmla="*/ 123825 h 409575"/>
                <a:gd name="connsiteX7" fmla="*/ 266700 w 276449"/>
                <a:gd name="connsiteY7" fmla="*/ 0 h 409575"/>
                <a:gd name="connsiteX8" fmla="*/ 180975 w 276449"/>
                <a:gd name="connsiteY8" fmla="*/ 38100 h 409575"/>
                <a:gd name="connsiteX9" fmla="*/ 142875 w 276449"/>
                <a:gd name="connsiteY9" fmla="*/ 123825 h 409575"/>
                <a:gd name="connsiteX10" fmla="*/ 133350 w 276449"/>
                <a:gd name="connsiteY10" fmla="*/ 152400 h 409575"/>
                <a:gd name="connsiteX11" fmla="*/ 123825 w 276449"/>
                <a:gd name="connsiteY11" fmla="*/ 180975 h 409575"/>
                <a:gd name="connsiteX12" fmla="*/ 114300 w 276449"/>
                <a:gd name="connsiteY12" fmla="*/ 257175 h 409575"/>
                <a:gd name="connsiteX13" fmla="*/ 104775 w 276449"/>
                <a:gd name="connsiteY13" fmla="*/ 295275 h 409575"/>
                <a:gd name="connsiteX14" fmla="*/ 133350 w 276449"/>
                <a:gd name="connsiteY14" fmla="*/ 266700 h 409575"/>
                <a:gd name="connsiteX15" fmla="*/ 219075 w 276449"/>
                <a:gd name="connsiteY15" fmla="*/ 219075 h 409575"/>
                <a:gd name="connsiteX16" fmla="*/ 219075 w 276449"/>
                <a:gd name="connsiteY16" fmla="*/ 276225 h 409575"/>
                <a:gd name="connsiteX17" fmla="*/ 161925 w 276449"/>
                <a:gd name="connsiteY17" fmla="*/ 295275 h 409575"/>
                <a:gd name="connsiteX18" fmla="*/ 190500 w 276449"/>
                <a:gd name="connsiteY18" fmla="*/ 352425 h 409575"/>
                <a:gd name="connsiteX19" fmla="*/ 219075 w 276449"/>
                <a:gd name="connsiteY19" fmla="*/ 371475 h 409575"/>
                <a:gd name="connsiteX20" fmla="*/ 228600 w 276449"/>
                <a:gd name="connsiteY20" fmla="*/ 400050 h 409575"/>
                <a:gd name="connsiteX21" fmla="*/ 257175 w 276449"/>
                <a:gd name="connsiteY21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76449" h="409575">
                  <a:moveTo>
                    <a:pt x="0" y="333375"/>
                  </a:moveTo>
                  <a:cubicBezTo>
                    <a:pt x="24321" y="321214"/>
                    <a:pt x="62577" y="305040"/>
                    <a:pt x="85725" y="285750"/>
                  </a:cubicBezTo>
                  <a:cubicBezTo>
                    <a:pt x="133291" y="246112"/>
                    <a:pt x="92657" y="264389"/>
                    <a:pt x="142875" y="247650"/>
                  </a:cubicBezTo>
                  <a:cubicBezTo>
                    <a:pt x="149225" y="238125"/>
                    <a:pt x="152986" y="226226"/>
                    <a:pt x="161925" y="219075"/>
                  </a:cubicBezTo>
                  <a:cubicBezTo>
                    <a:pt x="169765" y="212803"/>
                    <a:pt x="183400" y="216650"/>
                    <a:pt x="190500" y="209550"/>
                  </a:cubicBezTo>
                  <a:cubicBezTo>
                    <a:pt x="206689" y="193361"/>
                    <a:pt x="212411" y="168589"/>
                    <a:pt x="228600" y="152400"/>
                  </a:cubicBezTo>
                  <a:lnTo>
                    <a:pt x="257175" y="123825"/>
                  </a:lnTo>
                  <a:cubicBezTo>
                    <a:pt x="283325" y="45376"/>
                    <a:pt x="279065" y="86554"/>
                    <a:pt x="266700" y="0"/>
                  </a:cubicBezTo>
                  <a:cubicBezTo>
                    <a:pt x="198690" y="22670"/>
                    <a:pt x="226258" y="7911"/>
                    <a:pt x="180975" y="38100"/>
                  </a:cubicBezTo>
                  <a:cubicBezTo>
                    <a:pt x="150786" y="83383"/>
                    <a:pt x="165545" y="55815"/>
                    <a:pt x="142875" y="123825"/>
                  </a:cubicBezTo>
                  <a:lnTo>
                    <a:pt x="133350" y="152400"/>
                  </a:lnTo>
                  <a:lnTo>
                    <a:pt x="123825" y="180975"/>
                  </a:lnTo>
                  <a:cubicBezTo>
                    <a:pt x="120650" y="206375"/>
                    <a:pt x="118508" y="231926"/>
                    <a:pt x="114300" y="257175"/>
                  </a:cubicBezTo>
                  <a:cubicBezTo>
                    <a:pt x="112148" y="270088"/>
                    <a:pt x="93066" y="289421"/>
                    <a:pt x="104775" y="295275"/>
                  </a:cubicBezTo>
                  <a:cubicBezTo>
                    <a:pt x="116823" y="301299"/>
                    <a:pt x="122717" y="274970"/>
                    <a:pt x="133350" y="266700"/>
                  </a:cubicBezTo>
                  <a:cubicBezTo>
                    <a:pt x="182478" y="228489"/>
                    <a:pt x="175961" y="233446"/>
                    <a:pt x="219075" y="219075"/>
                  </a:cubicBezTo>
                  <a:cubicBezTo>
                    <a:pt x="223960" y="233729"/>
                    <a:pt x="239590" y="261571"/>
                    <a:pt x="219075" y="276225"/>
                  </a:cubicBezTo>
                  <a:cubicBezTo>
                    <a:pt x="202735" y="287897"/>
                    <a:pt x="161925" y="295275"/>
                    <a:pt x="161925" y="295275"/>
                  </a:cubicBezTo>
                  <a:cubicBezTo>
                    <a:pt x="169672" y="318516"/>
                    <a:pt x="172036" y="333961"/>
                    <a:pt x="190500" y="352425"/>
                  </a:cubicBezTo>
                  <a:cubicBezTo>
                    <a:pt x="198595" y="360520"/>
                    <a:pt x="209550" y="365125"/>
                    <a:pt x="219075" y="371475"/>
                  </a:cubicBezTo>
                  <a:cubicBezTo>
                    <a:pt x="222250" y="381000"/>
                    <a:pt x="221500" y="392950"/>
                    <a:pt x="228600" y="400050"/>
                  </a:cubicBezTo>
                  <a:cubicBezTo>
                    <a:pt x="235700" y="407150"/>
                    <a:pt x="257175" y="409575"/>
                    <a:pt x="257175" y="40957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Volný tvar 45"/>
            <p:cNvSpPr/>
            <p:nvPr/>
          </p:nvSpPr>
          <p:spPr>
            <a:xfrm>
              <a:off x="2200275" y="2228025"/>
              <a:ext cx="95250" cy="200858"/>
            </a:xfrm>
            <a:custGeom>
              <a:avLst/>
              <a:gdLst>
                <a:gd name="connsiteX0" fmla="*/ 0 w 95250"/>
                <a:gd name="connsiteY0" fmla="*/ 57975 h 200858"/>
                <a:gd name="connsiteX1" fmla="*/ 9525 w 95250"/>
                <a:gd name="connsiteY1" fmla="*/ 10350 h 200858"/>
                <a:gd name="connsiteX2" fmla="*/ 66675 w 95250"/>
                <a:gd name="connsiteY2" fmla="*/ 10350 h 200858"/>
                <a:gd name="connsiteX3" fmla="*/ 76200 w 95250"/>
                <a:gd name="connsiteY3" fmla="*/ 38925 h 200858"/>
                <a:gd name="connsiteX4" fmla="*/ 28575 w 95250"/>
                <a:gd name="connsiteY4" fmla="*/ 143700 h 200858"/>
                <a:gd name="connsiteX5" fmla="*/ 0 w 95250"/>
                <a:gd name="connsiteY5" fmla="*/ 162750 h 200858"/>
                <a:gd name="connsiteX6" fmla="*/ 28575 w 95250"/>
                <a:gd name="connsiteY6" fmla="*/ 181800 h 200858"/>
                <a:gd name="connsiteX7" fmla="*/ 95250 w 95250"/>
                <a:gd name="connsiteY7" fmla="*/ 200850 h 20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5250" h="200858">
                  <a:moveTo>
                    <a:pt x="0" y="57975"/>
                  </a:moveTo>
                  <a:cubicBezTo>
                    <a:pt x="3175" y="42100"/>
                    <a:pt x="545" y="23820"/>
                    <a:pt x="9525" y="10350"/>
                  </a:cubicBezTo>
                  <a:cubicBezTo>
                    <a:pt x="23380" y="-10432"/>
                    <a:pt x="52820" y="5732"/>
                    <a:pt x="66675" y="10350"/>
                  </a:cubicBezTo>
                  <a:cubicBezTo>
                    <a:pt x="69850" y="19875"/>
                    <a:pt x="76200" y="28885"/>
                    <a:pt x="76200" y="38925"/>
                  </a:cubicBezTo>
                  <a:cubicBezTo>
                    <a:pt x="76200" y="71915"/>
                    <a:pt x="55835" y="125527"/>
                    <a:pt x="28575" y="143700"/>
                  </a:cubicBezTo>
                  <a:lnTo>
                    <a:pt x="0" y="162750"/>
                  </a:lnTo>
                  <a:cubicBezTo>
                    <a:pt x="9525" y="169100"/>
                    <a:pt x="18114" y="177151"/>
                    <a:pt x="28575" y="181800"/>
                  </a:cubicBezTo>
                  <a:cubicBezTo>
                    <a:pt x="73697" y="201854"/>
                    <a:pt x="68023" y="200850"/>
                    <a:pt x="95250" y="20085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79217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8" grpId="0" animBg="1"/>
      <p:bldP spid="9" grpId="0" animBg="1"/>
      <p:bldP spid="10" grpId="0" animBg="1"/>
      <p:bldP spid="11" grpId="0" animBg="1"/>
      <p:bldP spid="36" grpId="0" animBg="1"/>
      <p:bldP spid="37" grpId="0" animBg="1"/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čítačem generovaný alternativní text: O k1&#10;M 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747517"/>
            <a:ext cx="2990850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Počítačem generovaný alternativní text: M •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4658" y="1018307"/>
            <a:ext cx="238125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očítačem generovaný alternativní text: M •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018307"/>
            <a:ext cx="2000250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Počítačem generovaný alternativní text: 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73264"/>
            <a:ext cx="1533525" cy="39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42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4: Sestroj trojúhelník PQR,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𝑝</m:t>
                    </m:r>
                    <m:r>
                      <a:rPr lang="cs-CZ" sz="3600" b="0" i="1" smtClean="0">
                        <a:latin typeface="Cambria Math"/>
                      </a:rPr>
                      <m:t>=4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𝑞</m:t>
                    </m:r>
                    <m:r>
                      <a:rPr lang="cs-CZ" sz="3600" b="0" i="1" smtClean="0">
                        <a:latin typeface="Cambria Math"/>
                      </a:rPr>
                      <m:t>=2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𝑟</m:t>
                    </m:r>
                    <m:r>
                      <a:rPr lang="cs-CZ" sz="3600" b="0" i="1" smtClean="0">
                        <a:latin typeface="Cambria Math"/>
                      </a:rPr>
                      <m:t>=7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101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28800"/>
                <a:ext cx="82296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endParaRPr lang="cs-CZ" dirty="0" smtClean="0"/>
              </a:p>
              <a:p>
                <a:pPr marL="0" indent="0" algn="ctr">
                  <a:buNone/>
                </a:pPr>
                <a:r>
                  <a:rPr lang="cs-CZ" dirty="0" smtClean="0"/>
                  <a:t>Trojúhelník nelze sestrojit</a:t>
                </a:r>
              </a:p>
              <a:p>
                <a:pPr marL="0" indent="0" algn="ctr">
                  <a:buNone/>
                </a:pPr>
                <a:endParaRPr lang="cs-CZ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𝑝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𝑞</m:t>
                      </m:r>
                      <m:r>
                        <a:rPr lang="cs-CZ" b="0" i="1" smtClean="0">
                          <a:latin typeface="Cambria Math"/>
                        </a:rPr>
                        <m:t> ≯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𝑟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28800"/>
                <a:ext cx="8229600" cy="4525963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526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5: Změř a zapiš velikosti vnitřních úhlů trojúhelníků z př. 1, 2 a 3.</a:t>
            </a: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844824"/>
                <a:ext cx="8496944" cy="4525963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cs-CZ" dirty="0" smtClean="0"/>
                  <a:t>Řešení: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𝐶𝐴𝐵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≐</m:t>
                    </m:r>
                    <m:r>
                      <a:rPr lang="cs-CZ" b="0" i="1" smtClean="0">
                        <a:latin typeface="Cambria Math"/>
                      </a:rPr>
                      <m:t>29</m:t>
                    </m:r>
                    <m:r>
                      <a:rPr lang="cs-CZ" i="1">
                        <a:latin typeface="Cambria Math"/>
                      </a:rPr>
                      <m:t>°</m:t>
                    </m:r>
                    <m:r>
                      <a:rPr lang="cs-CZ" b="0" i="1" smtClean="0">
                        <a:latin typeface="Cambria Math"/>
                      </a:rPr>
                      <m:t>,</m:t>
                    </m:r>
                    <m:d>
                      <m:dPr>
                        <m:begChr m:val="|"/>
                        <m:endChr m:val="|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𝐴𝐵𝐶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≐</m:t>
                    </m:r>
                    <m:r>
                      <a:rPr lang="cs-CZ" b="0" i="1" smtClean="0">
                        <a:latin typeface="Cambria Math"/>
                      </a:rPr>
                      <m:t>18</m:t>
                    </m:r>
                    <m:r>
                      <a:rPr lang="cs-CZ" i="1">
                        <a:latin typeface="Cambria Math"/>
                      </a:rPr>
                      <m:t>°</m:t>
                    </m:r>
                  </m:oMath>
                </a14:m>
                <a:r>
                  <a:rPr lang="cs-CZ" dirty="0" smtClean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𝐵𝐶𝐴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≐</m:t>
                    </m:r>
                    <m:r>
                      <a:rPr lang="cs-CZ" i="1">
                        <a:latin typeface="Cambria Math"/>
                      </a:rPr>
                      <m:t>1</m:t>
                    </m:r>
                    <m:r>
                      <a:rPr lang="cs-CZ" b="0" i="1" smtClean="0">
                        <a:latin typeface="Cambria Math"/>
                      </a:rPr>
                      <m:t>33</m:t>
                    </m:r>
                    <m:r>
                      <a:rPr lang="cs-CZ" i="1">
                        <a:latin typeface="Cambria Math"/>
                      </a:rPr>
                      <m:t>°</m:t>
                    </m:r>
                  </m:oMath>
                </a14:m>
                <a:endParaRPr lang="cs-CZ" dirty="0" smtClean="0"/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𝐹𝐷𝐸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≐</m:t>
                    </m:r>
                    <m:r>
                      <a:rPr lang="cs-CZ" b="0" i="1" smtClean="0">
                        <a:latin typeface="Cambria Math"/>
                      </a:rPr>
                      <m:t>57</m:t>
                    </m:r>
                    <m:r>
                      <a:rPr lang="cs-CZ" i="1">
                        <a:latin typeface="Cambria Math"/>
                      </a:rPr>
                      <m:t>°</m:t>
                    </m:r>
                  </m:oMath>
                </a14:m>
                <a:r>
                  <a:rPr lang="cs-CZ" dirty="0" smtClean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𝐷𝐸𝐹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≐</m:t>
                    </m:r>
                    <m:r>
                      <a:rPr lang="cs-CZ" b="0" i="1" smtClean="0">
                        <a:latin typeface="Cambria Math"/>
                      </a:rPr>
                      <m:t>44</m:t>
                    </m:r>
                    <m:r>
                      <a:rPr lang="cs-CZ" i="1">
                        <a:latin typeface="Cambria Math"/>
                      </a:rPr>
                      <m:t>°</m:t>
                    </m:r>
                  </m:oMath>
                </a14:m>
                <a:r>
                  <a:rPr lang="cs-CZ" dirty="0" smtClean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𝐸𝐹𝐷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≐</m:t>
                    </m:r>
                    <m:r>
                      <a:rPr lang="cs-CZ" b="0" i="1" smtClean="0">
                        <a:latin typeface="Cambria Math"/>
                      </a:rPr>
                      <m:t>79</m:t>
                    </m:r>
                    <m:r>
                      <a:rPr lang="cs-CZ" i="1">
                        <a:latin typeface="Cambria Math"/>
                      </a:rPr>
                      <m:t>°</m:t>
                    </m:r>
                  </m:oMath>
                </a14:m>
                <a:endParaRPr lang="cs-CZ" dirty="0" smtClean="0"/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𝑂𝑀𝑁</m:t>
                        </m:r>
                      </m:e>
                    </m:d>
                    <m:r>
                      <a:rPr lang="cs-CZ" i="1" smtClean="0"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𝑀𝑁𝑂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≐</m:t>
                    </m:r>
                    <m:r>
                      <a:rPr lang="cs-CZ" b="0" i="1" smtClean="0">
                        <a:latin typeface="Cambria Math"/>
                      </a:rPr>
                      <m:t>73</m:t>
                    </m:r>
                    <m:r>
                      <a:rPr lang="cs-CZ" i="1">
                        <a:latin typeface="Cambria Math"/>
                      </a:rPr>
                      <m:t>°</m:t>
                    </m:r>
                    <m:r>
                      <m:rPr>
                        <m:nor/>
                      </m:rPr>
                      <a:rPr lang="cs-CZ" dirty="0"/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𝑀𝑂𝑁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≐</m:t>
                    </m:r>
                    <m:r>
                      <a:rPr lang="cs-CZ" b="0" i="1" smtClean="0">
                        <a:latin typeface="Cambria Math"/>
                      </a:rPr>
                      <m:t>34</m:t>
                    </m:r>
                    <m:r>
                      <a:rPr lang="cs-CZ" i="1">
                        <a:latin typeface="Cambria Math"/>
                      </a:rPr>
                      <m:t>°</m:t>
                    </m:r>
                  </m:oMath>
                </a14:m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844824"/>
                <a:ext cx="8496944" cy="4525963"/>
              </a:xfrm>
              <a:blipFill rotWithShape="1">
                <a:blip r:embed="rId2"/>
                <a:stretch>
                  <a:fillRect l="-17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329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473</Words>
  <Application>Microsoft Office PowerPoint</Application>
  <PresentationFormat>Předvádění na obrazovce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Konstrukce trojúhelníku podle věty sss</vt:lpstr>
      <vt:lpstr>Př. 1: Sestroj trojúhelník ABC, je-li dáno: |AB|=6 cm, |BC|=4 cm, |AC|=2,5 cm.</vt:lpstr>
      <vt:lpstr>Prezentace aplikace PowerPoint</vt:lpstr>
      <vt:lpstr>Př. 2: Sestroj trojúhelník DEF, je-li dáno: d=6 cm, e=5 cm, f=7 cm.</vt:lpstr>
      <vt:lpstr>Prezentace aplikace PowerPoint</vt:lpstr>
      <vt:lpstr>Př. 3: Sestroj rovnoramenný trojúhelník MNO, jehož základna MN měří 3 cm a rameno NO měří 5 cm.</vt:lpstr>
      <vt:lpstr>Prezentace aplikace PowerPoint</vt:lpstr>
      <vt:lpstr>Př. 4: Sestroj trojúhelník PQR, je-li dáno: p=4 cm, q=2 cm, r=7 cm.</vt:lpstr>
      <vt:lpstr>Př. 5: Změř a zapiš velikosti vnitřních úhlů trojúhelníků z př. 1, 2 a 3.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Uzivatel</cp:lastModifiedBy>
  <cp:revision>87</cp:revision>
  <dcterms:created xsi:type="dcterms:W3CDTF">2012-06-18T15:15:37Z</dcterms:created>
  <dcterms:modified xsi:type="dcterms:W3CDTF">2014-06-10T21:32:23Z</dcterms:modified>
</cp:coreProperties>
</file>