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3" r:id="rId6"/>
    <p:sldId id="260" r:id="rId7"/>
    <p:sldId id="264" r:id="rId8"/>
    <p:sldId id="261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52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05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65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51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2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8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37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54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82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08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A1245-9707-40DB-9B28-C241CEADA86B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5CD09-00F9-49FA-BA2F-585A7CFE667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515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Konstrukce trojúhelníku podle věty </a:t>
            </a:r>
            <a:r>
              <a:rPr lang="cs-CZ" sz="3600" b="1" dirty="0" err="1" smtClean="0"/>
              <a:t>sus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892423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15. 12. 2013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konstrukci </a:t>
                      </a:r>
                      <a:r>
                        <a:rPr lang="cs-CZ" dirty="0" smtClean="0"/>
                        <a:t>trojúhelníku podle věty </a:t>
                      </a:r>
                      <a:r>
                        <a:rPr lang="cs-CZ" dirty="0" err="1" smtClean="0"/>
                        <a:t>sus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jednotlivé</a:t>
                      </a:r>
                      <a:r>
                        <a:rPr lang="cs-CZ" baseline="0" dirty="0" smtClean="0"/>
                        <a:t> snímky, rozbory a postupy příkladů se odkrývají postupně po kliknutí. Snímek s výslednou konstrukcí obsahuje též dílčí kroky konstrukce.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VY_32_INOVACE_25_MBRU08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456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cs-CZ" sz="3600" dirty="0" smtClean="0"/>
                  <a:t>Př. 1: Sestroj trojúhelník ABC,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𝐴𝐵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𝐵𝐴𝐶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=120°.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852" t="-37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Rozbor: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ástupný symbol pro obsah 27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𝐴𝐵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𝐴𝐵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=5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2. 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∢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𝐵𝐴𝑋</m:t>
                    </m:r>
                    <m:r>
                      <a:rPr lang="en-US" b="0" i="0" smtClean="0">
                        <a:latin typeface="Cambria Math"/>
                      </a:rPr>
                      <m:t>;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𝐵𝐴𝑋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=120</m:t>
                    </m:r>
                  </m:oMath>
                </a14:m>
                <a:r>
                  <a:rPr lang="cs-CZ" dirty="0" smtClean="0"/>
                  <a:t>°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3. </m:t>
                    </m:r>
                    <m:r>
                      <a:rPr lang="cs-CZ" b="0" i="1" smtClean="0">
                        <a:latin typeface="Cambria Math"/>
                      </a:rPr>
                      <m:t>𝑘</m:t>
                    </m:r>
                    <m:r>
                      <a:rPr lang="en-US" b="0" i="0" smtClean="0">
                        <a:latin typeface="Cambria Math"/>
                      </a:rPr>
                      <m:t>;</m:t>
                    </m:r>
                  </m:oMath>
                </a14:m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/>
                      </a:rPr>
                      <m:t>𝑘</m:t>
                    </m:r>
                    <m:d>
                      <m:dPr>
                        <m:ctrlPr>
                          <a:rPr lang="cs-CZ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dirty="0" smtClean="0">
                            <a:latin typeface="Cambria Math"/>
                          </a:rPr>
                          <m:t>𝐴</m:t>
                        </m:r>
                        <m:r>
                          <a:rPr lang="en-US" b="0" i="0" smtClean="0">
                            <a:latin typeface="Cambria Math"/>
                          </a:rPr>
                          <m:t>;</m:t>
                        </m:r>
                        <m:r>
                          <a:rPr lang="cs-CZ" b="0" i="1" dirty="0" smtClean="0">
                            <a:latin typeface="Cambria Math"/>
                          </a:rPr>
                          <m:t>4 </m:t>
                        </m:r>
                        <m:r>
                          <a:rPr lang="cs-CZ" b="0" i="1" dirty="0" smtClean="0">
                            <a:latin typeface="Cambria Math"/>
                          </a:rPr>
                          <m:t>𝑐𝑚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𝐶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𝐶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 ↦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𝐴𝑋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</p:txBody>
          </p:sp>
        </mc:Choice>
        <mc:Fallback xmlns="">
          <p:sp>
            <p:nvSpPr>
              <p:cNvPr id="28" name="Zástupný symbol pro obsah 2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1213" r="-6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Skupina 26"/>
          <p:cNvGrpSpPr/>
          <p:nvPr/>
        </p:nvGrpSpPr>
        <p:grpSpPr>
          <a:xfrm>
            <a:off x="195694" y="3054665"/>
            <a:ext cx="4990350" cy="2301483"/>
            <a:chOff x="195694" y="3054665"/>
            <a:chExt cx="4990350" cy="2301483"/>
          </a:xfrm>
        </p:grpSpPr>
        <p:sp>
          <p:nvSpPr>
            <p:cNvPr id="6" name="Volný tvar 5"/>
            <p:cNvSpPr/>
            <p:nvPr/>
          </p:nvSpPr>
          <p:spPr>
            <a:xfrm>
              <a:off x="539552" y="3212976"/>
              <a:ext cx="4320480" cy="1800199"/>
            </a:xfrm>
            <a:custGeom>
              <a:avLst/>
              <a:gdLst>
                <a:gd name="connsiteX0" fmla="*/ 946 w 3110399"/>
                <a:gd name="connsiteY0" fmla="*/ 0 h 1302327"/>
                <a:gd name="connsiteX1" fmla="*/ 42510 w 3110399"/>
                <a:gd name="connsiteY1" fmla="*/ 69272 h 1302327"/>
                <a:gd name="connsiteX2" fmla="*/ 70219 w 3110399"/>
                <a:gd name="connsiteY2" fmla="*/ 96982 h 1302327"/>
                <a:gd name="connsiteX3" fmla="*/ 167200 w 3110399"/>
                <a:gd name="connsiteY3" fmla="*/ 221672 h 1302327"/>
                <a:gd name="connsiteX4" fmla="*/ 264182 w 3110399"/>
                <a:gd name="connsiteY4" fmla="*/ 346363 h 1302327"/>
                <a:gd name="connsiteX5" fmla="*/ 291891 w 3110399"/>
                <a:gd name="connsiteY5" fmla="*/ 387927 h 1302327"/>
                <a:gd name="connsiteX6" fmla="*/ 305746 w 3110399"/>
                <a:gd name="connsiteY6" fmla="*/ 429491 h 1302327"/>
                <a:gd name="connsiteX7" fmla="*/ 388873 w 3110399"/>
                <a:gd name="connsiteY7" fmla="*/ 498763 h 1302327"/>
                <a:gd name="connsiteX8" fmla="*/ 430437 w 3110399"/>
                <a:gd name="connsiteY8" fmla="*/ 581891 h 1302327"/>
                <a:gd name="connsiteX9" fmla="*/ 499710 w 3110399"/>
                <a:gd name="connsiteY9" fmla="*/ 651163 h 1302327"/>
                <a:gd name="connsiteX10" fmla="*/ 555128 w 3110399"/>
                <a:gd name="connsiteY10" fmla="*/ 734291 h 1302327"/>
                <a:gd name="connsiteX11" fmla="*/ 638255 w 3110399"/>
                <a:gd name="connsiteY11" fmla="*/ 817418 h 1302327"/>
                <a:gd name="connsiteX12" fmla="*/ 735237 w 3110399"/>
                <a:gd name="connsiteY12" fmla="*/ 928254 h 1302327"/>
                <a:gd name="connsiteX13" fmla="*/ 832219 w 3110399"/>
                <a:gd name="connsiteY13" fmla="*/ 1052945 h 1302327"/>
                <a:gd name="connsiteX14" fmla="*/ 887637 w 3110399"/>
                <a:gd name="connsiteY14" fmla="*/ 1136072 h 1302327"/>
                <a:gd name="connsiteX15" fmla="*/ 943055 w 3110399"/>
                <a:gd name="connsiteY15" fmla="*/ 1219200 h 1302327"/>
                <a:gd name="connsiteX16" fmla="*/ 984619 w 3110399"/>
                <a:gd name="connsiteY16" fmla="*/ 1246909 h 1302327"/>
                <a:gd name="connsiteX17" fmla="*/ 1206291 w 3110399"/>
                <a:gd name="connsiteY17" fmla="*/ 1288472 h 1302327"/>
                <a:gd name="connsiteX18" fmla="*/ 2162255 w 3110399"/>
                <a:gd name="connsiteY18" fmla="*/ 1302327 h 1302327"/>
                <a:gd name="connsiteX19" fmla="*/ 3104364 w 3110399"/>
                <a:gd name="connsiteY19" fmla="*/ 1288472 h 1302327"/>
                <a:gd name="connsiteX20" fmla="*/ 3021237 w 3110399"/>
                <a:gd name="connsiteY20" fmla="*/ 1260763 h 1302327"/>
                <a:gd name="connsiteX21" fmla="*/ 2979673 w 3110399"/>
                <a:gd name="connsiteY21" fmla="*/ 1246909 h 1302327"/>
                <a:gd name="connsiteX22" fmla="*/ 2896546 w 3110399"/>
                <a:gd name="connsiteY22" fmla="*/ 1191491 h 1302327"/>
                <a:gd name="connsiteX23" fmla="*/ 2771855 w 3110399"/>
                <a:gd name="connsiteY23" fmla="*/ 1149927 h 1302327"/>
                <a:gd name="connsiteX24" fmla="*/ 2730291 w 3110399"/>
                <a:gd name="connsiteY24" fmla="*/ 1136072 h 1302327"/>
                <a:gd name="connsiteX25" fmla="*/ 2688728 w 3110399"/>
                <a:gd name="connsiteY25" fmla="*/ 1122218 h 1302327"/>
                <a:gd name="connsiteX26" fmla="*/ 2647164 w 3110399"/>
                <a:gd name="connsiteY26" fmla="*/ 1094509 h 1302327"/>
                <a:gd name="connsiteX27" fmla="*/ 2564037 w 3110399"/>
                <a:gd name="connsiteY27" fmla="*/ 1066800 h 1302327"/>
                <a:gd name="connsiteX28" fmla="*/ 2480910 w 3110399"/>
                <a:gd name="connsiteY28" fmla="*/ 1039091 h 1302327"/>
                <a:gd name="connsiteX29" fmla="*/ 2439346 w 3110399"/>
                <a:gd name="connsiteY29" fmla="*/ 1025236 h 1302327"/>
                <a:gd name="connsiteX30" fmla="*/ 2397782 w 3110399"/>
                <a:gd name="connsiteY30" fmla="*/ 1011382 h 1302327"/>
                <a:gd name="connsiteX31" fmla="*/ 2342364 w 3110399"/>
                <a:gd name="connsiteY31" fmla="*/ 983672 h 1302327"/>
                <a:gd name="connsiteX32" fmla="*/ 2245382 w 3110399"/>
                <a:gd name="connsiteY32" fmla="*/ 955963 h 1302327"/>
                <a:gd name="connsiteX33" fmla="*/ 2189964 w 3110399"/>
                <a:gd name="connsiteY33" fmla="*/ 928254 h 1302327"/>
                <a:gd name="connsiteX34" fmla="*/ 2148400 w 3110399"/>
                <a:gd name="connsiteY34" fmla="*/ 900545 h 1302327"/>
                <a:gd name="connsiteX35" fmla="*/ 2037564 w 3110399"/>
                <a:gd name="connsiteY35" fmla="*/ 872836 h 1302327"/>
                <a:gd name="connsiteX36" fmla="*/ 1871310 w 3110399"/>
                <a:gd name="connsiteY36" fmla="*/ 817418 h 1302327"/>
                <a:gd name="connsiteX37" fmla="*/ 1788182 w 3110399"/>
                <a:gd name="connsiteY37" fmla="*/ 789709 h 1302327"/>
                <a:gd name="connsiteX38" fmla="*/ 1746619 w 3110399"/>
                <a:gd name="connsiteY38" fmla="*/ 775854 h 1302327"/>
                <a:gd name="connsiteX39" fmla="*/ 1705055 w 3110399"/>
                <a:gd name="connsiteY39" fmla="*/ 748145 h 1302327"/>
                <a:gd name="connsiteX40" fmla="*/ 1621928 w 3110399"/>
                <a:gd name="connsiteY40" fmla="*/ 720436 h 1302327"/>
                <a:gd name="connsiteX41" fmla="*/ 1538800 w 3110399"/>
                <a:gd name="connsiteY41" fmla="*/ 665018 h 1302327"/>
                <a:gd name="connsiteX42" fmla="*/ 1455673 w 3110399"/>
                <a:gd name="connsiteY42" fmla="*/ 637309 h 1302327"/>
                <a:gd name="connsiteX43" fmla="*/ 1414110 w 3110399"/>
                <a:gd name="connsiteY43" fmla="*/ 623454 h 1302327"/>
                <a:gd name="connsiteX44" fmla="*/ 1372546 w 3110399"/>
                <a:gd name="connsiteY44" fmla="*/ 595745 h 1302327"/>
                <a:gd name="connsiteX45" fmla="*/ 1275564 w 3110399"/>
                <a:gd name="connsiteY45" fmla="*/ 568036 h 1302327"/>
                <a:gd name="connsiteX46" fmla="*/ 1137019 w 3110399"/>
                <a:gd name="connsiteY46" fmla="*/ 526472 h 1302327"/>
                <a:gd name="connsiteX47" fmla="*/ 1095455 w 3110399"/>
                <a:gd name="connsiteY47" fmla="*/ 498763 h 1302327"/>
                <a:gd name="connsiteX48" fmla="*/ 970764 w 3110399"/>
                <a:gd name="connsiteY48" fmla="*/ 457200 h 1302327"/>
                <a:gd name="connsiteX49" fmla="*/ 929200 w 3110399"/>
                <a:gd name="connsiteY49" fmla="*/ 443345 h 1302327"/>
                <a:gd name="connsiteX50" fmla="*/ 832219 w 3110399"/>
                <a:gd name="connsiteY50" fmla="*/ 401782 h 1302327"/>
                <a:gd name="connsiteX51" fmla="*/ 693673 w 3110399"/>
                <a:gd name="connsiteY51" fmla="*/ 360218 h 1302327"/>
                <a:gd name="connsiteX52" fmla="*/ 652110 w 3110399"/>
                <a:gd name="connsiteY52" fmla="*/ 346363 h 1302327"/>
                <a:gd name="connsiteX53" fmla="*/ 582837 w 3110399"/>
                <a:gd name="connsiteY53" fmla="*/ 304800 h 1302327"/>
                <a:gd name="connsiteX54" fmla="*/ 499710 w 3110399"/>
                <a:gd name="connsiteY54" fmla="*/ 249382 h 1302327"/>
                <a:gd name="connsiteX55" fmla="*/ 458146 w 3110399"/>
                <a:gd name="connsiteY55" fmla="*/ 235527 h 1302327"/>
                <a:gd name="connsiteX56" fmla="*/ 375019 w 3110399"/>
                <a:gd name="connsiteY56" fmla="*/ 180109 h 1302327"/>
                <a:gd name="connsiteX57" fmla="*/ 291891 w 3110399"/>
                <a:gd name="connsiteY57" fmla="*/ 152400 h 1302327"/>
                <a:gd name="connsiteX58" fmla="*/ 250328 w 3110399"/>
                <a:gd name="connsiteY58" fmla="*/ 138545 h 1302327"/>
                <a:gd name="connsiteX59" fmla="*/ 208764 w 3110399"/>
                <a:gd name="connsiteY59" fmla="*/ 110836 h 1302327"/>
                <a:gd name="connsiteX60" fmla="*/ 125637 w 3110399"/>
                <a:gd name="connsiteY60" fmla="*/ 83127 h 1302327"/>
                <a:gd name="connsiteX61" fmla="*/ 84073 w 3110399"/>
                <a:gd name="connsiteY61" fmla="*/ 69272 h 1302327"/>
                <a:gd name="connsiteX62" fmla="*/ 946 w 3110399"/>
                <a:gd name="connsiteY62" fmla="*/ 0 h 130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3110399" h="1302327">
                  <a:moveTo>
                    <a:pt x="946" y="0"/>
                  </a:moveTo>
                  <a:cubicBezTo>
                    <a:pt x="-5981" y="0"/>
                    <a:pt x="26858" y="47360"/>
                    <a:pt x="42510" y="69272"/>
                  </a:cubicBezTo>
                  <a:cubicBezTo>
                    <a:pt x="50102" y="79901"/>
                    <a:pt x="62382" y="86532"/>
                    <a:pt x="70219" y="96982"/>
                  </a:cubicBezTo>
                  <a:cubicBezTo>
                    <a:pt x="169645" y="229551"/>
                    <a:pt x="82592" y="137064"/>
                    <a:pt x="167200" y="221672"/>
                  </a:cubicBezTo>
                  <a:cubicBezTo>
                    <a:pt x="205058" y="335243"/>
                    <a:pt x="139574" y="159449"/>
                    <a:pt x="264182" y="346363"/>
                  </a:cubicBezTo>
                  <a:cubicBezTo>
                    <a:pt x="273418" y="360218"/>
                    <a:pt x="284444" y="373034"/>
                    <a:pt x="291891" y="387927"/>
                  </a:cubicBezTo>
                  <a:cubicBezTo>
                    <a:pt x="298422" y="400989"/>
                    <a:pt x="297645" y="417340"/>
                    <a:pt x="305746" y="429491"/>
                  </a:cubicBezTo>
                  <a:cubicBezTo>
                    <a:pt x="327080" y="461492"/>
                    <a:pt x="358205" y="478318"/>
                    <a:pt x="388873" y="498763"/>
                  </a:cubicBezTo>
                  <a:cubicBezTo>
                    <a:pt x="401953" y="538003"/>
                    <a:pt x="401514" y="548837"/>
                    <a:pt x="430437" y="581891"/>
                  </a:cubicBezTo>
                  <a:cubicBezTo>
                    <a:pt x="451941" y="606467"/>
                    <a:pt x="481596" y="623992"/>
                    <a:pt x="499710" y="651163"/>
                  </a:cubicBezTo>
                  <a:cubicBezTo>
                    <a:pt x="518183" y="678872"/>
                    <a:pt x="531580" y="710743"/>
                    <a:pt x="555128" y="734291"/>
                  </a:cubicBezTo>
                  <a:cubicBezTo>
                    <a:pt x="582837" y="762000"/>
                    <a:pt x="616518" y="784813"/>
                    <a:pt x="638255" y="817418"/>
                  </a:cubicBezTo>
                  <a:cubicBezTo>
                    <a:pt x="702909" y="914400"/>
                    <a:pt x="665964" y="882072"/>
                    <a:pt x="735237" y="928254"/>
                  </a:cubicBezTo>
                  <a:cubicBezTo>
                    <a:pt x="801523" y="1027685"/>
                    <a:pt x="767106" y="987834"/>
                    <a:pt x="832219" y="1052945"/>
                  </a:cubicBezTo>
                  <a:cubicBezTo>
                    <a:pt x="858715" y="1132436"/>
                    <a:pt x="827098" y="1058236"/>
                    <a:pt x="887637" y="1136072"/>
                  </a:cubicBezTo>
                  <a:cubicBezTo>
                    <a:pt x="908083" y="1162359"/>
                    <a:pt x="915346" y="1200727"/>
                    <a:pt x="943055" y="1219200"/>
                  </a:cubicBezTo>
                  <a:cubicBezTo>
                    <a:pt x="956910" y="1228436"/>
                    <a:pt x="969403" y="1240146"/>
                    <a:pt x="984619" y="1246909"/>
                  </a:cubicBezTo>
                  <a:cubicBezTo>
                    <a:pt x="1059273" y="1280088"/>
                    <a:pt x="1122112" y="1286341"/>
                    <a:pt x="1206291" y="1288472"/>
                  </a:cubicBezTo>
                  <a:cubicBezTo>
                    <a:pt x="1524877" y="1296537"/>
                    <a:pt x="1843600" y="1297709"/>
                    <a:pt x="2162255" y="1302327"/>
                  </a:cubicBezTo>
                  <a:cubicBezTo>
                    <a:pt x="2476291" y="1297709"/>
                    <a:pt x="2790661" y="1303651"/>
                    <a:pt x="3104364" y="1288472"/>
                  </a:cubicBezTo>
                  <a:cubicBezTo>
                    <a:pt x="3133538" y="1287060"/>
                    <a:pt x="3048946" y="1269999"/>
                    <a:pt x="3021237" y="1260763"/>
                  </a:cubicBezTo>
                  <a:lnTo>
                    <a:pt x="2979673" y="1246909"/>
                  </a:lnTo>
                  <a:cubicBezTo>
                    <a:pt x="2951964" y="1228436"/>
                    <a:pt x="2928139" y="1202022"/>
                    <a:pt x="2896546" y="1191491"/>
                  </a:cubicBezTo>
                  <a:lnTo>
                    <a:pt x="2771855" y="1149927"/>
                  </a:lnTo>
                  <a:lnTo>
                    <a:pt x="2730291" y="1136072"/>
                  </a:lnTo>
                  <a:lnTo>
                    <a:pt x="2688728" y="1122218"/>
                  </a:lnTo>
                  <a:cubicBezTo>
                    <a:pt x="2674873" y="1112982"/>
                    <a:pt x="2662380" y="1101272"/>
                    <a:pt x="2647164" y="1094509"/>
                  </a:cubicBezTo>
                  <a:cubicBezTo>
                    <a:pt x="2620474" y="1082647"/>
                    <a:pt x="2591746" y="1076036"/>
                    <a:pt x="2564037" y="1066800"/>
                  </a:cubicBezTo>
                  <a:lnTo>
                    <a:pt x="2480910" y="1039091"/>
                  </a:lnTo>
                  <a:lnTo>
                    <a:pt x="2439346" y="1025236"/>
                  </a:lnTo>
                  <a:cubicBezTo>
                    <a:pt x="2425491" y="1020618"/>
                    <a:pt x="2410844" y="1017913"/>
                    <a:pt x="2397782" y="1011382"/>
                  </a:cubicBezTo>
                  <a:cubicBezTo>
                    <a:pt x="2379309" y="1002145"/>
                    <a:pt x="2361702" y="990924"/>
                    <a:pt x="2342364" y="983672"/>
                  </a:cubicBezTo>
                  <a:cubicBezTo>
                    <a:pt x="2248596" y="948509"/>
                    <a:pt x="2323557" y="989467"/>
                    <a:pt x="2245382" y="955963"/>
                  </a:cubicBezTo>
                  <a:cubicBezTo>
                    <a:pt x="2226399" y="947827"/>
                    <a:pt x="2207896" y="938501"/>
                    <a:pt x="2189964" y="928254"/>
                  </a:cubicBezTo>
                  <a:cubicBezTo>
                    <a:pt x="2175507" y="919993"/>
                    <a:pt x="2164049" y="906235"/>
                    <a:pt x="2148400" y="900545"/>
                  </a:cubicBezTo>
                  <a:cubicBezTo>
                    <a:pt x="2112610" y="887531"/>
                    <a:pt x="2073692" y="884879"/>
                    <a:pt x="2037564" y="872836"/>
                  </a:cubicBezTo>
                  <a:lnTo>
                    <a:pt x="1871310" y="817418"/>
                  </a:lnTo>
                  <a:lnTo>
                    <a:pt x="1788182" y="789709"/>
                  </a:lnTo>
                  <a:cubicBezTo>
                    <a:pt x="1774328" y="785091"/>
                    <a:pt x="1758770" y="783955"/>
                    <a:pt x="1746619" y="775854"/>
                  </a:cubicBezTo>
                  <a:cubicBezTo>
                    <a:pt x="1732764" y="766618"/>
                    <a:pt x="1720271" y="754908"/>
                    <a:pt x="1705055" y="748145"/>
                  </a:cubicBezTo>
                  <a:cubicBezTo>
                    <a:pt x="1678365" y="736283"/>
                    <a:pt x="1646230" y="736637"/>
                    <a:pt x="1621928" y="720436"/>
                  </a:cubicBezTo>
                  <a:cubicBezTo>
                    <a:pt x="1594219" y="701963"/>
                    <a:pt x="1570393" y="675549"/>
                    <a:pt x="1538800" y="665018"/>
                  </a:cubicBezTo>
                  <a:lnTo>
                    <a:pt x="1455673" y="637309"/>
                  </a:lnTo>
                  <a:cubicBezTo>
                    <a:pt x="1441819" y="632691"/>
                    <a:pt x="1426261" y="631555"/>
                    <a:pt x="1414110" y="623454"/>
                  </a:cubicBezTo>
                  <a:cubicBezTo>
                    <a:pt x="1400255" y="614218"/>
                    <a:pt x="1387439" y="603191"/>
                    <a:pt x="1372546" y="595745"/>
                  </a:cubicBezTo>
                  <a:cubicBezTo>
                    <a:pt x="1349271" y="584108"/>
                    <a:pt x="1297752" y="574692"/>
                    <a:pt x="1275564" y="568036"/>
                  </a:cubicBezTo>
                  <a:cubicBezTo>
                    <a:pt x="1106912" y="517440"/>
                    <a:pt x="1264752" y="558406"/>
                    <a:pt x="1137019" y="526472"/>
                  </a:cubicBezTo>
                  <a:cubicBezTo>
                    <a:pt x="1123164" y="517236"/>
                    <a:pt x="1110671" y="505526"/>
                    <a:pt x="1095455" y="498763"/>
                  </a:cubicBezTo>
                  <a:cubicBezTo>
                    <a:pt x="1095437" y="498755"/>
                    <a:pt x="991555" y="464130"/>
                    <a:pt x="970764" y="457200"/>
                  </a:cubicBezTo>
                  <a:cubicBezTo>
                    <a:pt x="956909" y="452582"/>
                    <a:pt x="942262" y="449876"/>
                    <a:pt x="929200" y="443345"/>
                  </a:cubicBezTo>
                  <a:cubicBezTo>
                    <a:pt x="879937" y="418714"/>
                    <a:pt x="879787" y="415373"/>
                    <a:pt x="832219" y="401782"/>
                  </a:cubicBezTo>
                  <a:cubicBezTo>
                    <a:pt x="685675" y="359913"/>
                    <a:pt x="891177" y="426054"/>
                    <a:pt x="693673" y="360218"/>
                  </a:cubicBezTo>
                  <a:lnTo>
                    <a:pt x="652110" y="346363"/>
                  </a:lnTo>
                  <a:cubicBezTo>
                    <a:pt x="589941" y="284196"/>
                    <a:pt x="663772" y="349764"/>
                    <a:pt x="582837" y="304800"/>
                  </a:cubicBezTo>
                  <a:cubicBezTo>
                    <a:pt x="553726" y="288627"/>
                    <a:pt x="531303" y="259913"/>
                    <a:pt x="499710" y="249382"/>
                  </a:cubicBezTo>
                  <a:cubicBezTo>
                    <a:pt x="485855" y="244764"/>
                    <a:pt x="470912" y="242619"/>
                    <a:pt x="458146" y="235527"/>
                  </a:cubicBezTo>
                  <a:cubicBezTo>
                    <a:pt x="429035" y="219354"/>
                    <a:pt x="406612" y="190640"/>
                    <a:pt x="375019" y="180109"/>
                  </a:cubicBezTo>
                  <a:lnTo>
                    <a:pt x="291891" y="152400"/>
                  </a:lnTo>
                  <a:cubicBezTo>
                    <a:pt x="278037" y="147782"/>
                    <a:pt x="262479" y="146646"/>
                    <a:pt x="250328" y="138545"/>
                  </a:cubicBezTo>
                  <a:cubicBezTo>
                    <a:pt x="236473" y="129309"/>
                    <a:pt x="223980" y="117599"/>
                    <a:pt x="208764" y="110836"/>
                  </a:cubicBezTo>
                  <a:cubicBezTo>
                    <a:pt x="182074" y="98974"/>
                    <a:pt x="153346" y="92363"/>
                    <a:pt x="125637" y="83127"/>
                  </a:cubicBezTo>
                  <a:cubicBezTo>
                    <a:pt x="111782" y="78509"/>
                    <a:pt x="96224" y="77373"/>
                    <a:pt x="84073" y="69272"/>
                  </a:cubicBezTo>
                  <a:cubicBezTo>
                    <a:pt x="33918" y="35835"/>
                    <a:pt x="7873" y="0"/>
                    <a:pt x="946" y="0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Volný tvar 6"/>
            <p:cNvSpPr/>
            <p:nvPr/>
          </p:nvSpPr>
          <p:spPr>
            <a:xfrm>
              <a:off x="1691680" y="5013175"/>
              <a:ext cx="190500" cy="219242"/>
            </a:xfrm>
            <a:custGeom>
              <a:avLst/>
              <a:gdLst>
                <a:gd name="connsiteX0" fmla="*/ 0 w 190500"/>
                <a:gd name="connsiteY0" fmla="*/ 219242 h 219242"/>
                <a:gd name="connsiteX1" fmla="*/ 38100 w 190500"/>
                <a:gd name="connsiteY1" fmla="*/ 114467 h 219242"/>
                <a:gd name="connsiteX2" fmla="*/ 47625 w 190500"/>
                <a:gd name="connsiteY2" fmla="*/ 85892 h 219242"/>
                <a:gd name="connsiteX3" fmla="*/ 76200 w 190500"/>
                <a:gd name="connsiteY3" fmla="*/ 57317 h 219242"/>
                <a:gd name="connsiteX4" fmla="*/ 123825 w 190500"/>
                <a:gd name="connsiteY4" fmla="*/ 19217 h 219242"/>
                <a:gd name="connsiteX5" fmla="*/ 152400 w 190500"/>
                <a:gd name="connsiteY5" fmla="*/ 114467 h 219242"/>
                <a:gd name="connsiteX6" fmla="*/ 161925 w 190500"/>
                <a:gd name="connsiteY6" fmla="*/ 143042 h 219242"/>
                <a:gd name="connsiteX7" fmla="*/ 171450 w 190500"/>
                <a:gd name="connsiteY7" fmla="*/ 171617 h 219242"/>
                <a:gd name="connsiteX8" fmla="*/ 190500 w 190500"/>
                <a:gd name="connsiteY8" fmla="*/ 200192 h 219242"/>
                <a:gd name="connsiteX9" fmla="*/ 171450 w 190500"/>
                <a:gd name="connsiteY9" fmla="*/ 133517 h 219242"/>
                <a:gd name="connsiteX10" fmla="*/ 142875 w 190500"/>
                <a:gd name="connsiteY10" fmla="*/ 114467 h 219242"/>
                <a:gd name="connsiteX11" fmla="*/ 47625 w 190500"/>
                <a:gd name="connsiteY11" fmla="*/ 123992 h 21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500" h="219242">
                  <a:moveTo>
                    <a:pt x="0" y="219242"/>
                  </a:moveTo>
                  <a:cubicBezTo>
                    <a:pt x="26508" y="152973"/>
                    <a:pt x="13643" y="187837"/>
                    <a:pt x="38100" y="114467"/>
                  </a:cubicBezTo>
                  <a:cubicBezTo>
                    <a:pt x="41275" y="104942"/>
                    <a:pt x="40525" y="92992"/>
                    <a:pt x="47625" y="85892"/>
                  </a:cubicBezTo>
                  <a:lnTo>
                    <a:pt x="76200" y="57317"/>
                  </a:lnTo>
                  <a:cubicBezTo>
                    <a:pt x="98870" y="-10693"/>
                    <a:pt x="78542" y="-10972"/>
                    <a:pt x="123825" y="19217"/>
                  </a:cubicBezTo>
                  <a:cubicBezTo>
                    <a:pt x="138220" y="76798"/>
                    <a:pt x="129210" y="44898"/>
                    <a:pt x="152400" y="114467"/>
                  </a:cubicBezTo>
                  <a:lnTo>
                    <a:pt x="161925" y="143042"/>
                  </a:lnTo>
                  <a:cubicBezTo>
                    <a:pt x="165100" y="152567"/>
                    <a:pt x="165881" y="163263"/>
                    <a:pt x="171450" y="171617"/>
                  </a:cubicBezTo>
                  <a:lnTo>
                    <a:pt x="190500" y="200192"/>
                  </a:lnTo>
                  <a:cubicBezTo>
                    <a:pt x="189878" y="197703"/>
                    <a:pt x="176419" y="139728"/>
                    <a:pt x="171450" y="133517"/>
                  </a:cubicBezTo>
                  <a:cubicBezTo>
                    <a:pt x="164299" y="124578"/>
                    <a:pt x="152400" y="120817"/>
                    <a:pt x="142875" y="114467"/>
                  </a:cubicBezTo>
                  <a:cubicBezTo>
                    <a:pt x="73198" y="126080"/>
                    <a:pt x="105038" y="123992"/>
                    <a:pt x="47625" y="123992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Volný tvar 7"/>
            <p:cNvSpPr/>
            <p:nvPr/>
          </p:nvSpPr>
          <p:spPr>
            <a:xfrm>
              <a:off x="5004048" y="5009953"/>
              <a:ext cx="181996" cy="295275"/>
            </a:xfrm>
            <a:custGeom>
              <a:avLst/>
              <a:gdLst>
                <a:gd name="connsiteX0" fmla="*/ 19050 w 181996"/>
                <a:gd name="connsiteY0" fmla="*/ 276225 h 295275"/>
                <a:gd name="connsiteX1" fmla="*/ 9525 w 181996"/>
                <a:gd name="connsiteY1" fmla="*/ 123825 h 295275"/>
                <a:gd name="connsiteX2" fmla="*/ 0 w 181996"/>
                <a:gd name="connsiteY2" fmla="*/ 57150 h 295275"/>
                <a:gd name="connsiteX3" fmla="*/ 9525 w 181996"/>
                <a:gd name="connsiteY3" fmla="*/ 9525 h 295275"/>
                <a:gd name="connsiteX4" fmla="*/ 38100 w 181996"/>
                <a:gd name="connsiteY4" fmla="*/ 0 h 295275"/>
                <a:gd name="connsiteX5" fmla="*/ 104775 w 181996"/>
                <a:gd name="connsiteY5" fmla="*/ 9525 h 295275"/>
                <a:gd name="connsiteX6" fmla="*/ 133350 w 181996"/>
                <a:gd name="connsiteY6" fmla="*/ 66675 h 295275"/>
                <a:gd name="connsiteX7" fmla="*/ 123825 w 181996"/>
                <a:gd name="connsiteY7" fmla="*/ 123825 h 295275"/>
                <a:gd name="connsiteX8" fmla="*/ 95250 w 181996"/>
                <a:gd name="connsiteY8" fmla="*/ 133350 h 295275"/>
                <a:gd name="connsiteX9" fmla="*/ 57150 w 181996"/>
                <a:gd name="connsiteY9" fmla="*/ 142875 h 295275"/>
                <a:gd name="connsiteX10" fmla="*/ 85725 w 181996"/>
                <a:gd name="connsiteY10" fmla="*/ 152400 h 295275"/>
                <a:gd name="connsiteX11" fmla="*/ 123825 w 181996"/>
                <a:gd name="connsiteY11" fmla="*/ 161925 h 295275"/>
                <a:gd name="connsiteX12" fmla="*/ 152400 w 181996"/>
                <a:gd name="connsiteY12" fmla="*/ 180975 h 295275"/>
                <a:gd name="connsiteX13" fmla="*/ 171450 w 181996"/>
                <a:gd name="connsiteY13" fmla="*/ 209550 h 295275"/>
                <a:gd name="connsiteX14" fmla="*/ 171450 w 181996"/>
                <a:gd name="connsiteY14" fmla="*/ 285750 h 295275"/>
                <a:gd name="connsiteX15" fmla="*/ 142875 w 181996"/>
                <a:gd name="connsiteY15" fmla="*/ 295275 h 295275"/>
                <a:gd name="connsiteX16" fmla="*/ 19050 w 181996"/>
                <a:gd name="connsiteY16" fmla="*/ 27622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1996" h="295275">
                  <a:moveTo>
                    <a:pt x="19050" y="276225"/>
                  </a:moveTo>
                  <a:cubicBezTo>
                    <a:pt x="-3175" y="247650"/>
                    <a:pt x="13934" y="174533"/>
                    <a:pt x="9525" y="123825"/>
                  </a:cubicBezTo>
                  <a:cubicBezTo>
                    <a:pt x="7580" y="101459"/>
                    <a:pt x="0" y="79601"/>
                    <a:pt x="0" y="57150"/>
                  </a:cubicBezTo>
                  <a:cubicBezTo>
                    <a:pt x="0" y="40961"/>
                    <a:pt x="545" y="22995"/>
                    <a:pt x="9525" y="9525"/>
                  </a:cubicBezTo>
                  <a:cubicBezTo>
                    <a:pt x="15094" y="1171"/>
                    <a:pt x="28575" y="3175"/>
                    <a:pt x="38100" y="0"/>
                  </a:cubicBezTo>
                  <a:cubicBezTo>
                    <a:pt x="60325" y="3175"/>
                    <a:pt x="84259" y="407"/>
                    <a:pt x="104775" y="9525"/>
                  </a:cubicBezTo>
                  <a:cubicBezTo>
                    <a:pt x="119225" y="15947"/>
                    <a:pt x="129124" y="53996"/>
                    <a:pt x="133350" y="66675"/>
                  </a:cubicBezTo>
                  <a:cubicBezTo>
                    <a:pt x="130175" y="85725"/>
                    <a:pt x="133407" y="107057"/>
                    <a:pt x="123825" y="123825"/>
                  </a:cubicBezTo>
                  <a:cubicBezTo>
                    <a:pt x="118844" y="132542"/>
                    <a:pt x="104904" y="130592"/>
                    <a:pt x="95250" y="133350"/>
                  </a:cubicBezTo>
                  <a:cubicBezTo>
                    <a:pt x="82663" y="136946"/>
                    <a:pt x="69850" y="139700"/>
                    <a:pt x="57150" y="142875"/>
                  </a:cubicBezTo>
                  <a:cubicBezTo>
                    <a:pt x="66675" y="146050"/>
                    <a:pt x="76071" y="149642"/>
                    <a:pt x="85725" y="152400"/>
                  </a:cubicBezTo>
                  <a:cubicBezTo>
                    <a:pt x="98312" y="155996"/>
                    <a:pt x="111793" y="156768"/>
                    <a:pt x="123825" y="161925"/>
                  </a:cubicBezTo>
                  <a:cubicBezTo>
                    <a:pt x="134347" y="166434"/>
                    <a:pt x="142875" y="174625"/>
                    <a:pt x="152400" y="180975"/>
                  </a:cubicBezTo>
                  <a:cubicBezTo>
                    <a:pt x="158750" y="190500"/>
                    <a:pt x="166330" y="199311"/>
                    <a:pt x="171450" y="209550"/>
                  </a:cubicBezTo>
                  <a:cubicBezTo>
                    <a:pt x="183150" y="232951"/>
                    <a:pt x="187691" y="261388"/>
                    <a:pt x="171450" y="285750"/>
                  </a:cubicBezTo>
                  <a:cubicBezTo>
                    <a:pt x="165881" y="294104"/>
                    <a:pt x="152400" y="292100"/>
                    <a:pt x="142875" y="295275"/>
                  </a:cubicBezTo>
                  <a:cubicBezTo>
                    <a:pt x="41307" y="285118"/>
                    <a:pt x="41275" y="304800"/>
                    <a:pt x="19050" y="27622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Volný tvar 8"/>
            <p:cNvSpPr/>
            <p:nvPr/>
          </p:nvSpPr>
          <p:spPr>
            <a:xfrm>
              <a:off x="195694" y="3054665"/>
              <a:ext cx="152400" cy="171450"/>
            </a:xfrm>
            <a:custGeom>
              <a:avLst/>
              <a:gdLst>
                <a:gd name="connsiteX0" fmla="*/ 123825 w 152400"/>
                <a:gd name="connsiteY0" fmla="*/ 0 h 171450"/>
                <a:gd name="connsiteX1" fmla="*/ 38100 w 152400"/>
                <a:gd name="connsiteY1" fmla="*/ 9525 h 171450"/>
                <a:gd name="connsiteX2" fmla="*/ 0 w 152400"/>
                <a:gd name="connsiteY2" fmla="*/ 66675 h 171450"/>
                <a:gd name="connsiteX3" fmla="*/ 38100 w 152400"/>
                <a:gd name="connsiteY3" fmla="*/ 161925 h 171450"/>
                <a:gd name="connsiteX4" fmla="*/ 66675 w 152400"/>
                <a:gd name="connsiteY4" fmla="*/ 171450 h 171450"/>
                <a:gd name="connsiteX5" fmla="*/ 152400 w 152400"/>
                <a:gd name="connsiteY5" fmla="*/ 161925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400" h="171450">
                  <a:moveTo>
                    <a:pt x="123825" y="0"/>
                  </a:moveTo>
                  <a:cubicBezTo>
                    <a:pt x="95250" y="3175"/>
                    <a:pt x="63414" y="-4106"/>
                    <a:pt x="38100" y="9525"/>
                  </a:cubicBezTo>
                  <a:cubicBezTo>
                    <a:pt x="17941" y="20380"/>
                    <a:pt x="0" y="66675"/>
                    <a:pt x="0" y="66675"/>
                  </a:cubicBezTo>
                  <a:cubicBezTo>
                    <a:pt x="8467" y="134408"/>
                    <a:pt x="-10665" y="137542"/>
                    <a:pt x="38100" y="161925"/>
                  </a:cubicBezTo>
                  <a:cubicBezTo>
                    <a:pt x="47080" y="166415"/>
                    <a:pt x="57150" y="168275"/>
                    <a:pt x="66675" y="171450"/>
                  </a:cubicBezTo>
                  <a:lnTo>
                    <a:pt x="152400" y="161925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10" name="Skupina 9"/>
            <p:cNvGrpSpPr/>
            <p:nvPr/>
          </p:nvGrpSpPr>
          <p:grpSpPr>
            <a:xfrm>
              <a:off x="3059832" y="5108685"/>
              <a:ext cx="781050" cy="247463"/>
              <a:chOff x="1790700" y="3132592"/>
              <a:chExt cx="781050" cy="247463"/>
            </a:xfrm>
          </p:grpSpPr>
          <p:sp>
            <p:nvSpPr>
              <p:cNvPr id="11" name="Volný tvar 10"/>
              <p:cNvSpPr/>
              <p:nvPr/>
            </p:nvSpPr>
            <p:spPr>
              <a:xfrm>
                <a:off x="1790700" y="3132592"/>
                <a:ext cx="114300" cy="220208"/>
              </a:xfrm>
              <a:custGeom>
                <a:avLst/>
                <a:gdLst>
                  <a:gd name="connsiteX0" fmla="*/ 114300 w 114300"/>
                  <a:gd name="connsiteY0" fmla="*/ 10658 h 220208"/>
                  <a:gd name="connsiteX1" fmla="*/ 19050 w 114300"/>
                  <a:gd name="connsiteY1" fmla="*/ 10658 h 220208"/>
                  <a:gd name="connsiteX2" fmla="*/ 9525 w 114300"/>
                  <a:gd name="connsiteY2" fmla="*/ 86858 h 220208"/>
                  <a:gd name="connsiteX3" fmla="*/ 38100 w 114300"/>
                  <a:gd name="connsiteY3" fmla="*/ 96383 h 220208"/>
                  <a:gd name="connsiteX4" fmla="*/ 66675 w 114300"/>
                  <a:gd name="connsiteY4" fmla="*/ 86858 h 220208"/>
                  <a:gd name="connsiteX5" fmla="*/ 114300 w 114300"/>
                  <a:gd name="connsiteY5" fmla="*/ 172583 h 220208"/>
                  <a:gd name="connsiteX6" fmla="*/ 104775 w 114300"/>
                  <a:gd name="connsiteY6" fmla="*/ 210683 h 220208"/>
                  <a:gd name="connsiteX7" fmla="*/ 76200 w 114300"/>
                  <a:gd name="connsiteY7" fmla="*/ 220208 h 220208"/>
                  <a:gd name="connsiteX8" fmla="*/ 0 w 114300"/>
                  <a:gd name="connsiteY8" fmla="*/ 191633 h 220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" h="220208">
                    <a:moveTo>
                      <a:pt x="114300" y="10658"/>
                    </a:moveTo>
                    <a:cubicBezTo>
                      <a:pt x="99359" y="7670"/>
                      <a:pt x="33991" y="-11754"/>
                      <a:pt x="19050" y="10658"/>
                    </a:cubicBezTo>
                    <a:cubicBezTo>
                      <a:pt x="4851" y="31957"/>
                      <a:pt x="12700" y="61458"/>
                      <a:pt x="9525" y="86858"/>
                    </a:cubicBezTo>
                    <a:cubicBezTo>
                      <a:pt x="19050" y="90033"/>
                      <a:pt x="28060" y="96383"/>
                      <a:pt x="38100" y="96383"/>
                    </a:cubicBezTo>
                    <a:cubicBezTo>
                      <a:pt x="48140" y="96383"/>
                      <a:pt x="58505" y="81022"/>
                      <a:pt x="66675" y="86858"/>
                    </a:cubicBezTo>
                    <a:cubicBezTo>
                      <a:pt x="95333" y="107328"/>
                      <a:pt x="104118" y="142036"/>
                      <a:pt x="114300" y="172583"/>
                    </a:cubicBezTo>
                    <a:cubicBezTo>
                      <a:pt x="111125" y="185283"/>
                      <a:pt x="112953" y="200461"/>
                      <a:pt x="104775" y="210683"/>
                    </a:cubicBezTo>
                    <a:cubicBezTo>
                      <a:pt x="98503" y="218523"/>
                      <a:pt x="86240" y="220208"/>
                      <a:pt x="76200" y="220208"/>
                    </a:cubicBezTo>
                    <a:cubicBezTo>
                      <a:pt x="21193" y="220208"/>
                      <a:pt x="27591" y="219224"/>
                      <a:pt x="0" y="191633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2" name="Volný tvar 11"/>
              <p:cNvSpPr/>
              <p:nvPr/>
            </p:nvSpPr>
            <p:spPr>
              <a:xfrm>
                <a:off x="1990725" y="3237180"/>
                <a:ext cx="581025" cy="142875"/>
              </a:xfrm>
              <a:custGeom>
                <a:avLst/>
                <a:gdLst>
                  <a:gd name="connsiteX0" fmla="*/ 95250 w 581025"/>
                  <a:gd name="connsiteY0" fmla="*/ 38100 h 142875"/>
                  <a:gd name="connsiteX1" fmla="*/ 19050 w 581025"/>
                  <a:gd name="connsiteY1" fmla="*/ 19050 h 142875"/>
                  <a:gd name="connsiteX2" fmla="*/ 0 w 581025"/>
                  <a:gd name="connsiteY2" fmla="*/ 76200 h 142875"/>
                  <a:gd name="connsiteX3" fmla="*/ 9525 w 581025"/>
                  <a:gd name="connsiteY3" fmla="*/ 133350 h 142875"/>
                  <a:gd name="connsiteX4" fmla="*/ 38100 w 581025"/>
                  <a:gd name="connsiteY4" fmla="*/ 142875 h 142875"/>
                  <a:gd name="connsiteX5" fmla="*/ 152400 w 581025"/>
                  <a:gd name="connsiteY5" fmla="*/ 133350 h 142875"/>
                  <a:gd name="connsiteX6" fmla="*/ 200025 w 581025"/>
                  <a:gd name="connsiteY6" fmla="*/ 85725 h 142875"/>
                  <a:gd name="connsiteX7" fmla="*/ 257175 w 581025"/>
                  <a:gd name="connsiteY7" fmla="*/ 28575 h 142875"/>
                  <a:gd name="connsiteX8" fmla="*/ 285750 w 581025"/>
                  <a:gd name="connsiteY8" fmla="*/ 0 h 142875"/>
                  <a:gd name="connsiteX9" fmla="*/ 295275 w 581025"/>
                  <a:gd name="connsiteY9" fmla="*/ 28575 h 142875"/>
                  <a:gd name="connsiteX10" fmla="*/ 304800 w 581025"/>
                  <a:gd name="connsiteY10" fmla="*/ 85725 h 142875"/>
                  <a:gd name="connsiteX11" fmla="*/ 314325 w 581025"/>
                  <a:gd name="connsiteY11" fmla="*/ 57150 h 142875"/>
                  <a:gd name="connsiteX12" fmla="*/ 342900 w 581025"/>
                  <a:gd name="connsiteY12" fmla="*/ 38100 h 142875"/>
                  <a:gd name="connsiteX13" fmla="*/ 371475 w 581025"/>
                  <a:gd name="connsiteY13" fmla="*/ 66675 h 142875"/>
                  <a:gd name="connsiteX14" fmla="*/ 381000 w 581025"/>
                  <a:gd name="connsiteY14" fmla="*/ 123825 h 142875"/>
                  <a:gd name="connsiteX15" fmla="*/ 400050 w 581025"/>
                  <a:gd name="connsiteY15" fmla="*/ 95250 h 142875"/>
                  <a:gd name="connsiteX16" fmla="*/ 428625 w 581025"/>
                  <a:gd name="connsiteY16" fmla="*/ 76200 h 142875"/>
                  <a:gd name="connsiteX17" fmla="*/ 457200 w 581025"/>
                  <a:gd name="connsiteY17" fmla="*/ 85725 h 142875"/>
                  <a:gd name="connsiteX18" fmla="*/ 504825 w 581025"/>
                  <a:gd name="connsiteY18" fmla="*/ 123825 h 142875"/>
                  <a:gd name="connsiteX19" fmla="*/ 571500 w 581025"/>
                  <a:gd name="connsiteY19" fmla="*/ 47625 h 142875"/>
                  <a:gd name="connsiteX20" fmla="*/ 581025 w 581025"/>
                  <a:gd name="connsiteY20" fmla="*/ 19050 h 142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581025" h="142875">
                    <a:moveTo>
                      <a:pt x="95250" y="38100"/>
                    </a:moveTo>
                    <a:cubicBezTo>
                      <a:pt x="84389" y="31583"/>
                      <a:pt x="40581" y="-11094"/>
                      <a:pt x="19050" y="19050"/>
                    </a:cubicBezTo>
                    <a:cubicBezTo>
                      <a:pt x="7378" y="35390"/>
                      <a:pt x="0" y="76200"/>
                      <a:pt x="0" y="76200"/>
                    </a:cubicBezTo>
                    <a:cubicBezTo>
                      <a:pt x="3175" y="95250"/>
                      <a:pt x="-57" y="116582"/>
                      <a:pt x="9525" y="133350"/>
                    </a:cubicBezTo>
                    <a:cubicBezTo>
                      <a:pt x="14506" y="142067"/>
                      <a:pt x="28060" y="142875"/>
                      <a:pt x="38100" y="142875"/>
                    </a:cubicBezTo>
                    <a:cubicBezTo>
                      <a:pt x="76332" y="142875"/>
                      <a:pt x="114300" y="136525"/>
                      <a:pt x="152400" y="133350"/>
                    </a:cubicBezTo>
                    <a:cubicBezTo>
                      <a:pt x="211282" y="94095"/>
                      <a:pt x="153843" y="137680"/>
                      <a:pt x="200025" y="85725"/>
                    </a:cubicBezTo>
                    <a:cubicBezTo>
                      <a:pt x="217923" y="65589"/>
                      <a:pt x="238125" y="47625"/>
                      <a:pt x="257175" y="28575"/>
                    </a:cubicBezTo>
                    <a:lnTo>
                      <a:pt x="285750" y="0"/>
                    </a:lnTo>
                    <a:cubicBezTo>
                      <a:pt x="288925" y="9525"/>
                      <a:pt x="293097" y="18774"/>
                      <a:pt x="295275" y="28575"/>
                    </a:cubicBezTo>
                    <a:cubicBezTo>
                      <a:pt x="299465" y="47428"/>
                      <a:pt x="294087" y="69656"/>
                      <a:pt x="304800" y="85725"/>
                    </a:cubicBezTo>
                    <a:cubicBezTo>
                      <a:pt x="310369" y="94079"/>
                      <a:pt x="308053" y="64990"/>
                      <a:pt x="314325" y="57150"/>
                    </a:cubicBezTo>
                    <a:cubicBezTo>
                      <a:pt x="321476" y="48211"/>
                      <a:pt x="333375" y="44450"/>
                      <a:pt x="342900" y="38100"/>
                    </a:cubicBezTo>
                    <a:cubicBezTo>
                      <a:pt x="352425" y="47625"/>
                      <a:pt x="366004" y="54366"/>
                      <a:pt x="371475" y="66675"/>
                    </a:cubicBezTo>
                    <a:cubicBezTo>
                      <a:pt x="379319" y="84323"/>
                      <a:pt x="367344" y="110169"/>
                      <a:pt x="381000" y="123825"/>
                    </a:cubicBezTo>
                    <a:cubicBezTo>
                      <a:pt x="389095" y="131920"/>
                      <a:pt x="391955" y="103345"/>
                      <a:pt x="400050" y="95250"/>
                    </a:cubicBezTo>
                    <a:cubicBezTo>
                      <a:pt x="408145" y="87155"/>
                      <a:pt x="419100" y="82550"/>
                      <a:pt x="428625" y="76200"/>
                    </a:cubicBezTo>
                    <a:cubicBezTo>
                      <a:pt x="438150" y="79375"/>
                      <a:pt x="451631" y="77371"/>
                      <a:pt x="457200" y="85725"/>
                    </a:cubicBezTo>
                    <a:cubicBezTo>
                      <a:pt x="493477" y="140140"/>
                      <a:pt x="431463" y="142165"/>
                      <a:pt x="504825" y="123825"/>
                    </a:cubicBezTo>
                    <a:cubicBezTo>
                      <a:pt x="538162" y="101600"/>
                      <a:pt x="555625" y="95250"/>
                      <a:pt x="571500" y="47625"/>
                    </a:cubicBezTo>
                    <a:lnTo>
                      <a:pt x="581025" y="1905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3" name="Skupina 12"/>
            <p:cNvGrpSpPr/>
            <p:nvPr/>
          </p:nvGrpSpPr>
          <p:grpSpPr>
            <a:xfrm>
              <a:off x="262514" y="4104923"/>
              <a:ext cx="866775" cy="328612"/>
              <a:chOff x="4019550" y="2638425"/>
              <a:chExt cx="866775" cy="328612"/>
            </a:xfrm>
          </p:grpSpPr>
          <p:sp>
            <p:nvSpPr>
              <p:cNvPr id="14" name="Volný tvar 13"/>
              <p:cNvSpPr/>
              <p:nvPr/>
            </p:nvSpPr>
            <p:spPr>
              <a:xfrm>
                <a:off x="4019550" y="2638425"/>
                <a:ext cx="126856" cy="314325"/>
              </a:xfrm>
              <a:custGeom>
                <a:avLst/>
                <a:gdLst>
                  <a:gd name="connsiteX0" fmla="*/ 47625 w 126856"/>
                  <a:gd name="connsiteY0" fmla="*/ 0 h 314325"/>
                  <a:gd name="connsiteX1" fmla="*/ 38100 w 126856"/>
                  <a:gd name="connsiteY1" fmla="*/ 47625 h 314325"/>
                  <a:gd name="connsiteX2" fmla="*/ 19050 w 126856"/>
                  <a:gd name="connsiteY2" fmla="*/ 104775 h 314325"/>
                  <a:gd name="connsiteX3" fmla="*/ 0 w 126856"/>
                  <a:gd name="connsiteY3" fmla="*/ 180975 h 314325"/>
                  <a:gd name="connsiteX4" fmla="*/ 123825 w 126856"/>
                  <a:gd name="connsiteY4" fmla="*/ 209550 h 314325"/>
                  <a:gd name="connsiteX5" fmla="*/ 114300 w 126856"/>
                  <a:gd name="connsiteY5" fmla="*/ 180975 h 314325"/>
                  <a:gd name="connsiteX6" fmla="*/ 104775 w 126856"/>
                  <a:gd name="connsiteY6" fmla="*/ 133350 h 314325"/>
                  <a:gd name="connsiteX7" fmla="*/ 104775 w 126856"/>
                  <a:gd name="connsiteY7" fmla="*/ 314325 h 314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6856" h="314325">
                    <a:moveTo>
                      <a:pt x="47625" y="0"/>
                    </a:moveTo>
                    <a:cubicBezTo>
                      <a:pt x="44450" y="15875"/>
                      <a:pt x="42360" y="32006"/>
                      <a:pt x="38100" y="47625"/>
                    </a:cubicBezTo>
                    <a:cubicBezTo>
                      <a:pt x="32816" y="66998"/>
                      <a:pt x="22988" y="85084"/>
                      <a:pt x="19050" y="104775"/>
                    </a:cubicBezTo>
                    <a:cubicBezTo>
                      <a:pt x="7556" y="162245"/>
                      <a:pt x="14645" y="137041"/>
                      <a:pt x="0" y="180975"/>
                    </a:cubicBezTo>
                    <a:cubicBezTo>
                      <a:pt x="41255" y="208479"/>
                      <a:pt x="55841" y="224657"/>
                      <a:pt x="123825" y="209550"/>
                    </a:cubicBezTo>
                    <a:cubicBezTo>
                      <a:pt x="133626" y="207372"/>
                      <a:pt x="116735" y="190715"/>
                      <a:pt x="114300" y="180975"/>
                    </a:cubicBezTo>
                    <a:cubicBezTo>
                      <a:pt x="110373" y="165269"/>
                      <a:pt x="105928" y="117202"/>
                      <a:pt x="104775" y="133350"/>
                    </a:cubicBezTo>
                    <a:cubicBezTo>
                      <a:pt x="100477" y="193522"/>
                      <a:pt x="104775" y="254000"/>
                      <a:pt x="104775" y="314325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5" name="Volný tvar 14"/>
              <p:cNvSpPr/>
              <p:nvPr/>
            </p:nvSpPr>
            <p:spPr>
              <a:xfrm>
                <a:off x="4305300" y="2824162"/>
                <a:ext cx="581025" cy="142875"/>
              </a:xfrm>
              <a:custGeom>
                <a:avLst/>
                <a:gdLst>
                  <a:gd name="connsiteX0" fmla="*/ 95250 w 581025"/>
                  <a:gd name="connsiteY0" fmla="*/ 38100 h 142875"/>
                  <a:gd name="connsiteX1" fmla="*/ 19050 w 581025"/>
                  <a:gd name="connsiteY1" fmla="*/ 19050 h 142875"/>
                  <a:gd name="connsiteX2" fmla="*/ 0 w 581025"/>
                  <a:gd name="connsiteY2" fmla="*/ 76200 h 142875"/>
                  <a:gd name="connsiteX3" fmla="*/ 9525 w 581025"/>
                  <a:gd name="connsiteY3" fmla="*/ 133350 h 142875"/>
                  <a:gd name="connsiteX4" fmla="*/ 38100 w 581025"/>
                  <a:gd name="connsiteY4" fmla="*/ 142875 h 142875"/>
                  <a:gd name="connsiteX5" fmla="*/ 152400 w 581025"/>
                  <a:gd name="connsiteY5" fmla="*/ 133350 h 142875"/>
                  <a:gd name="connsiteX6" fmla="*/ 200025 w 581025"/>
                  <a:gd name="connsiteY6" fmla="*/ 85725 h 142875"/>
                  <a:gd name="connsiteX7" fmla="*/ 257175 w 581025"/>
                  <a:gd name="connsiteY7" fmla="*/ 28575 h 142875"/>
                  <a:gd name="connsiteX8" fmla="*/ 285750 w 581025"/>
                  <a:gd name="connsiteY8" fmla="*/ 0 h 142875"/>
                  <a:gd name="connsiteX9" fmla="*/ 295275 w 581025"/>
                  <a:gd name="connsiteY9" fmla="*/ 28575 h 142875"/>
                  <a:gd name="connsiteX10" fmla="*/ 304800 w 581025"/>
                  <a:gd name="connsiteY10" fmla="*/ 85725 h 142875"/>
                  <a:gd name="connsiteX11" fmla="*/ 314325 w 581025"/>
                  <a:gd name="connsiteY11" fmla="*/ 57150 h 142875"/>
                  <a:gd name="connsiteX12" fmla="*/ 342900 w 581025"/>
                  <a:gd name="connsiteY12" fmla="*/ 38100 h 142875"/>
                  <a:gd name="connsiteX13" fmla="*/ 371475 w 581025"/>
                  <a:gd name="connsiteY13" fmla="*/ 66675 h 142875"/>
                  <a:gd name="connsiteX14" fmla="*/ 381000 w 581025"/>
                  <a:gd name="connsiteY14" fmla="*/ 123825 h 142875"/>
                  <a:gd name="connsiteX15" fmla="*/ 400050 w 581025"/>
                  <a:gd name="connsiteY15" fmla="*/ 95250 h 142875"/>
                  <a:gd name="connsiteX16" fmla="*/ 428625 w 581025"/>
                  <a:gd name="connsiteY16" fmla="*/ 76200 h 142875"/>
                  <a:gd name="connsiteX17" fmla="*/ 457200 w 581025"/>
                  <a:gd name="connsiteY17" fmla="*/ 85725 h 142875"/>
                  <a:gd name="connsiteX18" fmla="*/ 504825 w 581025"/>
                  <a:gd name="connsiteY18" fmla="*/ 123825 h 142875"/>
                  <a:gd name="connsiteX19" fmla="*/ 571500 w 581025"/>
                  <a:gd name="connsiteY19" fmla="*/ 47625 h 142875"/>
                  <a:gd name="connsiteX20" fmla="*/ 581025 w 581025"/>
                  <a:gd name="connsiteY20" fmla="*/ 19050 h 142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581025" h="142875">
                    <a:moveTo>
                      <a:pt x="95250" y="38100"/>
                    </a:moveTo>
                    <a:cubicBezTo>
                      <a:pt x="84389" y="31583"/>
                      <a:pt x="40581" y="-11094"/>
                      <a:pt x="19050" y="19050"/>
                    </a:cubicBezTo>
                    <a:cubicBezTo>
                      <a:pt x="7378" y="35390"/>
                      <a:pt x="0" y="76200"/>
                      <a:pt x="0" y="76200"/>
                    </a:cubicBezTo>
                    <a:cubicBezTo>
                      <a:pt x="3175" y="95250"/>
                      <a:pt x="-57" y="116582"/>
                      <a:pt x="9525" y="133350"/>
                    </a:cubicBezTo>
                    <a:cubicBezTo>
                      <a:pt x="14506" y="142067"/>
                      <a:pt x="28060" y="142875"/>
                      <a:pt x="38100" y="142875"/>
                    </a:cubicBezTo>
                    <a:cubicBezTo>
                      <a:pt x="76332" y="142875"/>
                      <a:pt x="114300" y="136525"/>
                      <a:pt x="152400" y="133350"/>
                    </a:cubicBezTo>
                    <a:cubicBezTo>
                      <a:pt x="211282" y="94095"/>
                      <a:pt x="153843" y="137680"/>
                      <a:pt x="200025" y="85725"/>
                    </a:cubicBezTo>
                    <a:cubicBezTo>
                      <a:pt x="217923" y="65589"/>
                      <a:pt x="238125" y="47625"/>
                      <a:pt x="257175" y="28575"/>
                    </a:cubicBezTo>
                    <a:lnTo>
                      <a:pt x="285750" y="0"/>
                    </a:lnTo>
                    <a:cubicBezTo>
                      <a:pt x="288925" y="9525"/>
                      <a:pt x="293097" y="18774"/>
                      <a:pt x="295275" y="28575"/>
                    </a:cubicBezTo>
                    <a:cubicBezTo>
                      <a:pt x="299465" y="47428"/>
                      <a:pt x="294087" y="69656"/>
                      <a:pt x="304800" y="85725"/>
                    </a:cubicBezTo>
                    <a:cubicBezTo>
                      <a:pt x="310369" y="94079"/>
                      <a:pt x="308053" y="64990"/>
                      <a:pt x="314325" y="57150"/>
                    </a:cubicBezTo>
                    <a:cubicBezTo>
                      <a:pt x="321476" y="48211"/>
                      <a:pt x="333375" y="44450"/>
                      <a:pt x="342900" y="38100"/>
                    </a:cubicBezTo>
                    <a:cubicBezTo>
                      <a:pt x="352425" y="47625"/>
                      <a:pt x="366004" y="54366"/>
                      <a:pt x="371475" y="66675"/>
                    </a:cubicBezTo>
                    <a:cubicBezTo>
                      <a:pt x="379319" y="84323"/>
                      <a:pt x="367344" y="110169"/>
                      <a:pt x="381000" y="123825"/>
                    </a:cubicBezTo>
                    <a:cubicBezTo>
                      <a:pt x="389095" y="131920"/>
                      <a:pt x="391955" y="103345"/>
                      <a:pt x="400050" y="95250"/>
                    </a:cubicBezTo>
                    <a:cubicBezTo>
                      <a:pt x="408145" y="87155"/>
                      <a:pt x="419100" y="82550"/>
                      <a:pt x="428625" y="76200"/>
                    </a:cubicBezTo>
                    <a:cubicBezTo>
                      <a:pt x="438150" y="79375"/>
                      <a:pt x="451631" y="77371"/>
                      <a:pt x="457200" y="85725"/>
                    </a:cubicBezTo>
                    <a:cubicBezTo>
                      <a:pt x="493477" y="140140"/>
                      <a:pt x="431463" y="142165"/>
                      <a:pt x="504825" y="123825"/>
                    </a:cubicBezTo>
                    <a:cubicBezTo>
                      <a:pt x="538162" y="101600"/>
                      <a:pt x="555625" y="95250"/>
                      <a:pt x="571500" y="47625"/>
                    </a:cubicBezTo>
                    <a:lnTo>
                      <a:pt x="581025" y="1905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6" name="Volný tvar 15"/>
            <p:cNvSpPr/>
            <p:nvPr/>
          </p:nvSpPr>
          <p:spPr>
            <a:xfrm>
              <a:off x="1704109" y="4655127"/>
              <a:ext cx="748146" cy="332509"/>
            </a:xfrm>
            <a:custGeom>
              <a:avLst/>
              <a:gdLst>
                <a:gd name="connsiteX0" fmla="*/ 0 w 748146"/>
                <a:gd name="connsiteY0" fmla="*/ 0 h 332509"/>
                <a:gd name="connsiteX1" fmla="*/ 318655 w 748146"/>
                <a:gd name="connsiteY1" fmla="*/ 13855 h 332509"/>
                <a:gd name="connsiteX2" fmla="*/ 484909 w 748146"/>
                <a:gd name="connsiteY2" fmla="*/ 96982 h 332509"/>
                <a:gd name="connsiteX3" fmla="*/ 526473 w 748146"/>
                <a:gd name="connsiteY3" fmla="*/ 110837 h 332509"/>
                <a:gd name="connsiteX4" fmla="*/ 568036 w 748146"/>
                <a:gd name="connsiteY4" fmla="*/ 152400 h 332509"/>
                <a:gd name="connsiteX5" fmla="*/ 678873 w 748146"/>
                <a:gd name="connsiteY5" fmla="*/ 235528 h 332509"/>
                <a:gd name="connsiteX6" fmla="*/ 748146 w 748146"/>
                <a:gd name="connsiteY6" fmla="*/ 332509 h 332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8146" h="332509">
                  <a:moveTo>
                    <a:pt x="0" y="0"/>
                  </a:moveTo>
                  <a:cubicBezTo>
                    <a:pt x="106218" y="4618"/>
                    <a:pt x="212901" y="2915"/>
                    <a:pt x="318655" y="13855"/>
                  </a:cubicBezTo>
                  <a:cubicBezTo>
                    <a:pt x="455273" y="27988"/>
                    <a:pt x="352512" y="52849"/>
                    <a:pt x="484909" y="96982"/>
                  </a:cubicBezTo>
                  <a:lnTo>
                    <a:pt x="526473" y="110837"/>
                  </a:lnTo>
                  <a:cubicBezTo>
                    <a:pt x="540327" y="124691"/>
                    <a:pt x="552570" y="140371"/>
                    <a:pt x="568036" y="152400"/>
                  </a:cubicBezTo>
                  <a:cubicBezTo>
                    <a:pt x="602433" y="179153"/>
                    <a:pt x="650993" y="198355"/>
                    <a:pt x="678873" y="235528"/>
                  </a:cubicBezTo>
                  <a:cubicBezTo>
                    <a:pt x="767425" y="353598"/>
                    <a:pt x="704954" y="289321"/>
                    <a:pt x="748146" y="332509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Volný tvar 16"/>
            <p:cNvSpPr/>
            <p:nvPr/>
          </p:nvSpPr>
          <p:spPr>
            <a:xfrm>
              <a:off x="2064327" y="4405745"/>
              <a:ext cx="110837" cy="221673"/>
            </a:xfrm>
            <a:custGeom>
              <a:avLst/>
              <a:gdLst>
                <a:gd name="connsiteX0" fmla="*/ 0 w 110837"/>
                <a:gd name="connsiteY0" fmla="*/ 124691 h 221673"/>
                <a:gd name="connsiteX1" fmla="*/ 55418 w 110837"/>
                <a:gd name="connsiteY1" fmla="*/ 55419 h 221673"/>
                <a:gd name="connsiteX2" fmla="*/ 110837 w 110837"/>
                <a:gd name="connsiteY2" fmla="*/ 0 h 221673"/>
                <a:gd name="connsiteX3" fmla="*/ 96982 w 110837"/>
                <a:gd name="connsiteY3" fmla="*/ 83128 h 221673"/>
                <a:gd name="connsiteX4" fmla="*/ 69273 w 110837"/>
                <a:gd name="connsiteY4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837" h="221673">
                  <a:moveTo>
                    <a:pt x="0" y="124691"/>
                  </a:moveTo>
                  <a:cubicBezTo>
                    <a:pt x="18473" y="101600"/>
                    <a:pt x="35772" y="77520"/>
                    <a:pt x="55418" y="55419"/>
                  </a:cubicBezTo>
                  <a:cubicBezTo>
                    <a:pt x="72774" y="35893"/>
                    <a:pt x="110837" y="0"/>
                    <a:pt x="110837" y="0"/>
                  </a:cubicBezTo>
                  <a:cubicBezTo>
                    <a:pt x="106219" y="27709"/>
                    <a:pt x="103795" y="55875"/>
                    <a:pt x="96982" y="83128"/>
                  </a:cubicBezTo>
                  <a:cubicBezTo>
                    <a:pt x="63431" y="217329"/>
                    <a:pt x="69273" y="115828"/>
                    <a:pt x="69273" y="22167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Volný tvar 17"/>
            <p:cNvSpPr/>
            <p:nvPr/>
          </p:nvSpPr>
          <p:spPr>
            <a:xfrm>
              <a:off x="2230133" y="4418214"/>
              <a:ext cx="111285" cy="250962"/>
            </a:xfrm>
            <a:custGeom>
              <a:avLst/>
              <a:gdLst>
                <a:gd name="connsiteX0" fmla="*/ 14303 w 111285"/>
                <a:gd name="connsiteY0" fmla="*/ 112222 h 250962"/>
                <a:gd name="connsiteX1" fmla="*/ 55867 w 111285"/>
                <a:gd name="connsiteY1" fmla="*/ 1386 h 250962"/>
                <a:gd name="connsiteX2" fmla="*/ 111285 w 111285"/>
                <a:gd name="connsiteY2" fmla="*/ 15241 h 250962"/>
                <a:gd name="connsiteX3" fmla="*/ 83576 w 111285"/>
                <a:gd name="connsiteY3" fmla="*/ 112222 h 250962"/>
                <a:gd name="connsiteX4" fmla="*/ 42012 w 111285"/>
                <a:gd name="connsiteY4" fmla="*/ 153786 h 250962"/>
                <a:gd name="connsiteX5" fmla="*/ 28158 w 111285"/>
                <a:gd name="connsiteY5" fmla="*/ 195350 h 250962"/>
                <a:gd name="connsiteX6" fmla="*/ 449 w 111285"/>
                <a:gd name="connsiteY6" fmla="*/ 236913 h 250962"/>
                <a:gd name="connsiteX7" fmla="*/ 69722 w 111285"/>
                <a:gd name="connsiteY7" fmla="*/ 250768 h 250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285" h="250962">
                  <a:moveTo>
                    <a:pt x="14303" y="112222"/>
                  </a:moveTo>
                  <a:cubicBezTo>
                    <a:pt x="17008" y="98696"/>
                    <a:pt x="25289" y="11579"/>
                    <a:pt x="55867" y="1386"/>
                  </a:cubicBezTo>
                  <a:cubicBezTo>
                    <a:pt x="73931" y="-4635"/>
                    <a:pt x="92812" y="10623"/>
                    <a:pt x="111285" y="15241"/>
                  </a:cubicBezTo>
                  <a:cubicBezTo>
                    <a:pt x="109437" y="22635"/>
                    <a:pt x="91528" y="100294"/>
                    <a:pt x="83576" y="112222"/>
                  </a:cubicBezTo>
                  <a:cubicBezTo>
                    <a:pt x="72707" y="128525"/>
                    <a:pt x="55867" y="139931"/>
                    <a:pt x="42012" y="153786"/>
                  </a:cubicBezTo>
                  <a:cubicBezTo>
                    <a:pt x="37394" y="167641"/>
                    <a:pt x="34689" y="182288"/>
                    <a:pt x="28158" y="195350"/>
                  </a:cubicBezTo>
                  <a:cubicBezTo>
                    <a:pt x="20712" y="210243"/>
                    <a:pt x="-3589" y="220759"/>
                    <a:pt x="449" y="236913"/>
                  </a:cubicBezTo>
                  <a:cubicBezTo>
                    <a:pt x="4643" y="253689"/>
                    <a:pt x="56586" y="250768"/>
                    <a:pt x="69722" y="250768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Volný tvar 18"/>
            <p:cNvSpPr/>
            <p:nvPr/>
          </p:nvSpPr>
          <p:spPr>
            <a:xfrm>
              <a:off x="2381339" y="4446249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Volný tvar 19"/>
            <p:cNvSpPr/>
            <p:nvPr/>
          </p:nvSpPr>
          <p:spPr>
            <a:xfrm>
              <a:off x="2556913" y="4458230"/>
              <a:ext cx="79292" cy="79727"/>
            </a:xfrm>
            <a:custGeom>
              <a:avLst/>
              <a:gdLst>
                <a:gd name="connsiteX0" fmla="*/ 20032 w 79292"/>
                <a:gd name="connsiteY0" fmla="*/ 2934 h 79727"/>
                <a:gd name="connsiteX1" fmla="*/ 6178 w 79292"/>
                <a:gd name="connsiteY1" fmla="*/ 72206 h 79727"/>
                <a:gd name="connsiteX2" fmla="*/ 75451 w 79292"/>
                <a:gd name="connsiteY2" fmla="*/ 58352 h 79727"/>
                <a:gd name="connsiteX3" fmla="*/ 61596 w 79292"/>
                <a:gd name="connsiteY3" fmla="*/ 16788 h 79727"/>
                <a:gd name="connsiteX4" fmla="*/ 20032 w 79292"/>
                <a:gd name="connsiteY4" fmla="*/ 2934 h 79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292" h="79727">
                  <a:moveTo>
                    <a:pt x="20032" y="2934"/>
                  </a:moveTo>
                  <a:cubicBezTo>
                    <a:pt x="10796" y="12170"/>
                    <a:pt x="-10473" y="55555"/>
                    <a:pt x="6178" y="72206"/>
                  </a:cubicBezTo>
                  <a:cubicBezTo>
                    <a:pt x="22829" y="88857"/>
                    <a:pt x="58800" y="75003"/>
                    <a:pt x="75451" y="58352"/>
                  </a:cubicBezTo>
                  <a:cubicBezTo>
                    <a:pt x="85778" y="48025"/>
                    <a:pt x="73279" y="25550"/>
                    <a:pt x="61596" y="16788"/>
                  </a:cubicBezTo>
                  <a:cubicBezTo>
                    <a:pt x="50512" y="8475"/>
                    <a:pt x="29268" y="-6302"/>
                    <a:pt x="20032" y="293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1" name="Volný tvar 20"/>
          <p:cNvSpPr/>
          <p:nvPr/>
        </p:nvSpPr>
        <p:spPr>
          <a:xfrm>
            <a:off x="96982" y="2632364"/>
            <a:ext cx="443345" cy="595745"/>
          </a:xfrm>
          <a:custGeom>
            <a:avLst/>
            <a:gdLst>
              <a:gd name="connsiteX0" fmla="*/ 443345 w 443345"/>
              <a:gd name="connsiteY0" fmla="*/ 595745 h 595745"/>
              <a:gd name="connsiteX1" fmla="*/ 387927 w 443345"/>
              <a:gd name="connsiteY1" fmla="*/ 526472 h 595745"/>
              <a:gd name="connsiteX2" fmla="*/ 332509 w 443345"/>
              <a:gd name="connsiteY2" fmla="*/ 443345 h 595745"/>
              <a:gd name="connsiteX3" fmla="*/ 304800 w 443345"/>
              <a:gd name="connsiteY3" fmla="*/ 401781 h 595745"/>
              <a:gd name="connsiteX4" fmla="*/ 263236 w 443345"/>
              <a:gd name="connsiteY4" fmla="*/ 374072 h 595745"/>
              <a:gd name="connsiteX5" fmla="*/ 235527 w 443345"/>
              <a:gd name="connsiteY5" fmla="*/ 332509 h 595745"/>
              <a:gd name="connsiteX6" fmla="*/ 221673 w 443345"/>
              <a:gd name="connsiteY6" fmla="*/ 290945 h 595745"/>
              <a:gd name="connsiteX7" fmla="*/ 193963 w 443345"/>
              <a:gd name="connsiteY7" fmla="*/ 263236 h 595745"/>
              <a:gd name="connsiteX8" fmla="*/ 96982 w 443345"/>
              <a:gd name="connsiteY8" fmla="*/ 152400 h 595745"/>
              <a:gd name="connsiteX9" fmla="*/ 69273 w 443345"/>
              <a:gd name="connsiteY9" fmla="*/ 110836 h 595745"/>
              <a:gd name="connsiteX10" fmla="*/ 55418 w 443345"/>
              <a:gd name="connsiteY10" fmla="*/ 69272 h 595745"/>
              <a:gd name="connsiteX11" fmla="*/ 13854 w 443345"/>
              <a:gd name="connsiteY11" fmla="*/ 27709 h 595745"/>
              <a:gd name="connsiteX12" fmla="*/ 0 w 443345"/>
              <a:gd name="connsiteY12" fmla="*/ 0 h 595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3345" h="595745">
                <a:moveTo>
                  <a:pt x="443345" y="595745"/>
                </a:moveTo>
                <a:cubicBezTo>
                  <a:pt x="424872" y="572654"/>
                  <a:pt x="405320" y="550387"/>
                  <a:pt x="387927" y="526472"/>
                </a:cubicBezTo>
                <a:cubicBezTo>
                  <a:pt x="368340" y="499539"/>
                  <a:pt x="350982" y="471054"/>
                  <a:pt x="332509" y="443345"/>
                </a:cubicBezTo>
                <a:cubicBezTo>
                  <a:pt x="323273" y="429490"/>
                  <a:pt x="318655" y="411017"/>
                  <a:pt x="304800" y="401781"/>
                </a:cubicBezTo>
                <a:lnTo>
                  <a:pt x="263236" y="374072"/>
                </a:lnTo>
                <a:cubicBezTo>
                  <a:pt x="254000" y="360218"/>
                  <a:pt x="242973" y="347402"/>
                  <a:pt x="235527" y="332509"/>
                </a:cubicBezTo>
                <a:cubicBezTo>
                  <a:pt x="228996" y="319447"/>
                  <a:pt x="229187" y="303468"/>
                  <a:pt x="221673" y="290945"/>
                </a:cubicBezTo>
                <a:cubicBezTo>
                  <a:pt x="214952" y="279744"/>
                  <a:pt x="201800" y="273686"/>
                  <a:pt x="193963" y="263236"/>
                </a:cubicBezTo>
                <a:cubicBezTo>
                  <a:pt x="113143" y="155477"/>
                  <a:pt x="174337" y="203970"/>
                  <a:pt x="96982" y="152400"/>
                </a:cubicBezTo>
                <a:cubicBezTo>
                  <a:pt x="87746" y="138545"/>
                  <a:pt x="76720" y="125729"/>
                  <a:pt x="69273" y="110836"/>
                </a:cubicBezTo>
                <a:cubicBezTo>
                  <a:pt x="62742" y="97774"/>
                  <a:pt x="63519" y="81423"/>
                  <a:pt x="55418" y="69272"/>
                </a:cubicBezTo>
                <a:cubicBezTo>
                  <a:pt x="44550" y="52970"/>
                  <a:pt x="26094" y="43009"/>
                  <a:pt x="13854" y="27709"/>
                </a:cubicBezTo>
                <a:cubicBezTo>
                  <a:pt x="7403" y="19645"/>
                  <a:pt x="4618" y="9236"/>
                  <a:pt x="0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138545" y="2715491"/>
            <a:ext cx="96982" cy="138545"/>
          </a:xfrm>
          <a:custGeom>
            <a:avLst/>
            <a:gdLst>
              <a:gd name="connsiteX0" fmla="*/ 0 w 96982"/>
              <a:gd name="connsiteY0" fmla="*/ 138545 h 138545"/>
              <a:gd name="connsiteX1" fmla="*/ 96982 w 96982"/>
              <a:gd name="connsiteY1" fmla="*/ 0 h 138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982" h="138545">
                <a:moveTo>
                  <a:pt x="0" y="138545"/>
                </a:moveTo>
                <a:cubicBezTo>
                  <a:pt x="76196" y="16632"/>
                  <a:pt x="38466" y="58516"/>
                  <a:pt x="96982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304800" y="2507673"/>
            <a:ext cx="221673" cy="249382"/>
          </a:xfrm>
          <a:custGeom>
            <a:avLst/>
            <a:gdLst>
              <a:gd name="connsiteX0" fmla="*/ 0 w 221673"/>
              <a:gd name="connsiteY0" fmla="*/ 0 h 249382"/>
              <a:gd name="connsiteX1" fmla="*/ 69273 w 221673"/>
              <a:gd name="connsiteY1" fmla="*/ 55418 h 249382"/>
              <a:gd name="connsiteX2" fmla="*/ 124691 w 221673"/>
              <a:gd name="connsiteY2" fmla="*/ 138545 h 249382"/>
              <a:gd name="connsiteX3" fmla="*/ 152400 w 221673"/>
              <a:gd name="connsiteY3" fmla="*/ 180109 h 249382"/>
              <a:gd name="connsiteX4" fmla="*/ 193964 w 221673"/>
              <a:gd name="connsiteY4" fmla="*/ 207818 h 249382"/>
              <a:gd name="connsiteX5" fmla="*/ 221673 w 221673"/>
              <a:gd name="connsiteY5" fmla="*/ 249382 h 249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1673" h="249382">
                <a:moveTo>
                  <a:pt x="0" y="0"/>
                </a:moveTo>
                <a:cubicBezTo>
                  <a:pt x="23091" y="18473"/>
                  <a:pt x="49491" y="33438"/>
                  <a:pt x="69273" y="55418"/>
                </a:cubicBezTo>
                <a:cubicBezTo>
                  <a:pt x="91551" y="80171"/>
                  <a:pt x="106218" y="110836"/>
                  <a:pt x="124691" y="138545"/>
                </a:cubicBezTo>
                <a:cubicBezTo>
                  <a:pt x="133927" y="152400"/>
                  <a:pt x="138545" y="170873"/>
                  <a:pt x="152400" y="180109"/>
                </a:cubicBezTo>
                <a:lnTo>
                  <a:pt x="193964" y="207818"/>
                </a:lnTo>
                <a:lnTo>
                  <a:pt x="221673" y="249382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346364" y="2521527"/>
            <a:ext cx="166254" cy="207818"/>
          </a:xfrm>
          <a:custGeom>
            <a:avLst/>
            <a:gdLst>
              <a:gd name="connsiteX0" fmla="*/ 0 w 166254"/>
              <a:gd name="connsiteY0" fmla="*/ 207818 h 207818"/>
              <a:gd name="connsiteX1" fmla="*/ 55418 w 166254"/>
              <a:gd name="connsiteY1" fmla="*/ 138546 h 207818"/>
              <a:gd name="connsiteX2" fmla="*/ 83127 w 166254"/>
              <a:gd name="connsiteY2" fmla="*/ 96982 h 207818"/>
              <a:gd name="connsiteX3" fmla="*/ 124691 w 166254"/>
              <a:gd name="connsiteY3" fmla="*/ 55418 h 207818"/>
              <a:gd name="connsiteX4" fmla="*/ 166254 w 166254"/>
              <a:gd name="connsiteY4" fmla="*/ 0 h 20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254" h="207818">
                <a:moveTo>
                  <a:pt x="0" y="207818"/>
                </a:moveTo>
                <a:cubicBezTo>
                  <a:pt x="18473" y="184727"/>
                  <a:pt x="37676" y="162202"/>
                  <a:pt x="55418" y="138546"/>
                </a:cubicBezTo>
                <a:cubicBezTo>
                  <a:pt x="65409" y="125225"/>
                  <a:pt x="72467" y="109774"/>
                  <a:pt x="83127" y="96982"/>
                </a:cubicBezTo>
                <a:cubicBezTo>
                  <a:pt x="95670" y="81930"/>
                  <a:pt x="110836" y="69273"/>
                  <a:pt x="124691" y="55418"/>
                </a:cubicBezTo>
                <a:cubicBezTo>
                  <a:pt x="141810" y="4058"/>
                  <a:pt x="125483" y="20386"/>
                  <a:pt x="166254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1489506" y="2552267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38533" y="3054665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73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Počítačem generovaný alternativní text: A B&#10;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07" y="116632"/>
            <a:ext cx="48006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čítačem generovaný alternativní text: k&#10;A 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334" y="2852936"/>
            <a:ext cx="52578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očítačem generovaný alternativní text: A&#10;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297"/>
            <a:ext cx="2943225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čítačem generovaný alternativní text: k&#10;A 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14560"/>
            <a:ext cx="4210050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48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cs-CZ" sz="3600" dirty="0" smtClean="0"/>
                  <a:t>Př. 2: Sestroj trojúhelník MNO,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𝑚</m:t>
                    </m:r>
                    <m:r>
                      <a:rPr lang="cs-CZ" sz="3600" b="0" i="1" smtClean="0">
                        <a:latin typeface="Cambria Math"/>
                      </a:rPr>
                      <m:t>=4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</m:t>
                    </m:r>
                    <m:r>
                      <a:rPr lang="cs-CZ" sz="3600" b="0" i="1" smtClean="0">
                        <a:latin typeface="Cambria Math"/>
                      </a:rPr>
                      <m:t>𝑜</m:t>
                    </m:r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</m:t>
                    </m:r>
                    <m:d>
                      <m:dPr>
                        <m:begChr m:val="|"/>
                        <m:endChr m:val="|"/>
                        <m:ctrlPr>
                          <a:rPr lang="cs-CZ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∢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𝑀𝑁𝑂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=60°.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1852" t="-37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38726" y="1596524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860032" y="1596524"/>
                <a:ext cx="4038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𝑀𝑁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𝑀𝑁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=5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𝑀𝑁𝑋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𝑀𝑁𝑋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=60</m:t>
                      </m:r>
                      <m:r>
                        <m:rPr>
                          <m:nor/>
                        </m:rPr>
                        <a:rPr lang="cs-CZ" dirty="0" smtClean="0"/>
                        <m:t>°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3. </m:t>
                    </m:r>
                    <m:r>
                      <a:rPr lang="cs-CZ" b="0" i="1" smtClean="0">
                        <a:latin typeface="Cambria Math"/>
                      </a:rPr>
                      <m:t>𝑘</m:t>
                    </m:r>
                    <m:r>
                      <a:rPr lang="en-US" b="0" i="0" smtClean="0">
                        <a:latin typeface="Cambria Math"/>
                      </a:rPr>
                      <m:t>;</m:t>
                    </m:r>
                  </m:oMath>
                </a14:m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/>
                      </a:rPr>
                      <m:t>𝑘</m:t>
                    </m:r>
                    <m:d>
                      <m:dPr>
                        <m:ctrlPr>
                          <a:rPr lang="cs-CZ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dirty="0" smtClean="0">
                            <a:latin typeface="Cambria Math"/>
                          </a:rPr>
                          <m:t>𝑁</m:t>
                        </m:r>
                        <m:r>
                          <a:rPr lang="en-US" b="0" i="0" smtClean="0">
                            <a:latin typeface="Cambria Math"/>
                          </a:rPr>
                          <m:t>;</m:t>
                        </m:r>
                        <m:r>
                          <a:rPr lang="cs-CZ" b="0" i="1" dirty="0" smtClean="0">
                            <a:latin typeface="Cambria Math"/>
                          </a:rPr>
                          <m:t>4 </m:t>
                        </m:r>
                        <m:r>
                          <a:rPr lang="cs-CZ" b="0" i="1" dirty="0" smtClean="0">
                            <a:latin typeface="Cambria Math"/>
                          </a:rPr>
                          <m:t>𝑐𝑚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4. </m:t>
                    </m:r>
                    <m:r>
                      <a:rPr lang="cs-CZ" b="0" i="1" smtClean="0">
                        <a:latin typeface="Cambria Math"/>
                      </a:rPr>
                      <m:t>𝑂</m:t>
                    </m:r>
                    <m:r>
                      <a:rPr lang="en-US">
                        <a:latin typeface="Cambria Math"/>
                      </a:rPr>
                      <m:t>;</m:t>
                    </m:r>
                    <m:r>
                      <a:rPr lang="cs-CZ" b="0" i="1" smtClean="0">
                        <a:latin typeface="Cambria Math"/>
                      </a:rPr>
                      <m:t>𝑂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cs-CZ" b="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∩ 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𝑁𝑋</m:t>
                    </m:r>
                  </m:oMath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𝑀𝑁𝑂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860032" y="1596524"/>
                <a:ext cx="4038600" cy="4525963"/>
              </a:xfrm>
              <a:blipFill rotWithShape="1">
                <a:blip r:embed="rId3"/>
                <a:stretch>
                  <a:fillRect l="-3017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Volný tvar 4"/>
          <p:cNvSpPr/>
          <p:nvPr/>
        </p:nvSpPr>
        <p:spPr>
          <a:xfrm>
            <a:off x="611560" y="3144587"/>
            <a:ext cx="3608437" cy="2177777"/>
          </a:xfrm>
          <a:custGeom>
            <a:avLst/>
            <a:gdLst>
              <a:gd name="connsiteX0" fmla="*/ 561975 w 2447925"/>
              <a:gd name="connsiteY0" fmla="*/ 47625 h 1162050"/>
              <a:gd name="connsiteX1" fmla="*/ 476250 w 2447925"/>
              <a:gd name="connsiteY1" fmla="*/ 152400 h 1162050"/>
              <a:gd name="connsiteX2" fmla="*/ 466725 w 2447925"/>
              <a:gd name="connsiteY2" fmla="*/ 180975 h 1162050"/>
              <a:gd name="connsiteX3" fmla="*/ 428625 w 2447925"/>
              <a:gd name="connsiteY3" fmla="*/ 238125 h 1162050"/>
              <a:gd name="connsiteX4" fmla="*/ 409575 w 2447925"/>
              <a:gd name="connsiteY4" fmla="*/ 266700 h 1162050"/>
              <a:gd name="connsiteX5" fmla="*/ 390525 w 2447925"/>
              <a:gd name="connsiteY5" fmla="*/ 323850 h 1162050"/>
              <a:gd name="connsiteX6" fmla="*/ 371475 w 2447925"/>
              <a:gd name="connsiteY6" fmla="*/ 352425 h 1162050"/>
              <a:gd name="connsiteX7" fmla="*/ 352425 w 2447925"/>
              <a:gd name="connsiteY7" fmla="*/ 409575 h 1162050"/>
              <a:gd name="connsiteX8" fmla="*/ 333375 w 2447925"/>
              <a:gd name="connsiteY8" fmla="*/ 438150 h 1162050"/>
              <a:gd name="connsiteX9" fmla="*/ 314325 w 2447925"/>
              <a:gd name="connsiteY9" fmla="*/ 495300 h 1162050"/>
              <a:gd name="connsiteX10" fmla="*/ 295275 w 2447925"/>
              <a:gd name="connsiteY10" fmla="*/ 523875 h 1162050"/>
              <a:gd name="connsiteX11" fmla="*/ 276225 w 2447925"/>
              <a:gd name="connsiteY11" fmla="*/ 581025 h 1162050"/>
              <a:gd name="connsiteX12" fmla="*/ 266700 w 2447925"/>
              <a:gd name="connsiteY12" fmla="*/ 609600 h 1162050"/>
              <a:gd name="connsiteX13" fmla="*/ 209550 w 2447925"/>
              <a:gd name="connsiteY13" fmla="*/ 695325 h 1162050"/>
              <a:gd name="connsiteX14" fmla="*/ 190500 w 2447925"/>
              <a:gd name="connsiteY14" fmla="*/ 723900 h 1162050"/>
              <a:gd name="connsiteX15" fmla="*/ 171450 w 2447925"/>
              <a:gd name="connsiteY15" fmla="*/ 781050 h 1162050"/>
              <a:gd name="connsiteX16" fmla="*/ 133350 w 2447925"/>
              <a:gd name="connsiteY16" fmla="*/ 847725 h 1162050"/>
              <a:gd name="connsiteX17" fmla="*/ 123825 w 2447925"/>
              <a:gd name="connsiteY17" fmla="*/ 876300 h 1162050"/>
              <a:gd name="connsiteX18" fmla="*/ 104775 w 2447925"/>
              <a:gd name="connsiteY18" fmla="*/ 904875 h 1162050"/>
              <a:gd name="connsiteX19" fmla="*/ 85725 w 2447925"/>
              <a:gd name="connsiteY19" fmla="*/ 962025 h 1162050"/>
              <a:gd name="connsiteX20" fmla="*/ 66675 w 2447925"/>
              <a:gd name="connsiteY20" fmla="*/ 990600 h 1162050"/>
              <a:gd name="connsiteX21" fmla="*/ 47625 w 2447925"/>
              <a:gd name="connsiteY21" fmla="*/ 1047750 h 1162050"/>
              <a:gd name="connsiteX22" fmla="*/ 19050 w 2447925"/>
              <a:gd name="connsiteY22" fmla="*/ 1104900 h 1162050"/>
              <a:gd name="connsiteX23" fmla="*/ 0 w 2447925"/>
              <a:gd name="connsiteY23" fmla="*/ 1133475 h 1162050"/>
              <a:gd name="connsiteX24" fmla="*/ 38100 w 2447925"/>
              <a:gd name="connsiteY24" fmla="*/ 1143000 h 1162050"/>
              <a:gd name="connsiteX25" fmla="*/ 66675 w 2447925"/>
              <a:gd name="connsiteY25" fmla="*/ 1152525 h 1162050"/>
              <a:gd name="connsiteX26" fmla="*/ 123825 w 2447925"/>
              <a:gd name="connsiteY26" fmla="*/ 1162050 h 1162050"/>
              <a:gd name="connsiteX27" fmla="*/ 685800 w 2447925"/>
              <a:gd name="connsiteY27" fmla="*/ 1152525 h 1162050"/>
              <a:gd name="connsiteX28" fmla="*/ 742950 w 2447925"/>
              <a:gd name="connsiteY28" fmla="*/ 1143000 h 1162050"/>
              <a:gd name="connsiteX29" fmla="*/ 819150 w 2447925"/>
              <a:gd name="connsiteY29" fmla="*/ 1133475 h 1162050"/>
              <a:gd name="connsiteX30" fmla="*/ 952500 w 2447925"/>
              <a:gd name="connsiteY30" fmla="*/ 1114425 h 1162050"/>
              <a:gd name="connsiteX31" fmla="*/ 1419225 w 2447925"/>
              <a:gd name="connsiteY31" fmla="*/ 1104900 h 1162050"/>
              <a:gd name="connsiteX32" fmla="*/ 1543050 w 2447925"/>
              <a:gd name="connsiteY32" fmla="*/ 1095375 h 1162050"/>
              <a:gd name="connsiteX33" fmla="*/ 1666875 w 2447925"/>
              <a:gd name="connsiteY33" fmla="*/ 1076325 h 1162050"/>
              <a:gd name="connsiteX34" fmla="*/ 2447925 w 2447925"/>
              <a:gd name="connsiteY34" fmla="*/ 1057275 h 1162050"/>
              <a:gd name="connsiteX35" fmla="*/ 2419350 w 2447925"/>
              <a:gd name="connsiteY35" fmla="*/ 1047750 h 1162050"/>
              <a:gd name="connsiteX36" fmla="*/ 2362200 w 2447925"/>
              <a:gd name="connsiteY36" fmla="*/ 1009650 h 1162050"/>
              <a:gd name="connsiteX37" fmla="*/ 2305050 w 2447925"/>
              <a:gd name="connsiteY37" fmla="*/ 990600 h 1162050"/>
              <a:gd name="connsiteX38" fmla="*/ 2276475 w 2447925"/>
              <a:gd name="connsiteY38" fmla="*/ 971550 h 1162050"/>
              <a:gd name="connsiteX39" fmla="*/ 2219325 w 2447925"/>
              <a:gd name="connsiteY39" fmla="*/ 952500 h 1162050"/>
              <a:gd name="connsiteX40" fmla="*/ 2190750 w 2447925"/>
              <a:gd name="connsiteY40" fmla="*/ 933450 h 1162050"/>
              <a:gd name="connsiteX41" fmla="*/ 2133600 w 2447925"/>
              <a:gd name="connsiteY41" fmla="*/ 914400 h 1162050"/>
              <a:gd name="connsiteX42" fmla="*/ 2105025 w 2447925"/>
              <a:gd name="connsiteY42" fmla="*/ 904875 h 1162050"/>
              <a:gd name="connsiteX43" fmla="*/ 2076450 w 2447925"/>
              <a:gd name="connsiteY43" fmla="*/ 895350 h 1162050"/>
              <a:gd name="connsiteX44" fmla="*/ 1990725 w 2447925"/>
              <a:gd name="connsiteY44" fmla="*/ 857250 h 1162050"/>
              <a:gd name="connsiteX45" fmla="*/ 1962150 w 2447925"/>
              <a:gd name="connsiteY45" fmla="*/ 847725 h 1162050"/>
              <a:gd name="connsiteX46" fmla="*/ 1933575 w 2447925"/>
              <a:gd name="connsiteY46" fmla="*/ 838200 h 1162050"/>
              <a:gd name="connsiteX47" fmla="*/ 1905000 w 2447925"/>
              <a:gd name="connsiteY47" fmla="*/ 819150 h 1162050"/>
              <a:gd name="connsiteX48" fmla="*/ 1771650 w 2447925"/>
              <a:gd name="connsiteY48" fmla="*/ 762000 h 1162050"/>
              <a:gd name="connsiteX49" fmla="*/ 1743075 w 2447925"/>
              <a:gd name="connsiteY49" fmla="*/ 742950 h 1162050"/>
              <a:gd name="connsiteX50" fmla="*/ 1704975 w 2447925"/>
              <a:gd name="connsiteY50" fmla="*/ 723900 h 1162050"/>
              <a:gd name="connsiteX51" fmla="*/ 1666875 w 2447925"/>
              <a:gd name="connsiteY51" fmla="*/ 695325 h 1162050"/>
              <a:gd name="connsiteX52" fmla="*/ 1638300 w 2447925"/>
              <a:gd name="connsiteY52" fmla="*/ 685800 h 1162050"/>
              <a:gd name="connsiteX53" fmla="*/ 1581150 w 2447925"/>
              <a:gd name="connsiteY53" fmla="*/ 647700 h 1162050"/>
              <a:gd name="connsiteX54" fmla="*/ 1552575 w 2447925"/>
              <a:gd name="connsiteY54" fmla="*/ 628650 h 1162050"/>
              <a:gd name="connsiteX55" fmla="*/ 1514475 w 2447925"/>
              <a:gd name="connsiteY55" fmla="*/ 609600 h 1162050"/>
              <a:gd name="connsiteX56" fmla="*/ 1485900 w 2447925"/>
              <a:gd name="connsiteY56" fmla="*/ 590550 h 1162050"/>
              <a:gd name="connsiteX57" fmla="*/ 1457325 w 2447925"/>
              <a:gd name="connsiteY57" fmla="*/ 581025 h 1162050"/>
              <a:gd name="connsiteX58" fmla="*/ 1428750 w 2447925"/>
              <a:gd name="connsiteY58" fmla="*/ 561975 h 1162050"/>
              <a:gd name="connsiteX59" fmla="*/ 1400175 w 2447925"/>
              <a:gd name="connsiteY59" fmla="*/ 552450 h 1162050"/>
              <a:gd name="connsiteX60" fmla="*/ 1343025 w 2447925"/>
              <a:gd name="connsiteY60" fmla="*/ 504825 h 1162050"/>
              <a:gd name="connsiteX61" fmla="*/ 1285875 w 2447925"/>
              <a:gd name="connsiteY61" fmla="*/ 466725 h 1162050"/>
              <a:gd name="connsiteX62" fmla="*/ 1190625 w 2447925"/>
              <a:gd name="connsiteY62" fmla="*/ 409575 h 1162050"/>
              <a:gd name="connsiteX63" fmla="*/ 1162050 w 2447925"/>
              <a:gd name="connsiteY63" fmla="*/ 381000 h 1162050"/>
              <a:gd name="connsiteX64" fmla="*/ 1104900 w 2447925"/>
              <a:gd name="connsiteY64" fmla="*/ 342900 h 1162050"/>
              <a:gd name="connsiteX65" fmla="*/ 1047750 w 2447925"/>
              <a:gd name="connsiteY65" fmla="*/ 304800 h 1162050"/>
              <a:gd name="connsiteX66" fmla="*/ 1019175 w 2447925"/>
              <a:gd name="connsiteY66" fmla="*/ 285750 h 1162050"/>
              <a:gd name="connsiteX67" fmla="*/ 990600 w 2447925"/>
              <a:gd name="connsiteY67" fmla="*/ 266700 h 1162050"/>
              <a:gd name="connsiteX68" fmla="*/ 962025 w 2447925"/>
              <a:gd name="connsiteY68" fmla="*/ 238125 h 1162050"/>
              <a:gd name="connsiteX69" fmla="*/ 933450 w 2447925"/>
              <a:gd name="connsiteY69" fmla="*/ 219075 h 1162050"/>
              <a:gd name="connsiteX70" fmla="*/ 895350 w 2447925"/>
              <a:gd name="connsiteY70" fmla="*/ 190500 h 1162050"/>
              <a:gd name="connsiteX71" fmla="*/ 809625 w 2447925"/>
              <a:gd name="connsiteY71" fmla="*/ 133350 h 1162050"/>
              <a:gd name="connsiteX72" fmla="*/ 752475 w 2447925"/>
              <a:gd name="connsiteY72" fmla="*/ 95250 h 1162050"/>
              <a:gd name="connsiteX73" fmla="*/ 723900 w 2447925"/>
              <a:gd name="connsiteY73" fmla="*/ 76200 h 1162050"/>
              <a:gd name="connsiteX74" fmla="*/ 695325 w 2447925"/>
              <a:gd name="connsiteY74" fmla="*/ 66675 h 1162050"/>
              <a:gd name="connsiteX75" fmla="*/ 638175 w 2447925"/>
              <a:gd name="connsiteY75" fmla="*/ 28575 h 1162050"/>
              <a:gd name="connsiteX76" fmla="*/ 581025 w 2447925"/>
              <a:gd name="connsiteY76" fmla="*/ 0 h 1162050"/>
              <a:gd name="connsiteX77" fmla="*/ 552450 w 2447925"/>
              <a:gd name="connsiteY77" fmla="*/ 9525 h 1162050"/>
              <a:gd name="connsiteX78" fmla="*/ 561975 w 2447925"/>
              <a:gd name="connsiteY78" fmla="*/ 4762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447925" h="1162050">
                <a:moveTo>
                  <a:pt x="561975" y="47625"/>
                </a:moveTo>
                <a:cubicBezTo>
                  <a:pt x="549275" y="71438"/>
                  <a:pt x="488888" y="114485"/>
                  <a:pt x="476250" y="152400"/>
                </a:cubicBezTo>
                <a:cubicBezTo>
                  <a:pt x="473075" y="161925"/>
                  <a:pt x="471601" y="172198"/>
                  <a:pt x="466725" y="180975"/>
                </a:cubicBezTo>
                <a:cubicBezTo>
                  <a:pt x="455606" y="200989"/>
                  <a:pt x="441325" y="219075"/>
                  <a:pt x="428625" y="238125"/>
                </a:cubicBezTo>
                <a:cubicBezTo>
                  <a:pt x="422275" y="247650"/>
                  <a:pt x="413195" y="255840"/>
                  <a:pt x="409575" y="266700"/>
                </a:cubicBezTo>
                <a:cubicBezTo>
                  <a:pt x="403225" y="285750"/>
                  <a:pt x="401664" y="307142"/>
                  <a:pt x="390525" y="323850"/>
                </a:cubicBezTo>
                <a:cubicBezTo>
                  <a:pt x="384175" y="333375"/>
                  <a:pt x="376124" y="341964"/>
                  <a:pt x="371475" y="352425"/>
                </a:cubicBezTo>
                <a:cubicBezTo>
                  <a:pt x="363320" y="370775"/>
                  <a:pt x="363564" y="392867"/>
                  <a:pt x="352425" y="409575"/>
                </a:cubicBezTo>
                <a:cubicBezTo>
                  <a:pt x="346075" y="419100"/>
                  <a:pt x="338024" y="427689"/>
                  <a:pt x="333375" y="438150"/>
                </a:cubicBezTo>
                <a:cubicBezTo>
                  <a:pt x="325220" y="456500"/>
                  <a:pt x="325464" y="478592"/>
                  <a:pt x="314325" y="495300"/>
                </a:cubicBezTo>
                <a:cubicBezTo>
                  <a:pt x="307975" y="504825"/>
                  <a:pt x="299924" y="513414"/>
                  <a:pt x="295275" y="523875"/>
                </a:cubicBezTo>
                <a:cubicBezTo>
                  <a:pt x="287120" y="542225"/>
                  <a:pt x="282575" y="561975"/>
                  <a:pt x="276225" y="581025"/>
                </a:cubicBezTo>
                <a:cubicBezTo>
                  <a:pt x="273050" y="590550"/>
                  <a:pt x="272269" y="601246"/>
                  <a:pt x="266700" y="609600"/>
                </a:cubicBezTo>
                <a:lnTo>
                  <a:pt x="209550" y="695325"/>
                </a:lnTo>
                <a:cubicBezTo>
                  <a:pt x="203200" y="704850"/>
                  <a:pt x="194120" y="713040"/>
                  <a:pt x="190500" y="723900"/>
                </a:cubicBezTo>
                <a:cubicBezTo>
                  <a:pt x="184150" y="742950"/>
                  <a:pt x="182589" y="764342"/>
                  <a:pt x="171450" y="781050"/>
                </a:cubicBezTo>
                <a:cubicBezTo>
                  <a:pt x="152318" y="809748"/>
                  <a:pt x="147852" y="813888"/>
                  <a:pt x="133350" y="847725"/>
                </a:cubicBezTo>
                <a:cubicBezTo>
                  <a:pt x="129395" y="856953"/>
                  <a:pt x="128315" y="867320"/>
                  <a:pt x="123825" y="876300"/>
                </a:cubicBezTo>
                <a:cubicBezTo>
                  <a:pt x="118705" y="886539"/>
                  <a:pt x="109424" y="894414"/>
                  <a:pt x="104775" y="904875"/>
                </a:cubicBezTo>
                <a:cubicBezTo>
                  <a:pt x="96620" y="923225"/>
                  <a:pt x="96864" y="945317"/>
                  <a:pt x="85725" y="962025"/>
                </a:cubicBezTo>
                <a:cubicBezTo>
                  <a:pt x="79375" y="971550"/>
                  <a:pt x="71324" y="980139"/>
                  <a:pt x="66675" y="990600"/>
                </a:cubicBezTo>
                <a:cubicBezTo>
                  <a:pt x="58520" y="1008950"/>
                  <a:pt x="58764" y="1031042"/>
                  <a:pt x="47625" y="1047750"/>
                </a:cubicBezTo>
                <a:cubicBezTo>
                  <a:pt x="-6970" y="1129642"/>
                  <a:pt x="58485" y="1026030"/>
                  <a:pt x="19050" y="1104900"/>
                </a:cubicBezTo>
                <a:cubicBezTo>
                  <a:pt x="13930" y="1115139"/>
                  <a:pt x="6350" y="1123950"/>
                  <a:pt x="0" y="1133475"/>
                </a:cubicBezTo>
                <a:cubicBezTo>
                  <a:pt x="12700" y="1136650"/>
                  <a:pt x="25513" y="1139404"/>
                  <a:pt x="38100" y="1143000"/>
                </a:cubicBezTo>
                <a:cubicBezTo>
                  <a:pt x="47754" y="1145758"/>
                  <a:pt x="56874" y="1150347"/>
                  <a:pt x="66675" y="1152525"/>
                </a:cubicBezTo>
                <a:cubicBezTo>
                  <a:pt x="85528" y="1156715"/>
                  <a:pt x="104775" y="1158875"/>
                  <a:pt x="123825" y="1162050"/>
                </a:cubicBezTo>
                <a:lnTo>
                  <a:pt x="685800" y="1152525"/>
                </a:lnTo>
                <a:cubicBezTo>
                  <a:pt x="705104" y="1151931"/>
                  <a:pt x="723831" y="1145731"/>
                  <a:pt x="742950" y="1143000"/>
                </a:cubicBezTo>
                <a:cubicBezTo>
                  <a:pt x="768290" y="1139380"/>
                  <a:pt x="793787" y="1136934"/>
                  <a:pt x="819150" y="1133475"/>
                </a:cubicBezTo>
                <a:cubicBezTo>
                  <a:pt x="863640" y="1127408"/>
                  <a:pt x="907608" y="1115341"/>
                  <a:pt x="952500" y="1114425"/>
                </a:cubicBezTo>
                <a:lnTo>
                  <a:pt x="1419225" y="1104900"/>
                </a:lnTo>
                <a:cubicBezTo>
                  <a:pt x="1460500" y="1101725"/>
                  <a:pt x="1501881" y="1099709"/>
                  <a:pt x="1543050" y="1095375"/>
                </a:cubicBezTo>
                <a:cubicBezTo>
                  <a:pt x="1590679" y="1090361"/>
                  <a:pt x="1617893" y="1079046"/>
                  <a:pt x="1666875" y="1076325"/>
                </a:cubicBezTo>
                <a:cubicBezTo>
                  <a:pt x="1856031" y="1065816"/>
                  <a:pt x="2317327" y="1059739"/>
                  <a:pt x="2447925" y="1057275"/>
                </a:cubicBezTo>
                <a:cubicBezTo>
                  <a:pt x="2438400" y="1054100"/>
                  <a:pt x="2428127" y="1052626"/>
                  <a:pt x="2419350" y="1047750"/>
                </a:cubicBezTo>
                <a:cubicBezTo>
                  <a:pt x="2399336" y="1036631"/>
                  <a:pt x="2383920" y="1016890"/>
                  <a:pt x="2362200" y="1009650"/>
                </a:cubicBezTo>
                <a:cubicBezTo>
                  <a:pt x="2343150" y="1003300"/>
                  <a:pt x="2321758" y="1001739"/>
                  <a:pt x="2305050" y="990600"/>
                </a:cubicBezTo>
                <a:cubicBezTo>
                  <a:pt x="2295525" y="984250"/>
                  <a:pt x="2286936" y="976199"/>
                  <a:pt x="2276475" y="971550"/>
                </a:cubicBezTo>
                <a:cubicBezTo>
                  <a:pt x="2258125" y="963395"/>
                  <a:pt x="2236033" y="963639"/>
                  <a:pt x="2219325" y="952500"/>
                </a:cubicBezTo>
                <a:cubicBezTo>
                  <a:pt x="2209800" y="946150"/>
                  <a:pt x="2201211" y="938099"/>
                  <a:pt x="2190750" y="933450"/>
                </a:cubicBezTo>
                <a:cubicBezTo>
                  <a:pt x="2172400" y="925295"/>
                  <a:pt x="2152650" y="920750"/>
                  <a:pt x="2133600" y="914400"/>
                </a:cubicBezTo>
                <a:lnTo>
                  <a:pt x="2105025" y="904875"/>
                </a:lnTo>
                <a:cubicBezTo>
                  <a:pt x="2095500" y="901700"/>
                  <a:pt x="2084804" y="900919"/>
                  <a:pt x="2076450" y="895350"/>
                </a:cubicBezTo>
                <a:cubicBezTo>
                  <a:pt x="2031167" y="865161"/>
                  <a:pt x="2058735" y="879920"/>
                  <a:pt x="1990725" y="857250"/>
                </a:cubicBezTo>
                <a:lnTo>
                  <a:pt x="1962150" y="847725"/>
                </a:lnTo>
                <a:cubicBezTo>
                  <a:pt x="1952625" y="844550"/>
                  <a:pt x="1941929" y="843769"/>
                  <a:pt x="1933575" y="838200"/>
                </a:cubicBezTo>
                <a:cubicBezTo>
                  <a:pt x="1924050" y="831850"/>
                  <a:pt x="1915461" y="823799"/>
                  <a:pt x="1905000" y="819150"/>
                </a:cubicBezTo>
                <a:cubicBezTo>
                  <a:pt x="1828800" y="785283"/>
                  <a:pt x="1854651" y="817334"/>
                  <a:pt x="1771650" y="762000"/>
                </a:cubicBezTo>
                <a:cubicBezTo>
                  <a:pt x="1762125" y="755650"/>
                  <a:pt x="1753014" y="748630"/>
                  <a:pt x="1743075" y="742950"/>
                </a:cubicBezTo>
                <a:cubicBezTo>
                  <a:pt x="1730747" y="735905"/>
                  <a:pt x="1717016" y="731425"/>
                  <a:pt x="1704975" y="723900"/>
                </a:cubicBezTo>
                <a:cubicBezTo>
                  <a:pt x="1691513" y="715486"/>
                  <a:pt x="1680658" y="703201"/>
                  <a:pt x="1666875" y="695325"/>
                </a:cubicBezTo>
                <a:cubicBezTo>
                  <a:pt x="1658158" y="690344"/>
                  <a:pt x="1647077" y="690676"/>
                  <a:pt x="1638300" y="685800"/>
                </a:cubicBezTo>
                <a:cubicBezTo>
                  <a:pt x="1618286" y="674681"/>
                  <a:pt x="1600200" y="660400"/>
                  <a:pt x="1581150" y="647700"/>
                </a:cubicBezTo>
                <a:cubicBezTo>
                  <a:pt x="1571625" y="641350"/>
                  <a:pt x="1562814" y="633770"/>
                  <a:pt x="1552575" y="628650"/>
                </a:cubicBezTo>
                <a:cubicBezTo>
                  <a:pt x="1539875" y="622300"/>
                  <a:pt x="1526803" y="616645"/>
                  <a:pt x="1514475" y="609600"/>
                </a:cubicBezTo>
                <a:cubicBezTo>
                  <a:pt x="1504536" y="603920"/>
                  <a:pt x="1496139" y="595670"/>
                  <a:pt x="1485900" y="590550"/>
                </a:cubicBezTo>
                <a:cubicBezTo>
                  <a:pt x="1476920" y="586060"/>
                  <a:pt x="1466305" y="585515"/>
                  <a:pt x="1457325" y="581025"/>
                </a:cubicBezTo>
                <a:cubicBezTo>
                  <a:pt x="1447086" y="575905"/>
                  <a:pt x="1438989" y="567095"/>
                  <a:pt x="1428750" y="561975"/>
                </a:cubicBezTo>
                <a:cubicBezTo>
                  <a:pt x="1419770" y="557485"/>
                  <a:pt x="1409155" y="556940"/>
                  <a:pt x="1400175" y="552450"/>
                </a:cubicBezTo>
                <a:cubicBezTo>
                  <a:pt x="1359331" y="532028"/>
                  <a:pt x="1380943" y="534317"/>
                  <a:pt x="1343025" y="504825"/>
                </a:cubicBezTo>
                <a:cubicBezTo>
                  <a:pt x="1324953" y="490769"/>
                  <a:pt x="1306353" y="476964"/>
                  <a:pt x="1285875" y="466725"/>
                </a:cubicBezTo>
                <a:cubicBezTo>
                  <a:pt x="1255810" y="451693"/>
                  <a:pt x="1213613" y="432563"/>
                  <a:pt x="1190625" y="409575"/>
                </a:cubicBezTo>
                <a:cubicBezTo>
                  <a:pt x="1181100" y="400050"/>
                  <a:pt x="1172683" y="389270"/>
                  <a:pt x="1162050" y="381000"/>
                </a:cubicBezTo>
                <a:cubicBezTo>
                  <a:pt x="1143978" y="366944"/>
                  <a:pt x="1123950" y="355600"/>
                  <a:pt x="1104900" y="342900"/>
                </a:cubicBezTo>
                <a:lnTo>
                  <a:pt x="1047750" y="304800"/>
                </a:lnTo>
                <a:lnTo>
                  <a:pt x="1019175" y="285750"/>
                </a:lnTo>
                <a:cubicBezTo>
                  <a:pt x="1009650" y="279400"/>
                  <a:pt x="998695" y="274795"/>
                  <a:pt x="990600" y="266700"/>
                </a:cubicBezTo>
                <a:cubicBezTo>
                  <a:pt x="981075" y="257175"/>
                  <a:pt x="972373" y="246749"/>
                  <a:pt x="962025" y="238125"/>
                </a:cubicBezTo>
                <a:cubicBezTo>
                  <a:pt x="953231" y="230796"/>
                  <a:pt x="942765" y="225729"/>
                  <a:pt x="933450" y="219075"/>
                </a:cubicBezTo>
                <a:cubicBezTo>
                  <a:pt x="920532" y="209848"/>
                  <a:pt x="908355" y="199604"/>
                  <a:pt x="895350" y="190500"/>
                </a:cubicBezTo>
                <a:lnTo>
                  <a:pt x="809625" y="133350"/>
                </a:lnTo>
                <a:lnTo>
                  <a:pt x="752475" y="95250"/>
                </a:lnTo>
                <a:cubicBezTo>
                  <a:pt x="742950" y="88900"/>
                  <a:pt x="734760" y="79820"/>
                  <a:pt x="723900" y="76200"/>
                </a:cubicBezTo>
                <a:cubicBezTo>
                  <a:pt x="714375" y="73025"/>
                  <a:pt x="704102" y="71551"/>
                  <a:pt x="695325" y="66675"/>
                </a:cubicBezTo>
                <a:cubicBezTo>
                  <a:pt x="675311" y="55556"/>
                  <a:pt x="659895" y="35815"/>
                  <a:pt x="638175" y="28575"/>
                </a:cubicBezTo>
                <a:cubicBezTo>
                  <a:pt x="598740" y="15430"/>
                  <a:pt x="617954" y="24619"/>
                  <a:pt x="581025" y="0"/>
                </a:cubicBezTo>
                <a:cubicBezTo>
                  <a:pt x="571500" y="3175"/>
                  <a:pt x="559550" y="2425"/>
                  <a:pt x="552450" y="9525"/>
                </a:cubicBezTo>
                <a:cubicBezTo>
                  <a:pt x="545350" y="16625"/>
                  <a:pt x="574675" y="23812"/>
                  <a:pt x="561975" y="47625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251520" y="5208064"/>
            <a:ext cx="187206" cy="228600"/>
          </a:xfrm>
          <a:custGeom>
            <a:avLst/>
            <a:gdLst>
              <a:gd name="connsiteX0" fmla="*/ 0 w 187206"/>
              <a:gd name="connsiteY0" fmla="*/ 200025 h 228600"/>
              <a:gd name="connsiteX1" fmla="*/ 19050 w 187206"/>
              <a:gd name="connsiteY1" fmla="*/ 152400 h 228600"/>
              <a:gd name="connsiteX2" fmla="*/ 38100 w 187206"/>
              <a:gd name="connsiteY2" fmla="*/ 28575 h 228600"/>
              <a:gd name="connsiteX3" fmla="*/ 47625 w 187206"/>
              <a:gd name="connsiteY3" fmla="*/ 0 h 228600"/>
              <a:gd name="connsiteX4" fmla="*/ 76200 w 187206"/>
              <a:gd name="connsiteY4" fmla="*/ 28575 h 228600"/>
              <a:gd name="connsiteX5" fmla="*/ 85725 w 187206"/>
              <a:gd name="connsiteY5" fmla="*/ 57150 h 228600"/>
              <a:gd name="connsiteX6" fmla="*/ 104775 w 187206"/>
              <a:gd name="connsiteY6" fmla="*/ 85725 h 228600"/>
              <a:gd name="connsiteX7" fmla="*/ 133350 w 187206"/>
              <a:gd name="connsiteY7" fmla="*/ 76200 h 228600"/>
              <a:gd name="connsiteX8" fmla="*/ 171450 w 187206"/>
              <a:gd name="connsiteY8" fmla="*/ 19050 h 228600"/>
              <a:gd name="connsiteX9" fmla="*/ 180975 w 187206"/>
              <a:gd name="connsiteY9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206" h="228600">
                <a:moveTo>
                  <a:pt x="0" y="200025"/>
                </a:moveTo>
                <a:cubicBezTo>
                  <a:pt x="6350" y="184150"/>
                  <a:pt x="14551" y="168895"/>
                  <a:pt x="19050" y="152400"/>
                </a:cubicBezTo>
                <a:cubicBezTo>
                  <a:pt x="24953" y="130756"/>
                  <a:pt x="34345" y="47351"/>
                  <a:pt x="38100" y="28575"/>
                </a:cubicBezTo>
                <a:cubicBezTo>
                  <a:pt x="40069" y="18730"/>
                  <a:pt x="44450" y="9525"/>
                  <a:pt x="47625" y="0"/>
                </a:cubicBezTo>
                <a:cubicBezTo>
                  <a:pt x="57150" y="9525"/>
                  <a:pt x="68728" y="17367"/>
                  <a:pt x="76200" y="28575"/>
                </a:cubicBezTo>
                <a:cubicBezTo>
                  <a:pt x="81769" y="36929"/>
                  <a:pt x="81235" y="48170"/>
                  <a:pt x="85725" y="57150"/>
                </a:cubicBezTo>
                <a:cubicBezTo>
                  <a:pt x="90845" y="67389"/>
                  <a:pt x="98425" y="76200"/>
                  <a:pt x="104775" y="85725"/>
                </a:cubicBezTo>
                <a:cubicBezTo>
                  <a:pt x="114300" y="82550"/>
                  <a:pt x="126250" y="83300"/>
                  <a:pt x="133350" y="76200"/>
                </a:cubicBezTo>
                <a:cubicBezTo>
                  <a:pt x="149539" y="60011"/>
                  <a:pt x="171450" y="19050"/>
                  <a:pt x="171450" y="19050"/>
                </a:cubicBezTo>
                <a:cubicBezTo>
                  <a:pt x="200051" y="104854"/>
                  <a:pt x="180975" y="37585"/>
                  <a:pt x="180975" y="228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4027765" y="5430982"/>
            <a:ext cx="228600" cy="171450"/>
          </a:xfrm>
          <a:custGeom>
            <a:avLst/>
            <a:gdLst>
              <a:gd name="connsiteX0" fmla="*/ 0 w 228600"/>
              <a:gd name="connsiteY0" fmla="*/ 161925 h 171450"/>
              <a:gd name="connsiteX1" fmla="*/ 28575 w 228600"/>
              <a:gd name="connsiteY1" fmla="*/ 57150 h 171450"/>
              <a:gd name="connsiteX2" fmla="*/ 38100 w 228600"/>
              <a:gd name="connsiteY2" fmla="*/ 28575 h 171450"/>
              <a:gd name="connsiteX3" fmla="*/ 47625 w 228600"/>
              <a:gd name="connsiteY3" fmla="*/ 0 h 171450"/>
              <a:gd name="connsiteX4" fmla="*/ 85725 w 228600"/>
              <a:gd name="connsiteY4" fmla="*/ 38100 h 171450"/>
              <a:gd name="connsiteX5" fmla="*/ 123825 w 228600"/>
              <a:gd name="connsiteY5" fmla="*/ 95250 h 171450"/>
              <a:gd name="connsiteX6" fmla="*/ 152400 w 228600"/>
              <a:gd name="connsiteY6" fmla="*/ 152400 h 171450"/>
              <a:gd name="connsiteX7" fmla="*/ 180975 w 228600"/>
              <a:gd name="connsiteY7" fmla="*/ 171450 h 171450"/>
              <a:gd name="connsiteX8" fmla="*/ 209550 w 228600"/>
              <a:gd name="connsiteY8" fmla="*/ 85725 h 171450"/>
              <a:gd name="connsiteX9" fmla="*/ 219075 w 228600"/>
              <a:gd name="connsiteY9" fmla="*/ 57150 h 171450"/>
              <a:gd name="connsiteX10" fmla="*/ 228600 w 228600"/>
              <a:gd name="connsiteY10" fmla="*/ 28575 h 171450"/>
              <a:gd name="connsiteX11" fmla="*/ 228600 w 228600"/>
              <a:gd name="connsiteY11" fmla="*/ 9525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8600" h="171450">
                <a:moveTo>
                  <a:pt x="0" y="161925"/>
                </a:moveTo>
                <a:cubicBezTo>
                  <a:pt x="13463" y="94609"/>
                  <a:pt x="4405" y="129659"/>
                  <a:pt x="28575" y="57150"/>
                </a:cubicBezTo>
                <a:lnTo>
                  <a:pt x="38100" y="28575"/>
                </a:lnTo>
                <a:lnTo>
                  <a:pt x="47625" y="0"/>
                </a:lnTo>
                <a:cubicBezTo>
                  <a:pt x="96116" y="16164"/>
                  <a:pt x="62634" y="-3464"/>
                  <a:pt x="85725" y="38100"/>
                </a:cubicBezTo>
                <a:cubicBezTo>
                  <a:pt x="96844" y="58114"/>
                  <a:pt x="116585" y="73530"/>
                  <a:pt x="123825" y="95250"/>
                </a:cubicBezTo>
                <a:cubicBezTo>
                  <a:pt x="131572" y="118491"/>
                  <a:pt x="133936" y="133936"/>
                  <a:pt x="152400" y="152400"/>
                </a:cubicBezTo>
                <a:cubicBezTo>
                  <a:pt x="160495" y="160495"/>
                  <a:pt x="171450" y="165100"/>
                  <a:pt x="180975" y="171450"/>
                </a:cubicBezTo>
                <a:lnTo>
                  <a:pt x="209550" y="85725"/>
                </a:lnTo>
                <a:lnTo>
                  <a:pt x="219075" y="57150"/>
                </a:lnTo>
                <a:cubicBezTo>
                  <a:pt x="222250" y="47625"/>
                  <a:pt x="228600" y="38615"/>
                  <a:pt x="228600" y="28575"/>
                </a:cubicBezTo>
                <a:lnTo>
                  <a:pt x="228600" y="9525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3389962" y="2815935"/>
            <a:ext cx="143828" cy="154769"/>
          </a:xfrm>
          <a:custGeom>
            <a:avLst/>
            <a:gdLst>
              <a:gd name="connsiteX0" fmla="*/ 67628 w 143828"/>
              <a:gd name="connsiteY0" fmla="*/ 2369 h 154769"/>
              <a:gd name="connsiteX1" fmla="*/ 953 w 143828"/>
              <a:gd name="connsiteY1" fmla="*/ 69044 h 154769"/>
              <a:gd name="connsiteX2" fmla="*/ 10478 w 143828"/>
              <a:gd name="connsiteY2" fmla="*/ 145244 h 154769"/>
              <a:gd name="connsiteX3" fmla="*/ 39053 w 143828"/>
              <a:gd name="connsiteY3" fmla="*/ 154769 h 154769"/>
              <a:gd name="connsiteX4" fmla="*/ 105728 w 143828"/>
              <a:gd name="connsiteY4" fmla="*/ 145244 h 154769"/>
              <a:gd name="connsiteX5" fmla="*/ 124778 w 143828"/>
              <a:gd name="connsiteY5" fmla="*/ 116669 h 154769"/>
              <a:gd name="connsiteX6" fmla="*/ 143828 w 143828"/>
              <a:gd name="connsiteY6" fmla="*/ 59519 h 154769"/>
              <a:gd name="connsiteX7" fmla="*/ 134303 w 143828"/>
              <a:gd name="connsiteY7" fmla="*/ 21419 h 154769"/>
              <a:gd name="connsiteX8" fmla="*/ 67628 w 143828"/>
              <a:gd name="connsiteY8" fmla="*/ 2369 h 154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828" h="154769">
                <a:moveTo>
                  <a:pt x="67628" y="2369"/>
                </a:moveTo>
                <a:cubicBezTo>
                  <a:pt x="45403" y="10307"/>
                  <a:pt x="3034" y="46150"/>
                  <a:pt x="953" y="69044"/>
                </a:cubicBezTo>
                <a:cubicBezTo>
                  <a:pt x="-1365" y="94537"/>
                  <a:pt x="82" y="121853"/>
                  <a:pt x="10478" y="145244"/>
                </a:cubicBezTo>
                <a:cubicBezTo>
                  <a:pt x="14556" y="154419"/>
                  <a:pt x="29528" y="151594"/>
                  <a:pt x="39053" y="154769"/>
                </a:cubicBezTo>
                <a:cubicBezTo>
                  <a:pt x="61278" y="151594"/>
                  <a:pt x="85212" y="154362"/>
                  <a:pt x="105728" y="145244"/>
                </a:cubicBezTo>
                <a:cubicBezTo>
                  <a:pt x="116189" y="140595"/>
                  <a:pt x="120129" y="127130"/>
                  <a:pt x="124778" y="116669"/>
                </a:cubicBezTo>
                <a:cubicBezTo>
                  <a:pt x="132933" y="98319"/>
                  <a:pt x="143828" y="59519"/>
                  <a:pt x="143828" y="59519"/>
                </a:cubicBezTo>
                <a:cubicBezTo>
                  <a:pt x="140653" y="46819"/>
                  <a:pt x="142481" y="31641"/>
                  <a:pt x="134303" y="21419"/>
                </a:cubicBezTo>
                <a:cubicBezTo>
                  <a:pt x="123470" y="7878"/>
                  <a:pt x="89853" y="-5569"/>
                  <a:pt x="67628" y="236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Skupina 8"/>
          <p:cNvGrpSpPr/>
          <p:nvPr/>
        </p:nvGrpSpPr>
        <p:grpSpPr>
          <a:xfrm>
            <a:off x="3900909" y="3673769"/>
            <a:ext cx="866775" cy="328612"/>
            <a:chOff x="4019550" y="2638425"/>
            <a:chExt cx="866775" cy="328612"/>
          </a:xfrm>
        </p:grpSpPr>
        <p:sp>
          <p:nvSpPr>
            <p:cNvPr id="10" name="Volný tvar 9"/>
            <p:cNvSpPr/>
            <p:nvPr/>
          </p:nvSpPr>
          <p:spPr>
            <a:xfrm>
              <a:off x="4019550" y="2638425"/>
              <a:ext cx="126856" cy="314325"/>
            </a:xfrm>
            <a:custGeom>
              <a:avLst/>
              <a:gdLst>
                <a:gd name="connsiteX0" fmla="*/ 47625 w 126856"/>
                <a:gd name="connsiteY0" fmla="*/ 0 h 314325"/>
                <a:gd name="connsiteX1" fmla="*/ 38100 w 126856"/>
                <a:gd name="connsiteY1" fmla="*/ 47625 h 314325"/>
                <a:gd name="connsiteX2" fmla="*/ 19050 w 126856"/>
                <a:gd name="connsiteY2" fmla="*/ 104775 h 314325"/>
                <a:gd name="connsiteX3" fmla="*/ 0 w 126856"/>
                <a:gd name="connsiteY3" fmla="*/ 180975 h 314325"/>
                <a:gd name="connsiteX4" fmla="*/ 123825 w 126856"/>
                <a:gd name="connsiteY4" fmla="*/ 209550 h 314325"/>
                <a:gd name="connsiteX5" fmla="*/ 114300 w 126856"/>
                <a:gd name="connsiteY5" fmla="*/ 180975 h 314325"/>
                <a:gd name="connsiteX6" fmla="*/ 104775 w 126856"/>
                <a:gd name="connsiteY6" fmla="*/ 133350 h 314325"/>
                <a:gd name="connsiteX7" fmla="*/ 104775 w 126856"/>
                <a:gd name="connsiteY7" fmla="*/ 314325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6856" h="314325">
                  <a:moveTo>
                    <a:pt x="47625" y="0"/>
                  </a:moveTo>
                  <a:cubicBezTo>
                    <a:pt x="44450" y="15875"/>
                    <a:pt x="42360" y="32006"/>
                    <a:pt x="38100" y="47625"/>
                  </a:cubicBezTo>
                  <a:cubicBezTo>
                    <a:pt x="32816" y="66998"/>
                    <a:pt x="22988" y="85084"/>
                    <a:pt x="19050" y="104775"/>
                  </a:cubicBezTo>
                  <a:cubicBezTo>
                    <a:pt x="7556" y="162245"/>
                    <a:pt x="14645" y="137041"/>
                    <a:pt x="0" y="180975"/>
                  </a:cubicBezTo>
                  <a:cubicBezTo>
                    <a:pt x="41255" y="208479"/>
                    <a:pt x="55841" y="224657"/>
                    <a:pt x="123825" y="209550"/>
                  </a:cubicBezTo>
                  <a:cubicBezTo>
                    <a:pt x="133626" y="207372"/>
                    <a:pt x="116735" y="190715"/>
                    <a:pt x="114300" y="180975"/>
                  </a:cubicBezTo>
                  <a:cubicBezTo>
                    <a:pt x="110373" y="165269"/>
                    <a:pt x="105928" y="117202"/>
                    <a:pt x="104775" y="133350"/>
                  </a:cubicBezTo>
                  <a:cubicBezTo>
                    <a:pt x="100477" y="193522"/>
                    <a:pt x="104775" y="254000"/>
                    <a:pt x="104775" y="314325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Volný tvar 10"/>
            <p:cNvSpPr/>
            <p:nvPr/>
          </p:nvSpPr>
          <p:spPr>
            <a:xfrm>
              <a:off x="4305300" y="2824162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1630801" y="5363214"/>
            <a:ext cx="781050" cy="247463"/>
            <a:chOff x="1790700" y="3132592"/>
            <a:chExt cx="781050" cy="247463"/>
          </a:xfrm>
        </p:grpSpPr>
        <p:sp>
          <p:nvSpPr>
            <p:cNvPr id="13" name="Volný tvar 12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Volný tvar 13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5" name="Volný tvar 14"/>
          <p:cNvSpPr/>
          <p:nvPr/>
        </p:nvSpPr>
        <p:spPr>
          <a:xfrm rot="6170667">
            <a:off x="3698311" y="5013099"/>
            <a:ext cx="443345" cy="152400"/>
          </a:xfrm>
          <a:custGeom>
            <a:avLst/>
            <a:gdLst>
              <a:gd name="connsiteX0" fmla="*/ 0 w 443345"/>
              <a:gd name="connsiteY0" fmla="*/ 0 h 152400"/>
              <a:gd name="connsiteX1" fmla="*/ 110836 w 443345"/>
              <a:gd name="connsiteY1" fmla="*/ 96982 h 152400"/>
              <a:gd name="connsiteX2" fmla="*/ 193963 w 443345"/>
              <a:gd name="connsiteY2" fmla="*/ 124691 h 152400"/>
              <a:gd name="connsiteX3" fmla="*/ 235527 w 443345"/>
              <a:gd name="connsiteY3" fmla="*/ 138546 h 152400"/>
              <a:gd name="connsiteX4" fmla="*/ 332509 w 443345"/>
              <a:gd name="connsiteY4" fmla="*/ 152400 h 152400"/>
              <a:gd name="connsiteX5" fmla="*/ 443345 w 443345"/>
              <a:gd name="connsiteY5" fmla="*/ 138546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3345" h="152400">
                <a:moveTo>
                  <a:pt x="0" y="0"/>
                </a:moveTo>
                <a:cubicBezTo>
                  <a:pt x="27129" y="27130"/>
                  <a:pt x="69593" y="78652"/>
                  <a:pt x="110836" y="96982"/>
                </a:cubicBezTo>
                <a:cubicBezTo>
                  <a:pt x="137526" y="108844"/>
                  <a:pt x="166254" y="115455"/>
                  <a:pt x="193963" y="124691"/>
                </a:cubicBezTo>
                <a:cubicBezTo>
                  <a:pt x="207818" y="129309"/>
                  <a:pt x="221070" y="136481"/>
                  <a:pt x="235527" y="138546"/>
                </a:cubicBezTo>
                <a:lnTo>
                  <a:pt x="332509" y="152400"/>
                </a:lnTo>
                <a:lnTo>
                  <a:pt x="443345" y="13854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3343013" y="4878349"/>
            <a:ext cx="238125" cy="238549"/>
          </a:xfrm>
          <a:custGeom>
            <a:avLst/>
            <a:gdLst>
              <a:gd name="connsiteX0" fmla="*/ 238125 w 238125"/>
              <a:gd name="connsiteY0" fmla="*/ 19050 h 238549"/>
              <a:gd name="connsiteX1" fmla="*/ 190500 w 238125"/>
              <a:gd name="connsiteY1" fmla="*/ 9525 h 238549"/>
              <a:gd name="connsiteX2" fmla="*/ 161925 w 238125"/>
              <a:gd name="connsiteY2" fmla="*/ 0 h 238549"/>
              <a:gd name="connsiteX3" fmla="*/ 95250 w 238125"/>
              <a:gd name="connsiteY3" fmla="*/ 9525 h 238549"/>
              <a:gd name="connsiteX4" fmla="*/ 38100 w 238125"/>
              <a:gd name="connsiteY4" fmla="*/ 47625 h 238549"/>
              <a:gd name="connsiteX5" fmla="*/ 9525 w 238125"/>
              <a:gd name="connsiteY5" fmla="*/ 104775 h 238549"/>
              <a:gd name="connsiteX6" fmla="*/ 0 w 238125"/>
              <a:gd name="connsiteY6" fmla="*/ 133350 h 238549"/>
              <a:gd name="connsiteX7" fmla="*/ 9525 w 238125"/>
              <a:gd name="connsiteY7" fmla="*/ 219075 h 238549"/>
              <a:gd name="connsiteX8" fmla="*/ 38100 w 238125"/>
              <a:gd name="connsiteY8" fmla="*/ 238125 h 238549"/>
              <a:gd name="connsiteX9" fmla="*/ 133350 w 238125"/>
              <a:gd name="connsiteY9" fmla="*/ 228600 h 238549"/>
              <a:gd name="connsiteX10" fmla="*/ 142875 w 238125"/>
              <a:gd name="connsiteY10" fmla="*/ 171450 h 238549"/>
              <a:gd name="connsiteX11" fmla="*/ 114300 w 238125"/>
              <a:gd name="connsiteY11" fmla="*/ 161925 h 238549"/>
              <a:gd name="connsiteX12" fmla="*/ 47625 w 238125"/>
              <a:gd name="connsiteY12" fmla="*/ 180975 h 238549"/>
              <a:gd name="connsiteX13" fmla="*/ 38100 w 238125"/>
              <a:gd name="connsiteY13" fmla="*/ 209550 h 238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8125" h="238549">
                <a:moveTo>
                  <a:pt x="238125" y="19050"/>
                </a:moveTo>
                <a:cubicBezTo>
                  <a:pt x="222250" y="15875"/>
                  <a:pt x="206206" y="13452"/>
                  <a:pt x="190500" y="9525"/>
                </a:cubicBezTo>
                <a:cubicBezTo>
                  <a:pt x="180760" y="7090"/>
                  <a:pt x="171965" y="0"/>
                  <a:pt x="161925" y="0"/>
                </a:cubicBezTo>
                <a:cubicBezTo>
                  <a:pt x="139474" y="0"/>
                  <a:pt x="117475" y="6350"/>
                  <a:pt x="95250" y="9525"/>
                </a:cubicBezTo>
                <a:cubicBezTo>
                  <a:pt x="76200" y="22225"/>
                  <a:pt x="45340" y="25905"/>
                  <a:pt x="38100" y="47625"/>
                </a:cubicBezTo>
                <a:cubicBezTo>
                  <a:pt x="14159" y="119449"/>
                  <a:pt x="46454" y="30917"/>
                  <a:pt x="9525" y="104775"/>
                </a:cubicBezTo>
                <a:cubicBezTo>
                  <a:pt x="5035" y="113755"/>
                  <a:pt x="3175" y="123825"/>
                  <a:pt x="0" y="133350"/>
                </a:cubicBezTo>
                <a:cubicBezTo>
                  <a:pt x="3175" y="161925"/>
                  <a:pt x="-300" y="192055"/>
                  <a:pt x="9525" y="219075"/>
                </a:cubicBezTo>
                <a:cubicBezTo>
                  <a:pt x="13437" y="229833"/>
                  <a:pt x="26686" y="237247"/>
                  <a:pt x="38100" y="238125"/>
                </a:cubicBezTo>
                <a:cubicBezTo>
                  <a:pt x="69914" y="240572"/>
                  <a:pt x="101600" y="231775"/>
                  <a:pt x="133350" y="228600"/>
                </a:cubicBezTo>
                <a:cubicBezTo>
                  <a:pt x="145979" y="209656"/>
                  <a:pt x="166536" y="195111"/>
                  <a:pt x="142875" y="171450"/>
                </a:cubicBezTo>
                <a:cubicBezTo>
                  <a:pt x="135775" y="164350"/>
                  <a:pt x="123825" y="165100"/>
                  <a:pt x="114300" y="161925"/>
                </a:cubicBezTo>
                <a:cubicBezTo>
                  <a:pt x="113970" y="162007"/>
                  <a:pt x="52180" y="176420"/>
                  <a:pt x="47625" y="180975"/>
                </a:cubicBezTo>
                <a:cubicBezTo>
                  <a:pt x="40525" y="188075"/>
                  <a:pt x="38100" y="209550"/>
                  <a:pt x="38100" y="20955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3580316" y="4872402"/>
            <a:ext cx="112479" cy="250442"/>
          </a:xfrm>
          <a:custGeom>
            <a:avLst/>
            <a:gdLst>
              <a:gd name="connsiteX0" fmla="*/ 70916 w 112479"/>
              <a:gd name="connsiteY0" fmla="*/ 1060 h 250442"/>
              <a:gd name="connsiteX1" fmla="*/ 15497 w 112479"/>
              <a:gd name="connsiteY1" fmla="*/ 70333 h 250442"/>
              <a:gd name="connsiteX2" fmla="*/ 15497 w 112479"/>
              <a:gd name="connsiteY2" fmla="*/ 222733 h 250442"/>
              <a:gd name="connsiteX3" fmla="*/ 57061 w 112479"/>
              <a:gd name="connsiteY3" fmla="*/ 250442 h 250442"/>
              <a:gd name="connsiteX4" fmla="*/ 84770 w 112479"/>
              <a:gd name="connsiteY4" fmla="*/ 208878 h 250442"/>
              <a:gd name="connsiteX5" fmla="*/ 112479 w 112479"/>
              <a:gd name="connsiteY5" fmla="*/ 125751 h 250442"/>
              <a:gd name="connsiteX6" fmla="*/ 70916 w 112479"/>
              <a:gd name="connsiteY6" fmla="*/ 1060 h 25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479" h="250442">
                <a:moveTo>
                  <a:pt x="70916" y="1060"/>
                </a:moveTo>
                <a:cubicBezTo>
                  <a:pt x="54752" y="-8176"/>
                  <a:pt x="31170" y="45257"/>
                  <a:pt x="15497" y="70333"/>
                </a:cubicBezTo>
                <a:cubicBezTo>
                  <a:pt x="-10640" y="112151"/>
                  <a:pt x="1129" y="186812"/>
                  <a:pt x="15497" y="222733"/>
                </a:cubicBezTo>
                <a:cubicBezTo>
                  <a:pt x="21681" y="238193"/>
                  <a:pt x="43206" y="241206"/>
                  <a:pt x="57061" y="250442"/>
                </a:cubicBezTo>
                <a:cubicBezTo>
                  <a:pt x="66297" y="236587"/>
                  <a:pt x="78007" y="224094"/>
                  <a:pt x="84770" y="208878"/>
                </a:cubicBezTo>
                <a:cubicBezTo>
                  <a:pt x="96632" y="182188"/>
                  <a:pt x="112479" y="125751"/>
                  <a:pt x="112479" y="125751"/>
                </a:cubicBezTo>
                <a:cubicBezTo>
                  <a:pt x="97479" y="5750"/>
                  <a:pt x="87080" y="10296"/>
                  <a:pt x="70916" y="106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3755890" y="4884383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3147506" y="2448789"/>
            <a:ext cx="263237" cy="734291"/>
          </a:xfrm>
          <a:custGeom>
            <a:avLst/>
            <a:gdLst>
              <a:gd name="connsiteX0" fmla="*/ 0 w 263237"/>
              <a:gd name="connsiteY0" fmla="*/ 0 h 734291"/>
              <a:gd name="connsiteX1" fmla="*/ 27709 w 263237"/>
              <a:gd name="connsiteY1" fmla="*/ 69273 h 734291"/>
              <a:gd name="connsiteX2" fmla="*/ 55419 w 263237"/>
              <a:gd name="connsiteY2" fmla="*/ 152400 h 734291"/>
              <a:gd name="connsiteX3" fmla="*/ 83128 w 263237"/>
              <a:gd name="connsiteY3" fmla="*/ 235528 h 734291"/>
              <a:gd name="connsiteX4" fmla="*/ 110837 w 263237"/>
              <a:gd name="connsiteY4" fmla="*/ 318655 h 734291"/>
              <a:gd name="connsiteX5" fmla="*/ 124691 w 263237"/>
              <a:gd name="connsiteY5" fmla="*/ 360218 h 734291"/>
              <a:gd name="connsiteX6" fmla="*/ 180109 w 263237"/>
              <a:gd name="connsiteY6" fmla="*/ 484909 h 734291"/>
              <a:gd name="connsiteX7" fmla="*/ 235528 w 263237"/>
              <a:gd name="connsiteY7" fmla="*/ 651164 h 734291"/>
              <a:gd name="connsiteX8" fmla="*/ 249382 w 263237"/>
              <a:gd name="connsiteY8" fmla="*/ 692728 h 734291"/>
              <a:gd name="connsiteX9" fmla="*/ 263237 w 263237"/>
              <a:gd name="connsiteY9" fmla="*/ 734291 h 73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3237" h="734291">
                <a:moveTo>
                  <a:pt x="0" y="0"/>
                </a:moveTo>
                <a:cubicBezTo>
                  <a:pt x="9236" y="23091"/>
                  <a:pt x="19210" y="45901"/>
                  <a:pt x="27709" y="69273"/>
                </a:cubicBezTo>
                <a:cubicBezTo>
                  <a:pt x="37691" y="96722"/>
                  <a:pt x="46183" y="124691"/>
                  <a:pt x="55419" y="152400"/>
                </a:cubicBezTo>
                <a:lnTo>
                  <a:pt x="83128" y="235528"/>
                </a:lnTo>
                <a:lnTo>
                  <a:pt x="110837" y="318655"/>
                </a:lnTo>
                <a:cubicBezTo>
                  <a:pt x="115455" y="332509"/>
                  <a:pt x="116590" y="348067"/>
                  <a:pt x="124691" y="360218"/>
                </a:cubicBezTo>
                <a:cubicBezTo>
                  <a:pt x="168602" y="426085"/>
                  <a:pt x="147134" y="385985"/>
                  <a:pt x="180109" y="484909"/>
                </a:cubicBezTo>
                <a:lnTo>
                  <a:pt x="235528" y="651164"/>
                </a:lnTo>
                <a:lnTo>
                  <a:pt x="249382" y="692728"/>
                </a:lnTo>
                <a:lnTo>
                  <a:pt x="263237" y="734291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3178874" y="2570375"/>
            <a:ext cx="96982" cy="138545"/>
          </a:xfrm>
          <a:custGeom>
            <a:avLst/>
            <a:gdLst>
              <a:gd name="connsiteX0" fmla="*/ 0 w 96982"/>
              <a:gd name="connsiteY0" fmla="*/ 138545 h 138545"/>
              <a:gd name="connsiteX1" fmla="*/ 96982 w 96982"/>
              <a:gd name="connsiteY1" fmla="*/ 0 h 138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982" h="138545">
                <a:moveTo>
                  <a:pt x="0" y="138545"/>
                </a:moveTo>
                <a:cubicBezTo>
                  <a:pt x="76196" y="16632"/>
                  <a:pt x="38466" y="58516"/>
                  <a:pt x="96982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0" name="Skupina 19"/>
          <p:cNvGrpSpPr/>
          <p:nvPr/>
        </p:nvGrpSpPr>
        <p:grpSpPr>
          <a:xfrm>
            <a:off x="3361185" y="2320993"/>
            <a:ext cx="221673" cy="249382"/>
            <a:chOff x="3361185" y="2320993"/>
            <a:chExt cx="221673" cy="249382"/>
          </a:xfrm>
        </p:grpSpPr>
        <p:sp>
          <p:nvSpPr>
            <p:cNvPr id="23" name="Volný tvar 22"/>
            <p:cNvSpPr/>
            <p:nvPr/>
          </p:nvSpPr>
          <p:spPr>
            <a:xfrm>
              <a:off x="3394102" y="2334848"/>
              <a:ext cx="166254" cy="207818"/>
            </a:xfrm>
            <a:custGeom>
              <a:avLst/>
              <a:gdLst>
                <a:gd name="connsiteX0" fmla="*/ 0 w 166254"/>
                <a:gd name="connsiteY0" fmla="*/ 207818 h 207818"/>
                <a:gd name="connsiteX1" fmla="*/ 55418 w 166254"/>
                <a:gd name="connsiteY1" fmla="*/ 138546 h 207818"/>
                <a:gd name="connsiteX2" fmla="*/ 83127 w 166254"/>
                <a:gd name="connsiteY2" fmla="*/ 96982 h 207818"/>
                <a:gd name="connsiteX3" fmla="*/ 124691 w 166254"/>
                <a:gd name="connsiteY3" fmla="*/ 55418 h 207818"/>
                <a:gd name="connsiteX4" fmla="*/ 166254 w 166254"/>
                <a:gd name="connsiteY4" fmla="*/ 0 h 207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254" h="207818">
                  <a:moveTo>
                    <a:pt x="0" y="207818"/>
                  </a:moveTo>
                  <a:cubicBezTo>
                    <a:pt x="18473" y="184727"/>
                    <a:pt x="37676" y="162202"/>
                    <a:pt x="55418" y="138546"/>
                  </a:cubicBezTo>
                  <a:cubicBezTo>
                    <a:pt x="65409" y="125225"/>
                    <a:pt x="72467" y="109774"/>
                    <a:pt x="83127" y="96982"/>
                  </a:cubicBezTo>
                  <a:cubicBezTo>
                    <a:pt x="95670" y="81930"/>
                    <a:pt x="110836" y="69273"/>
                    <a:pt x="124691" y="55418"/>
                  </a:cubicBezTo>
                  <a:cubicBezTo>
                    <a:pt x="141810" y="4058"/>
                    <a:pt x="125483" y="20386"/>
                    <a:pt x="166254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Volný tvar 23"/>
            <p:cNvSpPr/>
            <p:nvPr/>
          </p:nvSpPr>
          <p:spPr>
            <a:xfrm>
              <a:off x="3361185" y="2320993"/>
              <a:ext cx="221673" cy="249382"/>
            </a:xfrm>
            <a:custGeom>
              <a:avLst/>
              <a:gdLst>
                <a:gd name="connsiteX0" fmla="*/ 0 w 221673"/>
                <a:gd name="connsiteY0" fmla="*/ 0 h 249382"/>
                <a:gd name="connsiteX1" fmla="*/ 69273 w 221673"/>
                <a:gd name="connsiteY1" fmla="*/ 55418 h 249382"/>
                <a:gd name="connsiteX2" fmla="*/ 124691 w 221673"/>
                <a:gd name="connsiteY2" fmla="*/ 138545 h 249382"/>
                <a:gd name="connsiteX3" fmla="*/ 152400 w 221673"/>
                <a:gd name="connsiteY3" fmla="*/ 180109 h 249382"/>
                <a:gd name="connsiteX4" fmla="*/ 193964 w 221673"/>
                <a:gd name="connsiteY4" fmla="*/ 207818 h 249382"/>
                <a:gd name="connsiteX5" fmla="*/ 221673 w 221673"/>
                <a:gd name="connsiteY5" fmla="*/ 249382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673" h="249382">
                  <a:moveTo>
                    <a:pt x="0" y="0"/>
                  </a:moveTo>
                  <a:cubicBezTo>
                    <a:pt x="23091" y="18473"/>
                    <a:pt x="49491" y="33438"/>
                    <a:pt x="69273" y="55418"/>
                  </a:cubicBezTo>
                  <a:cubicBezTo>
                    <a:pt x="91551" y="80171"/>
                    <a:pt x="106218" y="110836"/>
                    <a:pt x="124691" y="138545"/>
                  </a:cubicBezTo>
                  <a:cubicBezTo>
                    <a:pt x="133927" y="152400"/>
                    <a:pt x="138545" y="170873"/>
                    <a:pt x="152400" y="180109"/>
                  </a:cubicBezTo>
                  <a:lnTo>
                    <a:pt x="193964" y="207818"/>
                  </a:lnTo>
                  <a:lnTo>
                    <a:pt x="221673" y="24938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5" name="Volný tvar 24"/>
          <p:cNvSpPr/>
          <p:nvPr/>
        </p:nvSpPr>
        <p:spPr>
          <a:xfrm rot="2072120">
            <a:off x="2866520" y="3111977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2415778" y="2893319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052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čítačem generovaný alternativní text: 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2132856"/>
            <a:ext cx="251460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čítačem generovaný alternativní text: X&#10;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85006"/>
            <a:ext cx="2362200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očítačem generovaný alternativní text: X&#10;k&#10;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573" y="349205"/>
            <a:ext cx="238125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očítačem generovaný alternativní text: X&#10;k&#10;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429000"/>
            <a:ext cx="247650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39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3: Sestroj rovnoramenný trojúhelník DEF, jehož ramena DE a DF měří 3 cm a úhel při hlavním vrcholu měří 100°. 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38571" y="1820361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Rozbor: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4008" y="1844824"/>
                <a:ext cx="4038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𝐷𝐸</m:t>
                      </m:r>
                      <m:r>
                        <a:rPr lang="en-US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𝐷𝐸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=4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∢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𝐸𝐷𝑋</m:t>
                      </m:r>
                      <m:r>
                        <a:rPr lang="en-US" b="0" i="0" smtClean="0">
                          <a:latin typeface="Cambria Math"/>
                        </a:rPr>
                        <m:t>;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∢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𝐸𝐷𝑋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=100</m:t>
                      </m:r>
                      <m:r>
                        <m:rPr>
                          <m:nor/>
                        </m:rPr>
                        <a:rPr lang="cs-CZ" dirty="0" smtClean="0"/>
                        <m:t>°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3. </m:t>
                    </m:r>
                    <m:r>
                      <a:rPr lang="cs-CZ" b="0" i="1" smtClean="0">
                        <a:latin typeface="Cambria Math"/>
                      </a:rPr>
                      <m:t>𝑘</m:t>
                    </m:r>
                    <m:r>
                      <a:rPr lang="en-US" b="0" i="0" smtClean="0">
                        <a:latin typeface="Cambria Math"/>
                      </a:rPr>
                      <m:t>;</m:t>
                    </m:r>
                  </m:oMath>
                </a14:m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/>
                      </a:rPr>
                      <m:t>𝑘</m:t>
                    </m:r>
                    <m:d>
                      <m:dPr>
                        <m:ctrlPr>
                          <a:rPr lang="cs-CZ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dirty="0" smtClean="0">
                            <a:latin typeface="Cambria Math"/>
                          </a:rPr>
                          <m:t>𝐷</m:t>
                        </m:r>
                        <m:r>
                          <a:rPr lang="en-US" b="0" i="0" smtClean="0">
                            <a:latin typeface="Cambria Math"/>
                          </a:rPr>
                          <m:t>;</m:t>
                        </m:r>
                        <m:r>
                          <a:rPr lang="cs-CZ" b="0" i="1" dirty="0" smtClean="0">
                            <a:latin typeface="Cambria Math"/>
                          </a:rPr>
                          <m:t>3 </m:t>
                        </m:r>
                        <m:r>
                          <a:rPr lang="cs-CZ" b="0" i="1" dirty="0" smtClean="0">
                            <a:latin typeface="Cambria Math"/>
                          </a:rPr>
                          <m:t>𝑐𝑚</m:t>
                        </m:r>
                      </m:e>
                    </m:d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4. </m:t>
                    </m:r>
                    <m:r>
                      <a:rPr lang="cs-CZ" b="0" i="1" smtClean="0">
                        <a:latin typeface="Cambria Math"/>
                      </a:rPr>
                      <m:t>𝐹</m:t>
                    </m:r>
                    <m:r>
                      <a:rPr lang="en-US">
                        <a:latin typeface="Cambria Math"/>
                      </a:rPr>
                      <m:t>;</m:t>
                    </m:r>
                    <m:r>
                      <a:rPr lang="cs-CZ" b="0" i="1" smtClean="0">
                        <a:latin typeface="Cambria Math"/>
                      </a:rPr>
                      <m:t>𝐹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cs-CZ" b="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𝑘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∩ 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𝐷𝑋</m:t>
                    </m:r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𝐷𝐸𝐹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4008" y="1844824"/>
                <a:ext cx="4038600" cy="4525963"/>
              </a:xfrm>
              <a:blipFill rotWithShape="1">
                <a:blip r:embed="rId2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Volný tvar 5"/>
          <p:cNvSpPr/>
          <p:nvPr/>
        </p:nvSpPr>
        <p:spPr>
          <a:xfrm>
            <a:off x="611560" y="3573016"/>
            <a:ext cx="2951019" cy="1602157"/>
          </a:xfrm>
          <a:custGeom>
            <a:avLst/>
            <a:gdLst>
              <a:gd name="connsiteX0" fmla="*/ 1427019 w 2951019"/>
              <a:gd name="connsiteY0" fmla="*/ 8618 h 1602157"/>
              <a:gd name="connsiteX1" fmla="*/ 1357746 w 2951019"/>
              <a:gd name="connsiteY1" fmla="*/ 50182 h 1602157"/>
              <a:gd name="connsiteX2" fmla="*/ 1316182 w 2951019"/>
              <a:gd name="connsiteY2" fmla="*/ 77891 h 1602157"/>
              <a:gd name="connsiteX3" fmla="*/ 1302328 w 2951019"/>
              <a:gd name="connsiteY3" fmla="*/ 119455 h 1602157"/>
              <a:gd name="connsiteX4" fmla="*/ 1260764 w 2951019"/>
              <a:gd name="connsiteY4" fmla="*/ 161018 h 1602157"/>
              <a:gd name="connsiteX5" fmla="*/ 1191491 w 2951019"/>
              <a:gd name="connsiteY5" fmla="*/ 230291 h 1602157"/>
              <a:gd name="connsiteX6" fmla="*/ 1094509 w 2951019"/>
              <a:gd name="connsiteY6" fmla="*/ 354982 h 1602157"/>
              <a:gd name="connsiteX7" fmla="*/ 1025237 w 2951019"/>
              <a:gd name="connsiteY7" fmla="*/ 424255 h 1602157"/>
              <a:gd name="connsiteX8" fmla="*/ 969819 w 2951019"/>
              <a:gd name="connsiteY8" fmla="*/ 507382 h 1602157"/>
              <a:gd name="connsiteX9" fmla="*/ 942109 w 2951019"/>
              <a:gd name="connsiteY9" fmla="*/ 535091 h 1602157"/>
              <a:gd name="connsiteX10" fmla="*/ 872837 w 2951019"/>
              <a:gd name="connsiteY10" fmla="*/ 632073 h 1602157"/>
              <a:gd name="connsiteX11" fmla="*/ 803564 w 2951019"/>
              <a:gd name="connsiteY11" fmla="*/ 701346 h 1602157"/>
              <a:gd name="connsiteX12" fmla="*/ 775855 w 2951019"/>
              <a:gd name="connsiteY12" fmla="*/ 742909 h 1602157"/>
              <a:gd name="connsiteX13" fmla="*/ 734291 w 2951019"/>
              <a:gd name="connsiteY13" fmla="*/ 784473 h 1602157"/>
              <a:gd name="connsiteX14" fmla="*/ 706582 w 2951019"/>
              <a:gd name="connsiteY14" fmla="*/ 826036 h 1602157"/>
              <a:gd name="connsiteX15" fmla="*/ 637309 w 2951019"/>
              <a:gd name="connsiteY15" fmla="*/ 895309 h 1602157"/>
              <a:gd name="connsiteX16" fmla="*/ 609600 w 2951019"/>
              <a:gd name="connsiteY16" fmla="*/ 936873 h 1602157"/>
              <a:gd name="connsiteX17" fmla="*/ 498764 w 2951019"/>
              <a:gd name="connsiteY17" fmla="*/ 1033855 h 1602157"/>
              <a:gd name="connsiteX18" fmla="*/ 401782 w 2951019"/>
              <a:gd name="connsiteY18" fmla="*/ 1158546 h 1602157"/>
              <a:gd name="connsiteX19" fmla="*/ 332509 w 2951019"/>
              <a:gd name="connsiteY19" fmla="*/ 1227818 h 1602157"/>
              <a:gd name="connsiteX20" fmla="*/ 318655 w 2951019"/>
              <a:gd name="connsiteY20" fmla="*/ 1269382 h 1602157"/>
              <a:gd name="connsiteX21" fmla="*/ 193964 w 2951019"/>
              <a:gd name="connsiteY21" fmla="*/ 1380218 h 1602157"/>
              <a:gd name="connsiteX22" fmla="*/ 110837 w 2951019"/>
              <a:gd name="connsiteY22" fmla="*/ 1449491 h 1602157"/>
              <a:gd name="connsiteX23" fmla="*/ 83128 w 2951019"/>
              <a:gd name="connsiteY23" fmla="*/ 1491055 h 1602157"/>
              <a:gd name="connsiteX24" fmla="*/ 0 w 2951019"/>
              <a:gd name="connsiteY24" fmla="*/ 1574182 h 1602157"/>
              <a:gd name="connsiteX25" fmla="*/ 41564 w 2951019"/>
              <a:gd name="connsiteY25" fmla="*/ 1601891 h 1602157"/>
              <a:gd name="connsiteX26" fmla="*/ 83128 w 2951019"/>
              <a:gd name="connsiteY26" fmla="*/ 1588036 h 1602157"/>
              <a:gd name="connsiteX27" fmla="*/ 277091 w 2951019"/>
              <a:gd name="connsiteY27" fmla="*/ 1574182 h 1602157"/>
              <a:gd name="connsiteX28" fmla="*/ 2951019 w 2951019"/>
              <a:gd name="connsiteY28" fmla="*/ 1560327 h 1602157"/>
              <a:gd name="connsiteX29" fmla="*/ 2867891 w 2951019"/>
              <a:gd name="connsiteY29" fmla="*/ 1504909 h 1602157"/>
              <a:gd name="connsiteX30" fmla="*/ 2798619 w 2951019"/>
              <a:gd name="connsiteY30" fmla="*/ 1435636 h 1602157"/>
              <a:gd name="connsiteX31" fmla="*/ 2770909 w 2951019"/>
              <a:gd name="connsiteY31" fmla="*/ 1407927 h 1602157"/>
              <a:gd name="connsiteX32" fmla="*/ 2687782 w 2951019"/>
              <a:gd name="connsiteY32" fmla="*/ 1338655 h 1602157"/>
              <a:gd name="connsiteX33" fmla="*/ 2660073 w 2951019"/>
              <a:gd name="connsiteY33" fmla="*/ 1297091 h 1602157"/>
              <a:gd name="connsiteX34" fmla="*/ 2618509 w 2951019"/>
              <a:gd name="connsiteY34" fmla="*/ 1241673 h 1602157"/>
              <a:gd name="connsiteX35" fmla="*/ 2563091 w 2951019"/>
              <a:gd name="connsiteY35" fmla="*/ 1158546 h 1602157"/>
              <a:gd name="connsiteX36" fmla="*/ 2535382 w 2951019"/>
              <a:gd name="connsiteY36" fmla="*/ 1130836 h 1602157"/>
              <a:gd name="connsiteX37" fmla="*/ 2479964 w 2951019"/>
              <a:gd name="connsiteY37" fmla="*/ 1047709 h 1602157"/>
              <a:gd name="connsiteX38" fmla="*/ 2452255 w 2951019"/>
              <a:gd name="connsiteY38" fmla="*/ 1006146 h 1602157"/>
              <a:gd name="connsiteX39" fmla="*/ 2382982 w 2951019"/>
              <a:gd name="connsiteY39" fmla="*/ 936873 h 1602157"/>
              <a:gd name="connsiteX40" fmla="*/ 2286000 w 2951019"/>
              <a:gd name="connsiteY40" fmla="*/ 826036 h 1602157"/>
              <a:gd name="connsiteX41" fmla="*/ 2272146 w 2951019"/>
              <a:gd name="connsiteY41" fmla="*/ 784473 h 1602157"/>
              <a:gd name="connsiteX42" fmla="*/ 2230582 w 2951019"/>
              <a:gd name="connsiteY42" fmla="*/ 756764 h 1602157"/>
              <a:gd name="connsiteX43" fmla="*/ 2161309 w 2951019"/>
              <a:gd name="connsiteY43" fmla="*/ 687491 h 1602157"/>
              <a:gd name="connsiteX44" fmla="*/ 2092037 w 2951019"/>
              <a:gd name="connsiteY44" fmla="*/ 604364 h 1602157"/>
              <a:gd name="connsiteX45" fmla="*/ 2064328 w 2951019"/>
              <a:gd name="connsiteY45" fmla="*/ 562800 h 1602157"/>
              <a:gd name="connsiteX46" fmla="*/ 2022764 w 2951019"/>
              <a:gd name="connsiteY46" fmla="*/ 521236 h 1602157"/>
              <a:gd name="connsiteX47" fmla="*/ 1995055 w 2951019"/>
              <a:gd name="connsiteY47" fmla="*/ 479673 h 1602157"/>
              <a:gd name="connsiteX48" fmla="*/ 1953491 w 2951019"/>
              <a:gd name="connsiteY48" fmla="*/ 438109 h 1602157"/>
              <a:gd name="connsiteX49" fmla="*/ 1925782 w 2951019"/>
              <a:gd name="connsiteY49" fmla="*/ 396546 h 1602157"/>
              <a:gd name="connsiteX50" fmla="*/ 1856509 w 2951019"/>
              <a:gd name="connsiteY50" fmla="*/ 327273 h 1602157"/>
              <a:gd name="connsiteX51" fmla="*/ 1828800 w 2951019"/>
              <a:gd name="connsiteY51" fmla="*/ 285709 h 1602157"/>
              <a:gd name="connsiteX52" fmla="*/ 1717964 w 2951019"/>
              <a:gd name="connsiteY52" fmla="*/ 188727 h 1602157"/>
              <a:gd name="connsiteX53" fmla="*/ 1648691 w 2951019"/>
              <a:gd name="connsiteY53" fmla="*/ 119455 h 1602157"/>
              <a:gd name="connsiteX54" fmla="*/ 1565564 w 2951019"/>
              <a:gd name="connsiteY54" fmla="*/ 50182 h 1602157"/>
              <a:gd name="connsiteX55" fmla="*/ 1524000 w 2951019"/>
              <a:gd name="connsiteY55" fmla="*/ 36327 h 1602157"/>
              <a:gd name="connsiteX56" fmla="*/ 1482437 w 2951019"/>
              <a:gd name="connsiteY56" fmla="*/ 8618 h 1602157"/>
              <a:gd name="connsiteX57" fmla="*/ 1427019 w 2951019"/>
              <a:gd name="connsiteY57" fmla="*/ 8618 h 1602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951019" h="1602157">
                <a:moveTo>
                  <a:pt x="1427019" y="8618"/>
                </a:moveTo>
                <a:cubicBezTo>
                  <a:pt x="1406237" y="15545"/>
                  <a:pt x="1380581" y="35910"/>
                  <a:pt x="1357746" y="50182"/>
                </a:cubicBezTo>
                <a:cubicBezTo>
                  <a:pt x="1343626" y="59007"/>
                  <a:pt x="1326584" y="64889"/>
                  <a:pt x="1316182" y="77891"/>
                </a:cubicBezTo>
                <a:cubicBezTo>
                  <a:pt x="1307059" y="89295"/>
                  <a:pt x="1310429" y="107304"/>
                  <a:pt x="1302328" y="119455"/>
                </a:cubicBezTo>
                <a:cubicBezTo>
                  <a:pt x="1291460" y="135758"/>
                  <a:pt x="1273307" y="145966"/>
                  <a:pt x="1260764" y="161018"/>
                </a:cubicBezTo>
                <a:cubicBezTo>
                  <a:pt x="1203035" y="230292"/>
                  <a:pt x="1267693" y="179490"/>
                  <a:pt x="1191491" y="230291"/>
                </a:cubicBezTo>
                <a:cubicBezTo>
                  <a:pt x="1051422" y="440394"/>
                  <a:pt x="1203031" y="224755"/>
                  <a:pt x="1094509" y="354982"/>
                </a:cubicBezTo>
                <a:cubicBezTo>
                  <a:pt x="1036781" y="424256"/>
                  <a:pt x="1101437" y="373455"/>
                  <a:pt x="1025237" y="424255"/>
                </a:cubicBezTo>
                <a:cubicBezTo>
                  <a:pt x="1006764" y="451964"/>
                  <a:pt x="993368" y="483834"/>
                  <a:pt x="969819" y="507382"/>
                </a:cubicBezTo>
                <a:cubicBezTo>
                  <a:pt x="960582" y="516618"/>
                  <a:pt x="950269" y="524891"/>
                  <a:pt x="942109" y="535091"/>
                </a:cubicBezTo>
                <a:cubicBezTo>
                  <a:pt x="882508" y="609591"/>
                  <a:pt x="950855" y="544303"/>
                  <a:pt x="872837" y="632073"/>
                </a:cubicBezTo>
                <a:cubicBezTo>
                  <a:pt x="851142" y="656480"/>
                  <a:pt x="821678" y="674175"/>
                  <a:pt x="803564" y="701346"/>
                </a:cubicBezTo>
                <a:cubicBezTo>
                  <a:pt x="794328" y="715200"/>
                  <a:pt x="786515" y="730117"/>
                  <a:pt x="775855" y="742909"/>
                </a:cubicBezTo>
                <a:cubicBezTo>
                  <a:pt x="763312" y="757961"/>
                  <a:pt x="746834" y="769421"/>
                  <a:pt x="734291" y="784473"/>
                </a:cubicBezTo>
                <a:cubicBezTo>
                  <a:pt x="723631" y="797265"/>
                  <a:pt x="717547" y="813505"/>
                  <a:pt x="706582" y="826036"/>
                </a:cubicBezTo>
                <a:cubicBezTo>
                  <a:pt x="685078" y="850612"/>
                  <a:pt x="655423" y="868138"/>
                  <a:pt x="637309" y="895309"/>
                </a:cubicBezTo>
                <a:cubicBezTo>
                  <a:pt x="628073" y="909164"/>
                  <a:pt x="620565" y="924342"/>
                  <a:pt x="609600" y="936873"/>
                </a:cubicBezTo>
                <a:cubicBezTo>
                  <a:pt x="552867" y="1001712"/>
                  <a:pt x="555102" y="996297"/>
                  <a:pt x="498764" y="1033855"/>
                </a:cubicBezTo>
                <a:cubicBezTo>
                  <a:pt x="358704" y="1243945"/>
                  <a:pt x="510299" y="1028326"/>
                  <a:pt x="401782" y="1158546"/>
                </a:cubicBezTo>
                <a:cubicBezTo>
                  <a:pt x="344055" y="1227818"/>
                  <a:pt x="408709" y="1177019"/>
                  <a:pt x="332509" y="1227818"/>
                </a:cubicBezTo>
                <a:cubicBezTo>
                  <a:pt x="327891" y="1241673"/>
                  <a:pt x="327621" y="1257854"/>
                  <a:pt x="318655" y="1269382"/>
                </a:cubicBezTo>
                <a:cubicBezTo>
                  <a:pt x="219385" y="1397016"/>
                  <a:pt x="269989" y="1316864"/>
                  <a:pt x="193964" y="1380218"/>
                </a:cubicBezTo>
                <a:cubicBezTo>
                  <a:pt x="87283" y="1469118"/>
                  <a:pt x="214035" y="1380692"/>
                  <a:pt x="110837" y="1449491"/>
                </a:cubicBezTo>
                <a:cubicBezTo>
                  <a:pt x="101601" y="1463346"/>
                  <a:pt x="94190" y="1478610"/>
                  <a:pt x="83128" y="1491055"/>
                </a:cubicBezTo>
                <a:cubicBezTo>
                  <a:pt x="57094" y="1520343"/>
                  <a:pt x="0" y="1574182"/>
                  <a:pt x="0" y="1574182"/>
                </a:cubicBezTo>
                <a:cubicBezTo>
                  <a:pt x="13855" y="1583418"/>
                  <a:pt x="25139" y="1599154"/>
                  <a:pt x="41564" y="1601891"/>
                </a:cubicBezTo>
                <a:cubicBezTo>
                  <a:pt x="55969" y="1604292"/>
                  <a:pt x="68624" y="1589742"/>
                  <a:pt x="83128" y="1588036"/>
                </a:cubicBezTo>
                <a:cubicBezTo>
                  <a:pt x="147503" y="1580462"/>
                  <a:pt x="212275" y="1574808"/>
                  <a:pt x="277091" y="1574182"/>
                </a:cubicBezTo>
                <a:lnTo>
                  <a:pt x="2951019" y="1560327"/>
                </a:lnTo>
                <a:cubicBezTo>
                  <a:pt x="2923310" y="1541854"/>
                  <a:pt x="2891439" y="1528457"/>
                  <a:pt x="2867891" y="1504909"/>
                </a:cubicBezTo>
                <a:lnTo>
                  <a:pt x="2798619" y="1435636"/>
                </a:lnTo>
                <a:cubicBezTo>
                  <a:pt x="2789382" y="1426399"/>
                  <a:pt x="2781778" y="1415173"/>
                  <a:pt x="2770909" y="1407927"/>
                </a:cubicBezTo>
                <a:cubicBezTo>
                  <a:pt x="2730043" y="1380683"/>
                  <a:pt x="2721116" y="1378656"/>
                  <a:pt x="2687782" y="1338655"/>
                </a:cubicBezTo>
                <a:cubicBezTo>
                  <a:pt x="2677122" y="1325863"/>
                  <a:pt x="2669751" y="1310641"/>
                  <a:pt x="2660073" y="1297091"/>
                </a:cubicBezTo>
                <a:cubicBezTo>
                  <a:pt x="2646652" y="1278301"/>
                  <a:pt x="2631751" y="1260590"/>
                  <a:pt x="2618509" y="1241673"/>
                </a:cubicBezTo>
                <a:cubicBezTo>
                  <a:pt x="2599411" y="1214391"/>
                  <a:pt x="2586639" y="1182095"/>
                  <a:pt x="2563091" y="1158546"/>
                </a:cubicBezTo>
                <a:cubicBezTo>
                  <a:pt x="2553855" y="1149309"/>
                  <a:pt x="2543219" y="1141286"/>
                  <a:pt x="2535382" y="1130836"/>
                </a:cubicBezTo>
                <a:cubicBezTo>
                  <a:pt x="2515401" y="1104194"/>
                  <a:pt x="2498437" y="1075418"/>
                  <a:pt x="2479964" y="1047709"/>
                </a:cubicBezTo>
                <a:cubicBezTo>
                  <a:pt x="2470728" y="1033855"/>
                  <a:pt x="2464029" y="1017920"/>
                  <a:pt x="2452255" y="1006146"/>
                </a:cubicBezTo>
                <a:cubicBezTo>
                  <a:pt x="2429164" y="983055"/>
                  <a:pt x="2401096" y="964044"/>
                  <a:pt x="2382982" y="936873"/>
                </a:cubicBezTo>
                <a:cubicBezTo>
                  <a:pt x="2318327" y="839891"/>
                  <a:pt x="2355273" y="872219"/>
                  <a:pt x="2286000" y="826036"/>
                </a:cubicBezTo>
                <a:cubicBezTo>
                  <a:pt x="2281382" y="812182"/>
                  <a:pt x="2281269" y="795877"/>
                  <a:pt x="2272146" y="784473"/>
                </a:cubicBezTo>
                <a:cubicBezTo>
                  <a:pt x="2261744" y="771471"/>
                  <a:pt x="2243113" y="767729"/>
                  <a:pt x="2230582" y="756764"/>
                </a:cubicBezTo>
                <a:cubicBezTo>
                  <a:pt x="2206006" y="735260"/>
                  <a:pt x="2179423" y="714662"/>
                  <a:pt x="2161309" y="687491"/>
                </a:cubicBezTo>
                <a:cubicBezTo>
                  <a:pt x="2092512" y="584295"/>
                  <a:pt x="2180933" y="711040"/>
                  <a:pt x="2092037" y="604364"/>
                </a:cubicBezTo>
                <a:cubicBezTo>
                  <a:pt x="2081377" y="591572"/>
                  <a:pt x="2074988" y="575592"/>
                  <a:pt x="2064328" y="562800"/>
                </a:cubicBezTo>
                <a:cubicBezTo>
                  <a:pt x="2051785" y="547748"/>
                  <a:pt x="2035307" y="536288"/>
                  <a:pt x="2022764" y="521236"/>
                </a:cubicBezTo>
                <a:cubicBezTo>
                  <a:pt x="2012104" y="508444"/>
                  <a:pt x="2005715" y="492465"/>
                  <a:pt x="1995055" y="479673"/>
                </a:cubicBezTo>
                <a:cubicBezTo>
                  <a:pt x="1982512" y="464621"/>
                  <a:pt x="1966034" y="453161"/>
                  <a:pt x="1953491" y="438109"/>
                </a:cubicBezTo>
                <a:cubicBezTo>
                  <a:pt x="1942831" y="425317"/>
                  <a:pt x="1936747" y="409077"/>
                  <a:pt x="1925782" y="396546"/>
                </a:cubicBezTo>
                <a:cubicBezTo>
                  <a:pt x="1904278" y="371970"/>
                  <a:pt x="1874623" y="354444"/>
                  <a:pt x="1856509" y="327273"/>
                </a:cubicBezTo>
                <a:cubicBezTo>
                  <a:pt x="1847273" y="313418"/>
                  <a:pt x="1839765" y="298240"/>
                  <a:pt x="1828800" y="285709"/>
                </a:cubicBezTo>
                <a:cubicBezTo>
                  <a:pt x="1772067" y="220870"/>
                  <a:pt x="1774302" y="226285"/>
                  <a:pt x="1717964" y="188727"/>
                </a:cubicBezTo>
                <a:cubicBezTo>
                  <a:pt x="1667162" y="112526"/>
                  <a:pt x="1717966" y="177184"/>
                  <a:pt x="1648691" y="119455"/>
                </a:cubicBezTo>
                <a:cubicBezTo>
                  <a:pt x="1602726" y="81151"/>
                  <a:pt x="1617165" y="75983"/>
                  <a:pt x="1565564" y="50182"/>
                </a:cubicBezTo>
                <a:cubicBezTo>
                  <a:pt x="1552502" y="43651"/>
                  <a:pt x="1537062" y="42858"/>
                  <a:pt x="1524000" y="36327"/>
                </a:cubicBezTo>
                <a:cubicBezTo>
                  <a:pt x="1509107" y="28880"/>
                  <a:pt x="1497330" y="16064"/>
                  <a:pt x="1482437" y="8618"/>
                </a:cubicBezTo>
                <a:cubicBezTo>
                  <a:pt x="1451808" y="-6696"/>
                  <a:pt x="1447801" y="1691"/>
                  <a:pt x="1427019" y="8618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2038910" y="3140968"/>
            <a:ext cx="165679" cy="251018"/>
          </a:xfrm>
          <a:custGeom>
            <a:avLst/>
            <a:gdLst>
              <a:gd name="connsiteX0" fmla="*/ 3754 w 165679"/>
              <a:gd name="connsiteY0" fmla="*/ 247650 h 251018"/>
              <a:gd name="connsiteX1" fmla="*/ 13279 w 165679"/>
              <a:gd name="connsiteY1" fmla="*/ 200025 h 251018"/>
              <a:gd name="connsiteX2" fmla="*/ 22804 w 165679"/>
              <a:gd name="connsiteY2" fmla="*/ 171450 h 251018"/>
              <a:gd name="connsiteX3" fmla="*/ 60904 w 165679"/>
              <a:gd name="connsiteY3" fmla="*/ 0 h 251018"/>
              <a:gd name="connsiteX4" fmla="*/ 137104 w 165679"/>
              <a:gd name="connsiteY4" fmla="*/ 38100 h 251018"/>
              <a:gd name="connsiteX5" fmla="*/ 156154 w 165679"/>
              <a:gd name="connsiteY5" fmla="*/ 95250 h 251018"/>
              <a:gd name="connsiteX6" fmla="*/ 165679 w 165679"/>
              <a:gd name="connsiteY6" fmla="*/ 123825 h 251018"/>
              <a:gd name="connsiteX7" fmla="*/ 156154 w 165679"/>
              <a:gd name="connsiteY7" fmla="*/ 190500 h 251018"/>
              <a:gd name="connsiteX8" fmla="*/ 79954 w 165679"/>
              <a:gd name="connsiteY8" fmla="*/ 238125 h 251018"/>
              <a:gd name="connsiteX9" fmla="*/ 3754 w 165679"/>
              <a:gd name="connsiteY9" fmla="*/ 247650 h 25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679" h="251018">
                <a:moveTo>
                  <a:pt x="3754" y="247650"/>
                </a:moveTo>
                <a:cubicBezTo>
                  <a:pt x="-7358" y="241300"/>
                  <a:pt x="9352" y="215731"/>
                  <a:pt x="13279" y="200025"/>
                </a:cubicBezTo>
                <a:cubicBezTo>
                  <a:pt x="15714" y="190285"/>
                  <a:pt x="21805" y="181440"/>
                  <a:pt x="22804" y="171450"/>
                </a:cubicBezTo>
                <a:cubicBezTo>
                  <a:pt x="40243" y="-2939"/>
                  <a:pt x="-20325" y="27076"/>
                  <a:pt x="60904" y="0"/>
                </a:cubicBezTo>
                <a:cubicBezTo>
                  <a:pt x="111270" y="8394"/>
                  <a:pt x="118056" y="-4758"/>
                  <a:pt x="137104" y="38100"/>
                </a:cubicBezTo>
                <a:cubicBezTo>
                  <a:pt x="145259" y="56450"/>
                  <a:pt x="149804" y="76200"/>
                  <a:pt x="156154" y="95250"/>
                </a:cubicBezTo>
                <a:lnTo>
                  <a:pt x="165679" y="123825"/>
                </a:lnTo>
                <a:cubicBezTo>
                  <a:pt x="162504" y="146050"/>
                  <a:pt x="162605" y="168996"/>
                  <a:pt x="156154" y="190500"/>
                </a:cubicBezTo>
                <a:cubicBezTo>
                  <a:pt x="144414" y="229633"/>
                  <a:pt x="115603" y="226242"/>
                  <a:pt x="79954" y="238125"/>
                </a:cubicBezTo>
                <a:cubicBezTo>
                  <a:pt x="39331" y="251666"/>
                  <a:pt x="14866" y="254000"/>
                  <a:pt x="3754" y="24765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323528" y="5266780"/>
            <a:ext cx="145468" cy="266058"/>
          </a:xfrm>
          <a:custGeom>
            <a:avLst/>
            <a:gdLst>
              <a:gd name="connsiteX0" fmla="*/ 116893 w 145468"/>
              <a:gd name="connsiteY0" fmla="*/ 0 h 266058"/>
              <a:gd name="connsiteX1" fmla="*/ 12118 w 145468"/>
              <a:gd name="connsiteY1" fmla="*/ 9525 h 266058"/>
              <a:gd name="connsiteX2" fmla="*/ 2593 w 145468"/>
              <a:gd name="connsiteY2" fmla="*/ 38100 h 266058"/>
              <a:gd name="connsiteX3" fmla="*/ 40693 w 145468"/>
              <a:gd name="connsiteY3" fmla="*/ 142875 h 266058"/>
              <a:gd name="connsiteX4" fmla="*/ 78793 w 145468"/>
              <a:gd name="connsiteY4" fmla="*/ 133350 h 266058"/>
              <a:gd name="connsiteX5" fmla="*/ 21643 w 145468"/>
              <a:gd name="connsiteY5" fmla="*/ 142875 h 266058"/>
              <a:gd name="connsiteX6" fmla="*/ 12118 w 145468"/>
              <a:gd name="connsiteY6" fmla="*/ 171450 h 266058"/>
              <a:gd name="connsiteX7" fmla="*/ 31168 w 145468"/>
              <a:gd name="connsiteY7" fmla="*/ 228600 h 266058"/>
              <a:gd name="connsiteX8" fmla="*/ 145468 w 145468"/>
              <a:gd name="connsiteY8" fmla="*/ 257175 h 266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5468" h="266058">
                <a:moveTo>
                  <a:pt x="116893" y="0"/>
                </a:moveTo>
                <a:cubicBezTo>
                  <a:pt x="81968" y="3175"/>
                  <a:pt x="45387" y="-1565"/>
                  <a:pt x="12118" y="9525"/>
                </a:cubicBezTo>
                <a:cubicBezTo>
                  <a:pt x="2593" y="12700"/>
                  <a:pt x="2593" y="28060"/>
                  <a:pt x="2593" y="38100"/>
                </a:cubicBezTo>
                <a:cubicBezTo>
                  <a:pt x="2593" y="139832"/>
                  <a:pt x="-14841" y="124364"/>
                  <a:pt x="40693" y="142875"/>
                </a:cubicBezTo>
                <a:cubicBezTo>
                  <a:pt x="53393" y="139700"/>
                  <a:pt x="91884" y="133350"/>
                  <a:pt x="78793" y="133350"/>
                </a:cubicBezTo>
                <a:cubicBezTo>
                  <a:pt x="59480" y="133350"/>
                  <a:pt x="38411" y="133293"/>
                  <a:pt x="21643" y="142875"/>
                </a:cubicBezTo>
                <a:cubicBezTo>
                  <a:pt x="12926" y="147856"/>
                  <a:pt x="15293" y="161925"/>
                  <a:pt x="12118" y="171450"/>
                </a:cubicBezTo>
                <a:lnTo>
                  <a:pt x="31168" y="228600"/>
                </a:lnTo>
                <a:cubicBezTo>
                  <a:pt x="51737" y="290308"/>
                  <a:pt x="30653" y="257175"/>
                  <a:pt x="145468" y="2571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779912" y="5123905"/>
            <a:ext cx="117520" cy="285750"/>
          </a:xfrm>
          <a:custGeom>
            <a:avLst/>
            <a:gdLst>
              <a:gd name="connsiteX0" fmla="*/ 7572 w 117520"/>
              <a:gd name="connsiteY0" fmla="*/ 285750 h 285750"/>
              <a:gd name="connsiteX1" fmla="*/ 112347 w 117520"/>
              <a:gd name="connsiteY1" fmla="*/ 0 h 285750"/>
              <a:gd name="connsiteX2" fmla="*/ 36147 w 117520"/>
              <a:gd name="connsiteY2" fmla="*/ 9525 h 285750"/>
              <a:gd name="connsiteX3" fmla="*/ 26622 w 117520"/>
              <a:gd name="connsiteY3" fmla="*/ 38100 h 285750"/>
              <a:gd name="connsiteX4" fmla="*/ 45672 w 117520"/>
              <a:gd name="connsiteY4" fmla="*/ 133350 h 285750"/>
              <a:gd name="connsiteX5" fmla="*/ 102822 w 117520"/>
              <a:gd name="connsiteY5" fmla="*/ 13335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520" h="285750">
                <a:moveTo>
                  <a:pt x="7572" y="285750"/>
                </a:moveTo>
                <a:cubicBezTo>
                  <a:pt x="24235" y="44137"/>
                  <a:pt x="-63747" y="0"/>
                  <a:pt x="112347" y="0"/>
                </a:cubicBezTo>
                <a:cubicBezTo>
                  <a:pt x="137945" y="0"/>
                  <a:pt x="61547" y="6350"/>
                  <a:pt x="36147" y="9525"/>
                </a:cubicBezTo>
                <a:cubicBezTo>
                  <a:pt x="32972" y="19050"/>
                  <a:pt x="28418" y="28222"/>
                  <a:pt x="26622" y="38100"/>
                </a:cubicBezTo>
                <a:cubicBezTo>
                  <a:pt x="19557" y="76957"/>
                  <a:pt x="-5937" y="121881"/>
                  <a:pt x="45672" y="133350"/>
                </a:cubicBezTo>
                <a:cubicBezTo>
                  <a:pt x="64268" y="137483"/>
                  <a:pt x="83772" y="133350"/>
                  <a:pt x="102822" y="13335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754746" y="4053185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3057550" y="4053185"/>
            <a:ext cx="581025" cy="142875"/>
          </a:xfrm>
          <a:custGeom>
            <a:avLst/>
            <a:gdLst>
              <a:gd name="connsiteX0" fmla="*/ 95250 w 581025"/>
              <a:gd name="connsiteY0" fmla="*/ 38100 h 142875"/>
              <a:gd name="connsiteX1" fmla="*/ 19050 w 581025"/>
              <a:gd name="connsiteY1" fmla="*/ 19050 h 142875"/>
              <a:gd name="connsiteX2" fmla="*/ 0 w 581025"/>
              <a:gd name="connsiteY2" fmla="*/ 76200 h 142875"/>
              <a:gd name="connsiteX3" fmla="*/ 9525 w 581025"/>
              <a:gd name="connsiteY3" fmla="*/ 133350 h 142875"/>
              <a:gd name="connsiteX4" fmla="*/ 38100 w 581025"/>
              <a:gd name="connsiteY4" fmla="*/ 142875 h 142875"/>
              <a:gd name="connsiteX5" fmla="*/ 152400 w 581025"/>
              <a:gd name="connsiteY5" fmla="*/ 133350 h 142875"/>
              <a:gd name="connsiteX6" fmla="*/ 200025 w 581025"/>
              <a:gd name="connsiteY6" fmla="*/ 85725 h 142875"/>
              <a:gd name="connsiteX7" fmla="*/ 257175 w 581025"/>
              <a:gd name="connsiteY7" fmla="*/ 28575 h 142875"/>
              <a:gd name="connsiteX8" fmla="*/ 285750 w 581025"/>
              <a:gd name="connsiteY8" fmla="*/ 0 h 142875"/>
              <a:gd name="connsiteX9" fmla="*/ 295275 w 581025"/>
              <a:gd name="connsiteY9" fmla="*/ 28575 h 142875"/>
              <a:gd name="connsiteX10" fmla="*/ 304800 w 581025"/>
              <a:gd name="connsiteY10" fmla="*/ 85725 h 142875"/>
              <a:gd name="connsiteX11" fmla="*/ 314325 w 581025"/>
              <a:gd name="connsiteY11" fmla="*/ 57150 h 142875"/>
              <a:gd name="connsiteX12" fmla="*/ 342900 w 581025"/>
              <a:gd name="connsiteY12" fmla="*/ 38100 h 142875"/>
              <a:gd name="connsiteX13" fmla="*/ 371475 w 581025"/>
              <a:gd name="connsiteY13" fmla="*/ 66675 h 142875"/>
              <a:gd name="connsiteX14" fmla="*/ 381000 w 581025"/>
              <a:gd name="connsiteY14" fmla="*/ 123825 h 142875"/>
              <a:gd name="connsiteX15" fmla="*/ 400050 w 581025"/>
              <a:gd name="connsiteY15" fmla="*/ 95250 h 142875"/>
              <a:gd name="connsiteX16" fmla="*/ 428625 w 581025"/>
              <a:gd name="connsiteY16" fmla="*/ 76200 h 142875"/>
              <a:gd name="connsiteX17" fmla="*/ 457200 w 581025"/>
              <a:gd name="connsiteY17" fmla="*/ 85725 h 142875"/>
              <a:gd name="connsiteX18" fmla="*/ 504825 w 581025"/>
              <a:gd name="connsiteY18" fmla="*/ 123825 h 142875"/>
              <a:gd name="connsiteX19" fmla="*/ 571500 w 581025"/>
              <a:gd name="connsiteY19" fmla="*/ 47625 h 142875"/>
              <a:gd name="connsiteX20" fmla="*/ 581025 w 581025"/>
              <a:gd name="connsiteY20" fmla="*/ 19050 h 14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1025" h="142875">
                <a:moveTo>
                  <a:pt x="95250" y="38100"/>
                </a:moveTo>
                <a:cubicBezTo>
                  <a:pt x="84389" y="31583"/>
                  <a:pt x="40581" y="-11094"/>
                  <a:pt x="19050" y="19050"/>
                </a:cubicBezTo>
                <a:cubicBezTo>
                  <a:pt x="7378" y="35390"/>
                  <a:pt x="0" y="76200"/>
                  <a:pt x="0" y="76200"/>
                </a:cubicBezTo>
                <a:cubicBezTo>
                  <a:pt x="3175" y="95250"/>
                  <a:pt x="-57" y="116582"/>
                  <a:pt x="9525" y="133350"/>
                </a:cubicBezTo>
                <a:cubicBezTo>
                  <a:pt x="14506" y="142067"/>
                  <a:pt x="28060" y="142875"/>
                  <a:pt x="38100" y="142875"/>
                </a:cubicBezTo>
                <a:cubicBezTo>
                  <a:pt x="76332" y="142875"/>
                  <a:pt x="114300" y="136525"/>
                  <a:pt x="152400" y="133350"/>
                </a:cubicBezTo>
                <a:cubicBezTo>
                  <a:pt x="211282" y="94095"/>
                  <a:pt x="153843" y="137680"/>
                  <a:pt x="200025" y="85725"/>
                </a:cubicBezTo>
                <a:cubicBezTo>
                  <a:pt x="217923" y="65589"/>
                  <a:pt x="238125" y="47625"/>
                  <a:pt x="257175" y="28575"/>
                </a:cubicBezTo>
                <a:lnTo>
                  <a:pt x="285750" y="0"/>
                </a:lnTo>
                <a:cubicBezTo>
                  <a:pt x="288925" y="9525"/>
                  <a:pt x="293097" y="18774"/>
                  <a:pt x="295275" y="28575"/>
                </a:cubicBezTo>
                <a:cubicBezTo>
                  <a:pt x="299465" y="47428"/>
                  <a:pt x="294087" y="69656"/>
                  <a:pt x="304800" y="85725"/>
                </a:cubicBezTo>
                <a:cubicBezTo>
                  <a:pt x="310369" y="94079"/>
                  <a:pt x="308053" y="64990"/>
                  <a:pt x="314325" y="57150"/>
                </a:cubicBezTo>
                <a:cubicBezTo>
                  <a:pt x="321476" y="48211"/>
                  <a:pt x="333375" y="44450"/>
                  <a:pt x="342900" y="38100"/>
                </a:cubicBezTo>
                <a:cubicBezTo>
                  <a:pt x="352425" y="47625"/>
                  <a:pt x="366004" y="54366"/>
                  <a:pt x="371475" y="66675"/>
                </a:cubicBezTo>
                <a:cubicBezTo>
                  <a:pt x="379319" y="84323"/>
                  <a:pt x="367344" y="110169"/>
                  <a:pt x="381000" y="123825"/>
                </a:cubicBezTo>
                <a:cubicBezTo>
                  <a:pt x="389095" y="131920"/>
                  <a:pt x="391955" y="103345"/>
                  <a:pt x="400050" y="95250"/>
                </a:cubicBezTo>
                <a:cubicBezTo>
                  <a:pt x="408145" y="87155"/>
                  <a:pt x="419100" y="82550"/>
                  <a:pt x="428625" y="76200"/>
                </a:cubicBezTo>
                <a:cubicBezTo>
                  <a:pt x="438150" y="79375"/>
                  <a:pt x="451631" y="77371"/>
                  <a:pt x="457200" y="85725"/>
                </a:cubicBezTo>
                <a:cubicBezTo>
                  <a:pt x="493477" y="140140"/>
                  <a:pt x="431463" y="142165"/>
                  <a:pt x="504825" y="123825"/>
                </a:cubicBezTo>
                <a:cubicBezTo>
                  <a:pt x="538162" y="101600"/>
                  <a:pt x="555625" y="95250"/>
                  <a:pt x="571500" y="47625"/>
                </a:cubicBezTo>
                <a:lnTo>
                  <a:pt x="581025" y="1905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9" name="Skupina 18"/>
          <p:cNvGrpSpPr/>
          <p:nvPr/>
        </p:nvGrpSpPr>
        <p:grpSpPr>
          <a:xfrm>
            <a:off x="1824164" y="4036300"/>
            <a:ext cx="429491" cy="290946"/>
            <a:chOff x="2064327" y="4405745"/>
            <a:chExt cx="429491" cy="290946"/>
          </a:xfrm>
        </p:grpSpPr>
        <p:sp>
          <p:nvSpPr>
            <p:cNvPr id="16" name="Volný tvar 15"/>
            <p:cNvSpPr/>
            <p:nvPr/>
          </p:nvSpPr>
          <p:spPr>
            <a:xfrm>
              <a:off x="2064327" y="4405745"/>
              <a:ext cx="110837" cy="221673"/>
            </a:xfrm>
            <a:custGeom>
              <a:avLst/>
              <a:gdLst>
                <a:gd name="connsiteX0" fmla="*/ 0 w 110837"/>
                <a:gd name="connsiteY0" fmla="*/ 124691 h 221673"/>
                <a:gd name="connsiteX1" fmla="*/ 55418 w 110837"/>
                <a:gd name="connsiteY1" fmla="*/ 55419 h 221673"/>
                <a:gd name="connsiteX2" fmla="*/ 110837 w 110837"/>
                <a:gd name="connsiteY2" fmla="*/ 0 h 221673"/>
                <a:gd name="connsiteX3" fmla="*/ 96982 w 110837"/>
                <a:gd name="connsiteY3" fmla="*/ 83128 h 221673"/>
                <a:gd name="connsiteX4" fmla="*/ 69273 w 110837"/>
                <a:gd name="connsiteY4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837" h="221673">
                  <a:moveTo>
                    <a:pt x="0" y="124691"/>
                  </a:moveTo>
                  <a:cubicBezTo>
                    <a:pt x="18473" y="101600"/>
                    <a:pt x="35772" y="77520"/>
                    <a:pt x="55418" y="55419"/>
                  </a:cubicBezTo>
                  <a:cubicBezTo>
                    <a:pt x="72774" y="35893"/>
                    <a:pt x="110837" y="0"/>
                    <a:pt x="110837" y="0"/>
                  </a:cubicBezTo>
                  <a:cubicBezTo>
                    <a:pt x="106219" y="27709"/>
                    <a:pt x="103795" y="55875"/>
                    <a:pt x="96982" y="83128"/>
                  </a:cubicBezTo>
                  <a:cubicBezTo>
                    <a:pt x="63431" y="217329"/>
                    <a:pt x="69273" y="115828"/>
                    <a:pt x="69273" y="22167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Volný tvar 16"/>
            <p:cNvSpPr/>
            <p:nvPr/>
          </p:nvSpPr>
          <p:spPr>
            <a:xfrm>
              <a:off x="2381339" y="4446249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Volný tvar 17"/>
            <p:cNvSpPr/>
            <p:nvPr/>
          </p:nvSpPr>
          <p:spPr>
            <a:xfrm>
              <a:off x="2204589" y="4431334"/>
              <a:ext cx="112479" cy="250442"/>
            </a:xfrm>
            <a:custGeom>
              <a:avLst/>
              <a:gdLst>
                <a:gd name="connsiteX0" fmla="*/ 70916 w 112479"/>
                <a:gd name="connsiteY0" fmla="*/ 1060 h 250442"/>
                <a:gd name="connsiteX1" fmla="*/ 15497 w 112479"/>
                <a:gd name="connsiteY1" fmla="*/ 70333 h 250442"/>
                <a:gd name="connsiteX2" fmla="*/ 15497 w 112479"/>
                <a:gd name="connsiteY2" fmla="*/ 222733 h 250442"/>
                <a:gd name="connsiteX3" fmla="*/ 57061 w 112479"/>
                <a:gd name="connsiteY3" fmla="*/ 250442 h 250442"/>
                <a:gd name="connsiteX4" fmla="*/ 84770 w 112479"/>
                <a:gd name="connsiteY4" fmla="*/ 208878 h 250442"/>
                <a:gd name="connsiteX5" fmla="*/ 112479 w 112479"/>
                <a:gd name="connsiteY5" fmla="*/ 125751 h 250442"/>
                <a:gd name="connsiteX6" fmla="*/ 70916 w 112479"/>
                <a:gd name="connsiteY6" fmla="*/ 1060 h 2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479" h="250442">
                  <a:moveTo>
                    <a:pt x="70916" y="1060"/>
                  </a:moveTo>
                  <a:cubicBezTo>
                    <a:pt x="54752" y="-8176"/>
                    <a:pt x="31170" y="45257"/>
                    <a:pt x="15497" y="70333"/>
                  </a:cubicBezTo>
                  <a:cubicBezTo>
                    <a:pt x="-10640" y="112151"/>
                    <a:pt x="1129" y="186812"/>
                    <a:pt x="15497" y="222733"/>
                  </a:cubicBezTo>
                  <a:cubicBezTo>
                    <a:pt x="21681" y="238193"/>
                    <a:pt x="43206" y="241206"/>
                    <a:pt x="57061" y="250442"/>
                  </a:cubicBezTo>
                  <a:cubicBezTo>
                    <a:pt x="66297" y="236587"/>
                    <a:pt x="78007" y="224094"/>
                    <a:pt x="84770" y="208878"/>
                  </a:cubicBezTo>
                  <a:cubicBezTo>
                    <a:pt x="96632" y="182188"/>
                    <a:pt x="112479" y="125751"/>
                    <a:pt x="112479" y="125751"/>
                  </a:cubicBezTo>
                  <a:cubicBezTo>
                    <a:pt x="97479" y="5750"/>
                    <a:pt x="87080" y="10296"/>
                    <a:pt x="70916" y="106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0" name="Volný tvar 19"/>
          <p:cNvSpPr/>
          <p:nvPr/>
        </p:nvSpPr>
        <p:spPr>
          <a:xfrm>
            <a:off x="2329481" y="4026406"/>
            <a:ext cx="79292" cy="79727"/>
          </a:xfrm>
          <a:custGeom>
            <a:avLst/>
            <a:gdLst>
              <a:gd name="connsiteX0" fmla="*/ 20032 w 79292"/>
              <a:gd name="connsiteY0" fmla="*/ 2934 h 79727"/>
              <a:gd name="connsiteX1" fmla="*/ 6178 w 79292"/>
              <a:gd name="connsiteY1" fmla="*/ 72206 h 79727"/>
              <a:gd name="connsiteX2" fmla="*/ 75451 w 79292"/>
              <a:gd name="connsiteY2" fmla="*/ 58352 h 79727"/>
              <a:gd name="connsiteX3" fmla="*/ 61596 w 79292"/>
              <a:gd name="connsiteY3" fmla="*/ 16788 h 79727"/>
              <a:gd name="connsiteX4" fmla="*/ 20032 w 79292"/>
              <a:gd name="connsiteY4" fmla="*/ 2934 h 7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92" h="79727">
                <a:moveTo>
                  <a:pt x="20032" y="2934"/>
                </a:moveTo>
                <a:cubicBezTo>
                  <a:pt x="10796" y="12170"/>
                  <a:pt x="-10473" y="55555"/>
                  <a:pt x="6178" y="72206"/>
                </a:cubicBezTo>
                <a:cubicBezTo>
                  <a:pt x="22829" y="88857"/>
                  <a:pt x="58800" y="75003"/>
                  <a:pt x="75451" y="58352"/>
                </a:cubicBezTo>
                <a:cubicBezTo>
                  <a:pt x="85778" y="48025"/>
                  <a:pt x="73279" y="25550"/>
                  <a:pt x="61596" y="16788"/>
                </a:cubicBezTo>
                <a:cubicBezTo>
                  <a:pt x="50512" y="8475"/>
                  <a:pt x="29268" y="-6302"/>
                  <a:pt x="20032" y="2934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1801091" y="3837709"/>
            <a:ext cx="568036" cy="124691"/>
          </a:xfrm>
          <a:custGeom>
            <a:avLst/>
            <a:gdLst>
              <a:gd name="connsiteX0" fmla="*/ 0 w 568036"/>
              <a:gd name="connsiteY0" fmla="*/ 27709 h 124691"/>
              <a:gd name="connsiteX1" fmla="*/ 152400 w 568036"/>
              <a:gd name="connsiteY1" fmla="*/ 96982 h 124691"/>
              <a:gd name="connsiteX2" fmla="*/ 193964 w 568036"/>
              <a:gd name="connsiteY2" fmla="*/ 110836 h 124691"/>
              <a:gd name="connsiteX3" fmla="*/ 235527 w 568036"/>
              <a:gd name="connsiteY3" fmla="*/ 124691 h 124691"/>
              <a:gd name="connsiteX4" fmla="*/ 401782 w 568036"/>
              <a:gd name="connsiteY4" fmla="*/ 110836 h 124691"/>
              <a:gd name="connsiteX5" fmla="*/ 484909 w 568036"/>
              <a:gd name="connsiteY5" fmla="*/ 83127 h 124691"/>
              <a:gd name="connsiteX6" fmla="*/ 512618 w 568036"/>
              <a:gd name="connsiteY6" fmla="*/ 41564 h 124691"/>
              <a:gd name="connsiteX7" fmla="*/ 568036 w 568036"/>
              <a:gd name="connsiteY7" fmla="*/ 0 h 12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8036" h="124691">
                <a:moveTo>
                  <a:pt x="0" y="27709"/>
                </a:moveTo>
                <a:cubicBezTo>
                  <a:pt x="94316" y="84299"/>
                  <a:pt x="43729" y="60759"/>
                  <a:pt x="152400" y="96982"/>
                </a:cubicBezTo>
                <a:lnTo>
                  <a:pt x="193964" y="110836"/>
                </a:lnTo>
                <a:lnTo>
                  <a:pt x="235527" y="124691"/>
                </a:lnTo>
                <a:cubicBezTo>
                  <a:pt x="290945" y="120073"/>
                  <a:pt x="346928" y="119978"/>
                  <a:pt x="401782" y="110836"/>
                </a:cubicBezTo>
                <a:cubicBezTo>
                  <a:pt x="430592" y="106034"/>
                  <a:pt x="484909" y="83127"/>
                  <a:pt x="484909" y="83127"/>
                </a:cubicBezTo>
                <a:cubicBezTo>
                  <a:pt x="494145" y="69273"/>
                  <a:pt x="499616" y="51966"/>
                  <a:pt x="512618" y="41564"/>
                </a:cubicBezTo>
                <a:cubicBezTo>
                  <a:pt x="583950" y="-15501"/>
                  <a:pt x="533529" y="69016"/>
                  <a:pt x="568036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3546764" y="5140036"/>
            <a:ext cx="651163" cy="637309"/>
          </a:xfrm>
          <a:custGeom>
            <a:avLst/>
            <a:gdLst>
              <a:gd name="connsiteX0" fmla="*/ 0 w 651163"/>
              <a:gd name="connsiteY0" fmla="*/ 0 h 637309"/>
              <a:gd name="connsiteX1" fmla="*/ 69272 w 651163"/>
              <a:gd name="connsiteY1" fmla="*/ 55419 h 637309"/>
              <a:gd name="connsiteX2" fmla="*/ 83127 w 651163"/>
              <a:gd name="connsiteY2" fmla="*/ 96982 h 637309"/>
              <a:gd name="connsiteX3" fmla="*/ 138545 w 651163"/>
              <a:gd name="connsiteY3" fmla="*/ 180109 h 637309"/>
              <a:gd name="connsiteX4" fmla="*/ 249381 w 651163"/>
              <a:gd name="connsiteY4" fmla="*/ 290946 h 637309"/>
              <a:gd name="connsiteX5" fmla="*/ 318654 w 651163"/>
              <a:gd name="connsiteY5" fmla="*/ 346364 h 637309"/>
              <a:gd name="connsiteX6" fmla="*/ 360218 w 651163"/>
              <a:gd name="connsiteY6" fmla="*/ 387928 h 637309"/>
              <a:gd name="connsiteX7" fmla="*/ 401781 w 651163"/>
              <a:gd name="connsiteY7" fmla="*/ 415637 h 637309"/>
              <a:gd name="connsiteX8" fmla="*/ 471054 w 651163"/>
              <a:gd name="connsiteY8" fmla="*/ 484909 h 637309"/>
              <a:gd name="connsiteX9" fmla="*/ 498763 w 651163"/>
              <a:gd name="connsiteY9" fmla="*/ 512619 h 637309"/>
              <a:gd name="connsiteX10" fmla="*/ 581891 w 651163"/>
              <a:gd name="connsiteY10" fmla="*/ 568037 h 637309"/>
              <a:gd name="connsiteX11" fmla="*/ 651163 w 651163"/>
              <a:gd name="connsiteY11" fmla="*/ 637309 h 63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1163" h="637309">
                <a:moveTo>
                  <a:pt x="0" y="0"/>
                </a:moveTo>
                <a:cubicBezTo>
                  <a:pt x="23091" y="18473"/>
                  <a:pt x="50028" y="32967"/>
                  <a:pt x="69272" y="55419"/>
                </a:cubicBezTo>
                <a:cubicBezTo>
                  <a:pt x="78776" y="66507"/>
                  <a:pt x="76035" y="84216"/>
                  <a:pt x="83127" y="96982"/>
                </a:cubicBezTo>
                <a:cubicBezTo>
                  <a:pt x="99300" y="126093"/>
                  <a:pt x="114997" y="156561"/>
                  <a:pt x="138545" y="180109"/>
                </a:cubicBezTo>
                <a:lnTo>
                  <a:pt x="249381" y="290946"/>
                </a:lnTo>
                <a:cubicBezTo>
                  <a:pt x="329989" y="371554"/>
                  <a:pt x="213801" y="258986"/>
                  <a:pt x="318654" y="346364"/>
                </a:cubicBezTo>
                <a:cubicBezTo>
                  <a:pt x="333706" y="358907"/>
                  <a:pt x="345166" y="375385"/>
                  <a:pt x="360218" y="387928"/>
                </a:cubicBezTo>
                <a:cubicBezTo>
                  <a:pt x="373010" y="398588"/>
                  <a:pt x="389250" y="404672"/>
                  <a:pt x="401781" y="415637"/>
                </a:cubicBezTo>
                <a:cubicBezTo>
                  <a:pt x="426357" y="437141"/>
                  <a:pt x="447963" y="461818"/>
                  <a:pt x="471054" y="484909"/>
                </a:cubicBezTo>
                <a:cubicBezTo>
                  <a:pt x="480291" y="494146"/>
                  <a:pt x="487894" y="505373"/>
                  <a:pt x="498763" y="512619"/>
                </a:cubicBezTo>
                <a:cubicBezTo>
                  <a:pt x="526472" y="531092"/>
                  <a:pt x="558343" y="544489"/>
                  <a:pt x="581891" y="568037"/>
                </a:cubicBezTo>
                <a:lnTo>
                  <a:pt x="651163" y="637309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3893127" y="5514109"/>
            <a:ext cx="138546" cy="166255"/>
          </a:xfrm>
          <a:custGeom>
            <a:avLst/>
            <a:gdLst>
              <a:gd name="connsiteX0" fmla="*/ 0 w 138546"/>
              <a:gd name="connsiteY0" fmla="*/ 166255 h 166255"/>
              <a:gd name="connsiteX1" fmla="*/ 55418 w 138546"/>
              <a:gd name="connsiteY1" fmla="*/ 96982 h 166255"/>
              <a:gd name="connsiteX2" fmla="*/ 83128 w 138546"/>
              <a:gd name="connsiteY2" fmla="*/ 69273 h 166255"/>
              <a:gd name="connsiteX3" fmla="*/ 138546 w 138546"/>
              <a:gd name="connsiteY3" fmla="*/ 0 h 166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546" h="166255">
                <a:moveTo>
                  <a:pt x="0" y="166255"/>
                </a:moveTo>
                <a:cubicBezTo>
                  <a:pt x="18473" y="143164"/>
                  <a:pt x="36173" y="119434"/>
                  <a:pt x="55418" y="96982"/>
                </a:cubicBezTo>
                <a:cubicBezTo>
                  <a:pt x="63919" y="87064"/>
                  <a:pt x="74968" y="79473"/>
                  <a:pt x="83128" y="69273"/>
                </a:cubicBezTo>
                <a:cubicBezTo>
                  <a:pt x="153043" y="-18120"/>
                  <a:pt x="71638" y="66908"/>
                  <a:pt x="138546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3796145" y="5874327"/>
            <a:ext cx="193964" cy="290946"/>
          </a:xfrm>
          <a:custGeom>
            <a:avLst/>
            <a:gdLst>
              <a:gd name="connsiteX0" fmla="*/ 193964 w 193964"/>
              <a:gd name="connsiteY0" fmla="*/ 0 h 290946"/>
              <a:gd name="connsiteX1" fmla="*/ 166255 w 193964"/>
              <a:gd name="connsiteY1" fmla="*/ 69273 h 290946"/>
              <a:gd name="connsiteX2" fmla="*/ 110837 w 193964"/>
              <a:gd name="connsiteY2" fmla="*/ 152400 h 290946"/>
              <a:gd name="connsiteX3" fmla="*/ 83128 w 193964"/>
              <a:gd name="connsiteY3" fmla="*/ 193964 h 290946"/>
              <a:gd name="connsiteX4" fmla="*/ 27710 w 193964"/>
              <a:gd name="connsiteY4" fmla="*/ 277091 h 290946"/>
              <a:gd name="connsiteX5" fmla="*/ 0 w 193964"/>
              <a:gd name="connsiteY5" fmla="*/ 290946 h 290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964" h="290946">
                <a:moveTo>
                  <a:pt x="193964" y="0"/>
                </a:moveTo>
                <a:cubicBezTo>
                  <a:pt x="184728" y="23091"/>
                  <a:pt x="178164" y="47440"/>
                  <a:pt x="166255" y="69273"/>
                </a:cubicBezTo>
                <a:cubicBezTo>
                  <a:pt x="150308" y="98509"/>
                  <a:pt x="129310" y="124691"/>
                  <a:pt x="110837" y="152400"/>
                </a:cubicBezTo>
                <a:lnTo>
                  <a:pt x="83128" y="193964"/>
                </a:lnTo>
                <a:cubicBezTo>
                  <a:pt x="83128" y="193965"/>
                  <a:pt x="27711" y="277090"/>
                  <a:pt x="27710" y="277091"/>
                </a:cubicBezTo>
                <a:lnTo>
                  <a:pt x="0" y="29094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3823855" y="5943600"/>
            <a:ext cx="138545" cy="249382"/>
          </a:xfrm>
          <a:custGeom>
            <a:avLst/>
            <a:gdLst>
              <a:gd name="connsiteX0" fmla="*/ 0 w 138545"/>
              <a:gd name="connsiteY0" fmla="*/ 0 h 249382"/>
              <a:gd name="connsiteX1" fmla="*/ 27709 w 138545"/>
              <a:gd name="connsiteY1" fmla="*/ 110836 h 249382"/>
              <a:gd name="connsiteX2" fmla="*/ 69272 w 138545"/>
              <a:gd name="connsiteY2" fmla="*/ 138545 h 249382"/>
              <a:gd name="connsiteX3" fmla="*/ 83127 w 138545"/>
              <a:gd name="connsiteY3" fmla="*/ 180109 h 249382"/>
              <a:gd name="connsiteX4" fmla="*/ 124690 w 138545"/>
              <a:gd name="connsiteY4" fmla="*/ 221673 h 249382"/>
              <a:gd name="connsiteX5" fmla="*/ 138545 w 138545"/>
              <a:gd name="connsiteY5" fmla="*/ 249382 h 249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545" h="249382">
                <a:moveTo>
                  <a:pt x="0" y="0"/>
                </a:moveTo>
                <a:cubicBezTo>
                  <a:pt x="691" y="3454"/>
                  <a:pt x="16347" y="96633"/>
                  <a:pt x="27709" y="110836"/>
                </a:cubicBezTo>
                <a:cubicBezTo>
                  <a:pt x="38111" y="123838"/>
                  <a:pt x="55418" y="129309"/>
                  <a:pt x="69272" y="138545"/>
                </a:cubicBezTo>
                <a:cubicBezTo>
                  <a:pt x="73890" y="152400"/>
                  <a:pt x="75026" y="167958"/>
                  <a:pt x="83127" y="180109"/>
                </a:cubicBezTo>
                <a:cubicBezTo>
                  <a:pt x="93995" y="196412"/>
                  <a:pt x="112450" y="206373"/>
                  <a:pt x="124690" y="221673"/>
                </a:cubicBezTo>
                <a:cubicBezTo>
                  <a:pt x="131141" y="229737"/>
                  <a:pt x="133927" y="240146"/>
                  <a:pt x="138545" y="24938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 rot="10567300">
            <a:off x="2517702" y="4876255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2124395" y="5305107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468996" y="3980701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Volný tvar 28"/>
          <p:cNvSpPr/>
          <p:nvPr/>
        </p:nvSpPr>
        <p:spPr>
          <a:xfrm>
            <a:off x="2771800" y="3980702"/>
            <a:ext cx="142875" cy="221323"/>
          </a:xfrm>
          <a:custGeom>
            <a:avLst/>
            <a:gdLst>
              <a:gd name="connsiteX0" fmla="*/ 19050 w 142875"/>
              <a:gd name="connsiteY0" fmla="*/ 49268 h 221323"/>
              <a:gd name="connsiteX1" fmla="*/ 95250 w 142875"/>
              <a:gd name="connsiteY1" fmla="*/ 11168 h 221323"/>
              <a:gd name="connsiteX2" fmla="*/ 104775 w 142875"/>
              <a:gd name="connsiteY2" fmla="*/ 49268 h 221323"/>
              <a:gd name="connsiteX3" fmla="*/ 95250 w 142875"/>
              <a:gd name="connsiteY3" fmla="*/ 96893 h 221323"/>
              <a:gd name="connsiteX4" fmla="*/ 142875 w 142875"/>
              <a:gd name="connsiteY4" fmla="*/ 144518 h 221323"/>
              <a:gd name="connsiteX5" fmla="*/ 133350 w 142875"/>
              <a:gd name="connsiteY5" fmla="*/ 201668 h 221323"/>
              <a:gd name="connsiteX6" fmla="*/ 38100 w 142875"/>
              <a:gd name="connsiteY6" fmla="*/ 211193 h 221323"/>
              <a:gd name="connsiteX7" fmla="*/ 0 w 142875"/>
              <a:gd name="connsiteY7" fmla="*/ 182618 h 22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2875" h="221323">
                <a:moveTo>
                  <a:pt x="19050" y="49268"/>
                </a:moveTo>
                <a:cubicBezTo>
                  <a:pt x="28340" y="39978"/>
                  <a:pt x="65695" y="-25775"/>
                  <a:pt x="95250" y="11168"/>
                </a:cubicBezTo>
                <a:cubicBezTo>
                  <a:pt x="103428" y="21390"/>
                  <a:pt x="101600" y="36568"/>
                  <a:pt x="104775" y="49268"/>
                </a:cubicBezTo>
                <a:cubicBezTo>
                  <a:pt x="101600" y="65143"/>
                  <a:pt x="93242" y="80829"/>
                  <a:pt x="95250" y="96893"/>
                </a:cubicBezTo>
                <a:cubicBezTo>
                  <a:pt x="98136" y="119984"/>
                  <a:pt x="127289" y="134127"/>
                  <a:pt x="142875" y="144518"/>
                </a:cubicBezTo>
                <a:cubicBezTo>
                  <a:pt x="139700" y="163568"/>
                  <a:pt x="141987" y="184394"/>
                  <a:pt x="133350" y="201668"/>
                </a:cubicBezTo>
                <a:cubicBezTo>
                  <a:pt x="115498" y="237372"/>
                  <a:pt x="58443" y="214099"/>
                  <a:pt x="38100" y="211193"/>
                </a:cubicBezTo>
                <a:cubicBezTo>
                  <a:pt x="2790" y="199423"/>
                  <a:pt x="14015" y="210648"/>
                  <a:pt x="0" y="182618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90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animBg="1"/>
      <p:bldP spid="7" grpId="0" animBg="1"/>
      <p:bldP spid="8" grpId="0" animBg="1"/>
      <p:bldP spid="9" grpId="0" animBg="1"/>
      <p:bldP spid="12" grpId="0" animBg="1"/>
      <p:bldP spid="1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čítačem generovaný alternativní text: X&#10;F k&#10;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645024"/>
            <a:ext cx="2339808" cy="2591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očítačem generovaný alternativní text: 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67578"/>
            <a:ext cx="149542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Počítačem generovaný alternativní text: D&#10;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543347"/>
            <a:ext cx="19812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Počítačem generovaný alternativní text: D&#10;k&#10;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43347"/>
            <a:ext cx="2085975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62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4: Sestroj pravoúhlý trojúhelník JKL, jehož odvěsny JK a KL měří 2,5 cm a 5 cm.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24704" y="16288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Rozbor:</a:t>
            </a:r>
          </a:p>
          <a:p>
            <a:pPr marL="0" indent="0">
              <a:buNone/>
            </a:pP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Postup: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1. </m:t>
                      </m:r>
                      <m:r>
                        <a:rPr lang="cs-CZ" b="0" i="1" smtClean="0">
                          <a:latin typeface="Cambria Math"/>
                        </a:rPr>
                        <m:t>𝐾𝐿</m:t>
                      </m:r>
                      <m:r>
                        <a:rPr lang="cs-CZ" b="0" i="1" smtClean="0">
                          <a:latin typeface="Cambria Math"/>
                        </a:rPr>
                        <m:t>, </m:t>
                      </m:r>
                      <m:d>
                        <m:dPr>
                          <m:begChr m:val="|"/>
                          <m:endChr m:val="|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𝐾𝐿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=5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2. 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↔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𝐾𝐿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3. 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</a:rPr>
                        <m:t>, </m:t>
                      </m:r>
                      <m:r>
                        <a:rPr lang="cs-CZ" b="0" i="1" smtClean="0">
                          <a:latin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𝐾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, 2,5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𝑐𝑚</m:t>
                          </m:r>
                        </m:e>
                      </m:d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4. </m:t>
                      </m:r>
                      <m:r>
                        <a:rPr lang="cs-CZ" b="0" i="1" smtClean="0">
                          <a:latin typeface="Cambria Math"/>
                        </a:rPr>
                        <m:t>𝐽</m:t>
                      </m:r>
                      <m:r>
                        <a:rPr lang="cs-CZ" b="0" i="1" smtClean="0">
                          <a:latin typeface="Cambria Math"/>
                        </a:rPr>
                        <m:t>, </m:t>
                      </m:r>
                      <m:r>
                        <a:rPr lang="cs-CZ" b="0" i="1" smtClean="0">
                          <a:latin typeface="Cambria Math"/>
                        </a:rPr>
                        <m:t>𝐽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5. 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∆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𝐽𝐾𝐿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 l="-3172" t="-12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Volný tvar 5"/>
          <p:cNvSpPr/>
          <p:nvPr/>
        </p:nvSpPr>
        <p:spPr>
          <a:xfrm>
            <a:off x="1218477" y="3412056"/>
            <a:ext cx="2400102" cy="1191491"/>
          </a:xfrm>
          <a:custGeom>
            <a:avLst/>
            <a:gdLst>
              <a:gd name="connsiteX0" fmla="*/ 27709 w 2400102"/>
              <a:gd name="connsiteY0" fmla="*/ 0 h 1191491"/>
              <a:gd name="connsiteX1" fmla="*/ 0 w 2400102"/>
              <a:gd name="connsiteY1" fmla="*/ 152400 h 1191491"/>
              <a:gd name="connsiteX2" fmla="*/ 13855 w 2400102"/>
              <a:gd name="connsiteY2" fmla="*/ 1191491 h 1191491"/>
              <a:gd name="connsiteX3" fmla="*/ 2396836 w 2400102"/>
              <a:gd name="connsiteY3" fmla="*/ 1177637 h 1191491"/>
              <a:gd name="connsiteX4" fmla="*/ 2369127 w 2400102"/>
              <a:gd name="connsiteY4" fmla="*/ 1149927 h 1191491"/>
              <a:gd name="connsiteX5" fmla="*/ 2327564 w 2400102"/>
              <a:gd name="connsiteY5" fmla="*/ 1136073 h 1191491"/>
              <a:gd name="connsiteX6" fmla="*/ 2244436 w 2400102"/>
              <a:gd name="connsiteY6" fmla="*/ 1094509 h 1191491"/>
              <a:gd name="connsiteX7" fmla="*/ 2147455 w 2400102"/>
              <a:gd name="connsiteY7" fmla="*/ 1052946 h 1191491"/>
              <a:gd name="connsiteX8" fmla="*/ 2105891 w 2400102"/>
              <a:gd name="connsiteY8" fmla="*/ 1025237 h 1191491"/>
              <a:gd name="connsiteX9" fmla="*/ 2022764 w 2400102"/>
              <a:gd name="connsiteY9" fmla="*/ 997527 h 1191491"/>
              <a:gd name="connsiteX10" fmla="*/ 1939636 w 2400102"/>
              <a:gd name="connsiteY10" fmla="*/ 969818 h 1191491"/>
              <a:gd name="connsiteX11" fmla="*/ 1856509 w 2400102"/>
              <a:gd name="connsiteY11" fmla="*/ 942109 h 1191491"/>
              <a:gd name="connsiteX12" fmla="*/ 1773382 w 2400102"/>
              <a:gd name="connsiteY12" fmla="*/ 900546 h 1191491"/>
              <a:gd name="connsiteX13" fmla="*/ 1731818 w 2400102"/>
              <a:gd name="connsiteY13" fmla="*/ 872837 h 1191491"/>
              <a:gd name="connsiteX14" fmla="*/ 1634836 w 2400102"/>
              <a:gd name="connsiteY14" fmla="*/ 845127 h 1191491"/>
              <a:gd name="connsiteX15" fmla="*/ 1579418 w 2400102"/>
              <a:gd name="connsiteY15" fmla="*/ 817418 h 1191491"/>
              <a:gd name="connsiteX16" fmla="*/ 1496291 w 2400102"/>
              <a:gd name="connsiteY16" fmla="*/ 789709 h 1191491"/>
              <a:gd name="connsiteX17" fmla="*/ 1413164 w 2400102"/>
              <a:gd name="connsiteY17" fmla="*/ 748146 h 1191491"/>
              <a:gd name="connsiteX18" fmla="*/ 1371600 w 2400102"/>
              <a:gd name="connsiteY18" fmla="*/ 720437 h 1191491"/>
              <a:gd name="connsiteX19" fmla="*/ 1274618 w 2400102"/>
              <a:gd name="connsiteY19" fmla="*/ 692727 h 1191491"/>
              <a:gd name="connsiteX20" fmla="*/ 1233055 w 2400102"/>
              <a:gd name="connsiteY20" fmla="*/ 665018 h 1191491"/>
              <a:gd name="connsiteX21" fmla="*/ 1149927 w 2400102"/>
              <a:gd name="connsiteY21" fmla="*/ 637309 h 1191491"/>
              <a:gd name="connsiteX22" fmla="*/ 1108364 w 2400102"/>
              <a:gd name="connsiteY22" fmla="*/ 623455 h 1191491"/>
              <a:gd name="connsiteX23" fmla="*/ 1066800 w 2400102"/>
              <a:gd name="connsiteY23" fmla="*/ 595746 h 1191491"/>
              <a:gd name="connsiteX24" fmla="*/ 1025236 w 2400102"/>
              <a:gd name="connsiteY24" fmla="*/ 581891 h 1191491"/>
              <a:gd name="connsiteX25" fmla="*/ 900546 w 2400102"/>
              <a:gd name="connsiteY25" fmla="*/ 512618 h 1191491"/>
              <a:gd name="connsiteX26" fmla="*/ 872836 w 2400102"/>
              <a:gd name="connsiteY26" fmla="*/ 484909 h 1191491"/>
              <a:gd name="connsiteX27" fmla="*/ 748146 w 2400102"/>
              <a:gd name="connsiteY27" fmla="*/ 443346 h 1191491"/>
              <a:gd name="connsiteX28" fmla="*/ 706582 w 2400102"/>
              <a:gd name="connsiteY28" fmla="*/ 429491 h 1191491"/>
              <a:gd name="connsiteX29" fmla="*/ 623455 w 2400102"/>
              <a:gd name="connsiteY29" fmla="*/ 387927 h 1191491"/>
              <a:gd name="connsiteX30" fmla="*/ 526473 w 2400102"/>
              <a:gd name="connsiteY30" fmla="*/ 346364 h 1191491"/>
              <a:gd name="connsiteX31" fmla="*/ 484909 w 2400102"/>
              <a:gd name="connsiteY31" fmla="*/ 318655 h 1191491"/>
              <a:gd name="connsiteX32" fmla="*/ 401782 w 2400102"/>
              <a:gd name="connsiteY32" fmla="*/ 290946 h 1191491"/>
              <a:gd name="connsiteX33" fmla="*/ 277091 w 2400102"/>
              <a:gd name="connsiteY33" fmla="*/ 235527 h 1191491"/>
              <a:gd name="connsiteX34" fmla="*/ 235527 w 2400102"/>
              <a:gd name="connsiteY34" fmla="*/ 221673 h 1191491"/>
              <a:gd name="connsiteX35" fmla="*/ 152400 w 2400102"/>
              <a:gd name="connsiteY35" fmla="*/ 180109 h 1191491"/>
              <a:gd name="connsiteX36" fmla="*/ 69273 w 2400102"/>
              <a:gd name="connsiteY36" fmla="*/ 138546 h 1191491"/>
              <a:gd name="connsiteX37" fmla="*/ 13855 w 2400102"/>
              <a:gd name="connsiteY37" fmla="*/ 96982 h 1191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400102" h="1191491">
                <a:moveTo>
                  <a:pt x="27709" y="0"/>
                </a:moveTo>
                <a:cubicBezTo>
                  <a:pt x="23206" y="22517"/>
                  <a:pt x="0" y="134681"/>
                  <a:pt x="0" y="152400"/>
                </a:cubicBezTo>
                <a:cubicBezTo>
                  <a:pt x="0" y="498794"/>
                  <a:pt x="9237" y="845127"/>
                  <a:pt x="13855" y="1191491"/>
                </a:cubicBezTo>
                <a:lnTo>
                  <a:pt x="2396836" y="1177637"/>
                </a:lnTo>
                <a:cubicBezTo>
                  <a:pt x="2409896" y="1177407"/>
                  <a:pt x="2380328" y="1156648"/>
                  <a:pt x="2369127" y="1149927"/>
                </a:cubicBezTo>
                <a:cubicBezTo>
                  <a:pt x="2356604" y="1142413"/>
                  <a:pt x="2341418" y="1140691"/>
                  <a:pt x="2327564" y="1136073"/>
                </a:cubicBezTo>
                <a:cubicBezTo>
                  <a:pt x="2208443" y="1056660"/>
                  <a:pt x="2359161" y="1151872"/>
                  <a:pt x="2244436" y="1094509"/>
                </a:cubicBezTo>
                <a:cubicBezTo>
                  <a:pt x="2148761" y="1046671"/>
                  <a:pt x="2262789" y="1081779"/>
                  <a:pt x="2147455" y="1052946"/>
                </a:cubicBezTo>
                <a:cubicBezTo>
                  <a:pt x="2133600" y="1043710"/>
                  <a:pt x="2121107" y="1032000"/>
                  <a:pt x="2105891" y="1025237"/>
                </a:cubicBezTo>
                <a:cubicBezTo>
                  <a:pt x="2079200" y="1013374"/>
                  <a:pt x="2050473" y="1006763"/>
                  <a:pt x="2022764" y="997527"/>
                </a:cubicBezTo>
                <a:lnTo>
                  <a:pt x="1939636" y="969818"/>
                </a:lnTo>
                <a:cubicBezTo>
                  <a:pt x="1939632" y="969817"/>
                  <a:pt x="1856512" y="942111"/>
                  <a:pt x="1856509" y="942109"/>
                </a:cubicBezTo>
                <a:cubicBezTo>
                  <a:pt x="1802795" y="906299"/>
                  <a:pt x="1830743" y="919665"/>
                  <a:pt x="1773382" y="900546"/>
                </a:cubicBezTo>
                <a:cubicBezTo>
                  <a:pt x="1759527" y="891310"/>
                  <a:pt x="1746711" y="880284"/>
                  <a:pt x="1731818" y="872837"/>
                </a:cubicBezTo>
                <a:cubicBezTo>
                  <a:pt x="1698320" y="856088"/>
                  <a:pt x="1670353" y="858446"/>
                  <a:pt x="1634836" y="845127"/>
                </a:cubicBezTo>
                <a:cubicBezTo>
                  <a:pt x="1615498" y="837875"/>
                  <a:pt x="1598594" y="825088"/>
                  <a:pt x="1579418" y="817418"/>
                </a:cubicBezTo>
                <a:cubicBezTo>
                  <a:pt x="1552299" y="806570"/>
                  <a:pt x="1520593" y="805910"/>
                  <a:pt x="1496291" y="789709"/>
                </a:cubicBezTo>
                <a:cubicBezTo>
                  <a:pt x="1442576" y="753899"/>
                  <a:pt x="1470524" y="767265"/>
                  <a:pt x="1413164" y="748146"/>
                </a:cubicBezTo>
                <a:cubicBezTo>
                  <a:pt x="1399309" y="738910"/>
                  <a:pt x="1386905" y="726996"/>
                  <a:pt x="1371600" y="720437"/>
                </a:cubicBezTo>
                <a:cubicBezTo>
                  <a:pt x="1309456" y="693804"/>
                  <a:pt x="1328538" y="719687"/>
                  <a:pt x="1274618" y="692727"/>
                </a:cubicBezTo>
                <a:cubicBezTo>
                  <a:pt x="1259725" y="685280"/>
                  <a:pt x="1248271" y="671781"/>
                  <a:pt x="1233055" y="665018"/>
                </a:cubicBezTo>
                <a:cubicBezTo>
                  <a:pt x="1206364" y="653155"/>
                  <a:pt x="1177636" y="646545"/>
                  <a:pt x="1149927" y="637309"/>
                </a:cubicBezTo>
                <a:lnTo>
                  <a:pt x="1108364" y="623455"/>
                </a:lnTo>
                <a:cubicBezTo>
                  <a:pt x="1094509" y="614219"/>
                  <a:pt x="1081693" y="603193"/>
                  <a:pt x="1066800" y="595746"/>
                </a:cubicBezTo>
                <a:cubicBezTo>
                  <a:pt x="1053738" y="589215"/>
                  <a:pt x="1038002" y="588983"/>
                  <a:pt x="1025236" y="581891"/>
                </a:cubicBezTo>
                <a:cubicBezTo>
                  <a:pt x="882317" y="502491"/>
                  <a:pt x="994594" y="543969"/>
                  <a:pt x="900546" y="512618"/>
                </a:cubicBezTo>
                <a:cubicBezTo>
                  <a:pt x="891309" y="503382"/>
                  <a:pt x="884519" y="490751"/>
                  <a:pt x="872836" y="484909"/>
                </a:cubicBezTo>
                <a:cubicBezTo>
                  <a:pt x="872829" y="484906"/>
                  <a:pt x="768931" y="450274"/>
                  <a:pt x="748146" y="443346"/>
                </a:cubicBezTo>
                <a:cubicBezTo>
                  <a:pt x="734291" y="438728"/>
                  <a:pt x="718733" y="437592"/>
                  <a:pt x="706582" y="429491"/>
                </a:cubicBezTo>
                <a:cubicBezTo>
                  <a:pt x="626709" y="376243"/>
                  <a:pt x="703756" y="422342"/>
                  <a:pt x="623455" y="387927"/>
                </a:cubicBezTo>
                <a:cubicBezTo>
                  <a:pt x="503628" y="336572"/>
                  <a:pt x="623936" y="378851"/>
                  <a:pt x="526473" y="346364"/>
                </a:cubicBezTo>
                <a:cubicBezTo>
                  <a:pt x="512618" y="337128"/>
                  <a:pt x="500125" y="325418"/>
                  <a:pt x="484909" y="318655"/>
                </a:cubicBezTo>
                <a:cubicBezTo>
                  <a:pt x="458219" y="306793"/>
                  <a:pt x="401782" y="290946"/>
                  <a:pt x="401782" y="290946"/>
                </a:cubicBezTo>
                <a:cubicBezTo>
                  <a:pt x="335917" y="247037"/>
                  <a:pt x="376012" y="268501"/>
                  <a:pt x="277091" y="235527"/>
                </a:cubicBezTo>
                <a:lnTo>
                  <a:pt x="235527" y="221673"/>
                </a:lnTo>
                <a:cubicBezTo>
                  <a:pt x="116420" y="142267"/>
                  <a:pt x="267115" y="237467"/>
                  <a:pt x="152400" y="180109"/>
                </a:cubicBezTo>
                <a:cubicBezTo>
                  <a:pt x="44975" y="126397"/>
                  <a:pt x="173738" y="173367"/>
                  <a:pt x="69273" y="138546"/>
                </a:cubicBezTo>
                <a:cubicBezTo>
                  <a:pt x="22275" y="107214"/>
                  <a:pt x="39483" y="122612"/>
                  <a:pt x="13855" y="9698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857342" y="3203681"/>
            <a:ext cx="147549" cy="249939"/>
          </a:xfrm>
          <a:custGeom>
            <a:avLst/>
            <a:gdLst>
              <a:gd name="connsiteX0" fmla="*/ 14771 w 147549"/>
              <a:gd name="connsiteY0" fmla="*/ 14412 h 249939"/>
              <a:gd name="connsiteX1" fmla="*/ 84044 w 147549"/>
              <a:gd name="connsiteY1" fmla="*/ 557 h 249939"/>
              <a:gd name="connsiteX2" fmla="*/ 139462 w 147549"/>
              <a:gd name="connsiteY2" fmla="*/ 14412 h 249939"/>
              <a:gd name="connsiteX3" fmla="*/ 111753 w 147549"/>
              <a:gd name="connsiteY3" fmla="*/ 249939 h 249939"/>
              <a:gd name="connsiteX4" fmla="*/ 917 w 147549"/>
              <a:gd name="connsiteY4" fmla="*/ 194521 h 249939"/>
              <a:gd name="connsiteX5" fmla="*/ 917 w 147549"/>
              <a:gd name="connsiteY5" fmla="*/ 180666 h 249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549" h="249939">
                <a:moveTo>
                  <a:pt x="14771" y="14412"/>
                </a:moveTo>
                <a:cubicBezTo>
                  <a:pt x="37862" y="9794"/>
                  <a:pt x="60496" y="557"/>
                  <a:pt x="84044" y="557"/>
                </a:cubicBezTo>
                <a:cubicBezTo>
                  <a:pt x="103085" y="557"/>
                  <a:pt x="135728" y="-4259"/>
                  <a:pt x="139462" y="14412"/>
                </a:cubicBezTo>
                <a:cubicBezTo>
                  <a:pt x="159943" y="116817"/>
                  <a:pt x="138136" y="170793"/>
                  <a:pt x="111753" y="249939"/>
                </a:cubicBezTo>
                <a:cubicBezTo>
                  <a:pt x="32121" y="236667"/>
                  <a:pt x="32401" y="257489"/>
                  <a:pt x="917" y="194521"/>
                </a:cubicBezTo>
                <a:cubicBezTo>
                  <a:pt x="-1148" y="190390"/>
                  <a:pt x="917" y="185284"/>
                  <a:pt x="917" y="18066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1052222" y="4700529"/>
            <a:ext cx="166255" cy="318654"/>
          </a:xfrm>
          <a:custGeom>
            <a:avLst/>
            <a:gdLst>
              <a:gd name="connsiteX0" fmla="*/ 13855 w 166255"/>
              <a:gd name="connsiteY0" fmla="*/ 0 h 318654"/>
              <a:gd name="connsiteX1" fmla="*/ 1 w 166255"/>
              <a:gd name="connsiteY1" fmla="*/ 304800 h 318654"/>
              <a:gd name="connsiteX2" fmla="*/ 13855 w 166255"/>
              <a:gd name="connsiteY2" fmla="*/ 180109 h 318654"/>
              <a:gd name="connsiteX3" fmla="*/ 55419 w 166255"/>
              <a:gd name="connsiteY3" fmla="*/ 152400 h 318654"/>
              <a:gd name="connsiteX4" fmla="*/ 83128 w 166255"/>
              <a:gd name="connsiteY4" fmla="*/ 110836 h 318654"/>
              <a:gd name="connsiteX5" fmla="*/ 69273 w 166255"/>
              <a:gd name="connsiteY5" fmla="*/ 152400 h 318654"/>
              <a:gd name="connsiteX6" fmla="*/ 41564 w 166255"/>
              <a:gd name="connsiteY6" fmla="*/ 193964 h 318654"/>
              <a:gd name="connsiteX7" fmla="*/ 55419 w 166255"/>
              <a:gd name="connsiteY7" fmla="*/ 235527 h 318654"/>
              <a:gd name="connsiteX8" fmla="*/ 96982 w 166255"/>
              <a:gd name="connsiteY8" fmla="*/ 277091 h 318654"/>
              <a:gd name="connsiteX9" fmla="*/ 166255 w 166255"/>
              <a:gd name="connsiteY9" fmla="*/ 318654 h 318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255" h="318654">
                <a:moveTo>
                  <a:pt x="13855" y="0"/>
                </a:moveTo>
                <a:cubicBezTo>
                  <a:pt x="9237" y="101600"/>
                  <a:pt x="1" y="203095"/>
                  <a:pt x="1" y="304800"/>
                </a:cubicBezTo>
                <a:cubicBezTo>
                  <a:pt x="1" y="346619"/>
                  <a:pt x="-436" y="219411"/>
                  <a:pt x="13855" y="180109"/>
                </a:cubicBezTo>
                <a:cubicBezTo>
                  <a:pt x="19545" y="164460"/>
                  <a:pt x="41564" y="161636"/>
                  <a:pt x="55419" y="152400"/>
                </a:cubicBezTo>
                <a:cubicBezTo>
                  <a:pt x="64655" y="138545"/>
                  <a:pt x="66477" y="110836"/>
                  <a:pt x="83128" y="110836"/>
                </a:cubicBezTo>
                <a:cubicBezTo>
                  <a:pt x="97732" y="110836"/>
                  <a:pt x="75804" y="139338"/>
                  <a:pt x="69273" y="152400"/>
                </a:cubicBezTo>
                <a:cubicBezTo>
                  <a:pt x="61826" y="167293"/>
                  <a:pt x="50800" y="180109"/>
                  <a:pt x="41564" y="193964"/>
                </a:cubicBezTo>
                <a:cubicBezTo>
                  <a:pt x="46182" y="207818"/>
                  <a:pt x="47318" y="223376"/>
                  <a:pt x="55419" y="235527"/>
                </a:cubicBezTo>
                <a:cubicBezTo>
                  <a:pt x="66287" y="251830"/>
                  <a:pt x="81930" y="264548"/>
                  <a:pt x="96982" y="277091"/>
                </a:cubicBezTo>
                <a:cubicBezTo>
                  <a:pt x="122060" y="297989"/>
                  <a:pt x="139205" y="305130"/>
                  <a:pt x="166255" y="318654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3688455" y="4700529"/>
            <a:ext cx="120822" cy="278053"/>
          </a:xfrm>
          <a:custGeom>
            <a:avLst/>
            <a:gdLst>
              <a:gd name="connsiteX0" fmla="*/ 9986 w 120822"/>
              <a:gd name="connsiteY0" fmla="*/ 0 h 278053"/>
              <a:gd name="connsiteX1" fmla="*/ 120822 w 120822"/>
              <a:gd name="connsiteY1" fmla="*/ 277091 h 278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0822" h="278053">
                <a:moveTo>
                  <a:pt x="9986" y="0"/>
                </a:moveTo>
                <a:cubicBezTo>
                  <a:pt x="25454" y="309378"/>
                  <a:pt x="-68639" y="277091"/>
                  <a:pt x="120822" y="27709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2" name="Skupina 11"/>
          <p:cNvGrpSpPr/>
          <p:nvPr/>
        </p:nvGrpSpPr>
        <p:grpSpPr>
          <a:xfrm>
            <a:off x="1896201" y="4711985"/>
            <a:ext cx="781050" cy="247463"/>
            <a:chOff x="1790700" y="3132592"/>
            <a:chExt cx="781050" cy="247463"/>
          </a:xfrm>
        </p:grpSpPr>
        <p:sp>
          <p:nvSpPr>
            <p:cNvPr id="13" name="Volný tvar 12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Volný tvar 13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119955" y="3974240"/>
            <a:ext cx="1057275" cy="317147"/>
            <a:chOff x="1514475" y="3121378"/>
            <a:chExt cx="1057275" cy="317147"/>
          </a:xfrm>
        </p:grpSpPr>
        <p:sp>
          <p:nvSpPr>
            <p:cNvPr id="16" name="Volný tvar 15"/>
            <p:cNvSpPr/>
            <p:nvPr/>
          </p:nvSpPr>
          <p:spPr>
            <a:xfrm>
              <a:off x="1514475" y="3121378"/>
              <a:ext cx="123825" cy="231604"/>
            </a:xfrm>
            <a:custGeom>
              <a:avLst/>
              <a:gdLst>
                <a:gd name="connsiteX0" fmla="*/ 0 w 123825"/>
                <a:gd name="connsiteY0" fmla="*/ 69497 h 231604"/>
                <a:gd name="connsiteX1" fmla="*/ 9525 w 123825"/>
                <a:gd name="connsiteY1" fmla="*/ 2822 h 231604"/>
                <a:gd name="connsiteX2" fmla="*/ 38100 w 123825"/>
                <a:gd name="connsiteY2" fmla="*/ 12347 h 231604"/>
                <a:gd name="connsiteX3" fmla="*/ 66675 w 123825"/>
                <a:gd name="connsiteY3" fmla="*/ 40922 h 231604"/>
                <a:gd name="connsiteX4" fmla="*/ 47625 w 123825"/>
                <a:gd name="connsiteY4" fmla="*/ 155222 h 231604"/>
                <a:gd name="connsiteX5" fmla="*/ 9525 w 123825"/>
                <a:gd name="connsiteY5" fmla="*/ 212372 h 231604"/>
                <a:gd name="connsiteX6" fmla="*/ 38100 w 123825"/>
                <a:gd name="connsiteY6" fmla="*/ 231422 h 231604"/>
                <a:gd name="connsiteX7" fmla="*/ 66675 w 123825"/>
                <a:gd name="connsiteY7" fmla="*/ 221897 h 231604"/>
                <a:gd name="connsiteX8" fmla="*/ 123825 w 123825"/>
                <a:gd name="connsiteY8" fmla="*/ 221897 h 231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3825" h="231604">
                  <a:moveTo>
                    <a:pt x="0" y="69497"/>
                  </a:moveTo>
                  <a:cubicBezTo>
                    <a:pt x="3175" y="47272"/>
                    <a:pt x="-2928" y="21502"/>
                    <a:pt x="9525" y="2822"/>
                  </a:cubicBezTo>
                  <a:cubicBezTo>
                    <a:pt x="15094" y="-5532"/>
                    <a:pt x="29746" y="6778"/>
                    <a:pt x="38100" y="12347"/>
                  </a:cubicBezTo>
                  <a:cubicBezTo>
                    <a:pt x="49308" y="19819"/>
                    <a:pt x="57150" y="31397"/>
                    <a:pt x="66675" y="40922"/>
                  </a:cubicBezTo>
                  <a:cubicBezTo>
                    <a:pt x="64926" y="56660"/>
                    <a:pt x="63139" y="127297"/>
                    <a:pt x="47625" y="155222"/>
                  </a:cubicBezTo>
                  <a:cubicBezTo>
                    <a:pt x="36506" y="175236"/>
                    <a:pt x="9525" y="212372"/>
                    <a:pt x="9525" y="212372"/>
                  </a:cubicBezTo>
                  <a:cubicBezTo>
                    <a:pt x="19050" y="218722"/>
                    <a:pt x="26808" y="229540"/>
                    <a:pt x="38100" y="231422"/>
                  </a:cubicBezTo>
                  <a:cubicBezTo>
                    <a:pt x="48004" y="233073"/>
                    <a:pt x="56696" y="223006"/>
                    <a:pt x="66675" y="221897"/>
                  </a:cubicBezTo>
                  <a:cubicBezTo>
                    <a:pt x="85608" y="219793"/>
                    <a:pt x="104775" y="221897"/>
                    <a:pt x="123825" y="221897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Volný tvar 16"/>
            <p:cNvSpPr/>
            <p:nvPr/>
          </p:nvSpPr>
          <p:spPr>
            <a:xfrm>
              <a:off x="1695450" y="3314700"/>
              <a:ext cx="0" cy="123825"/>
            </a:xfrm>
            <a:custGeom>
              <a:avLst/>
              <a:gdLst>
                <a:gd name="connsiteX0" fmla="*/ 0 w 0"/>
                <a:gd name="connsiteY0" fmla="*/ 0 h 123825"/>
                <a:gd name="connsiteX1" fmla="*/ 0 w 0"/>
                <a:gd name="connsiteY1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23825">
                  <a:moveTo>
                    <a:pt x="0" y="0"/>
                  </a:moveTo>
                  <a:lnTo>
                    <a:pt x="0" y="123825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Volný tvar 17"/>
            <p:cNvSpPr/>
            <p:nvPr/>
          </p:nvSpPr>
          <p:spPr>
            <a:xfrm>
              <a:off x="1790700" y="3132592"/>
              <a:ext cx="114300" cy="220208"/>
            </a:xfrm>
            <a:custGeom>
              <a:avLst/>
              <a:gdLst>
                <a:gd name="connsiteX0" fmla="*/ 114300 w 114300"/>
                <a:gd name="connsiteY0" fmla="*/ 10658 h 220208"/>
                <a:gd name="connsiteX1" fmla="*/ 19050 w 114300"/>
                <a:gd name="connsiteY1" fmla="*/ 10658 h 220208"/>
                <a:gd name="connsiteX2" fmla="*/ 9525 w 114300"/>
                <a:gd name="connsiteY2" fmla="*/ 86858 h 220208"/>
                <a:gd name="connsiteX3" fmla="*/ 38100 w 114300"/>
                <a:gd name="connsiteY3" fmla="*/ 96383 h 220208"/>
                <a:gd name="connsiteX4" fmla="*/ 66675 w 114300"/>
                <a:gd name="connsiteY4" fmla="*/ 86858 h 220208"/>
                <a:gd name="connsiteX5" fmla="*/ 114300 w 114300"/>
                <a:gd name="connsiteY5" fmla="*/ 172583 h 220208"/>
                <a:gd name="connsiteX6" fmla="*/ 104775 w 114300"/>
                <a:gd name="connsiteY6" fmla="*/ 210683 h 220208"/>
                <a:gd name="connsiteX7" fmla="*/ 76200 w 114300"/>
                <a:gd name="connsiteY7" fmla="*/ 220208 h 220208"/>
                <a:gd name="connsiteX8" fmla="*/ 0 w 114300"/>
                <a:gd name="connsiteY8" fmla="*/ 191633 h 220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20208">
                  <a:moveTo>
                    <a:pt x="114300" y="10658"/>
                  </a:moveTo>
                  <a:cubicBezTo>
                    <a:pt x="99359" y="7670"/>
                    <a:pt x="33991" y="-11754"/>
                    <a:pt x="19050" y="10658"/>
                  </a:cubicBezTo>
                  <a:cubicBezTo>
                    <a:pt x="4851" y="31957"/>
                    <a:pt x="12700" y="61458"/>
                    <a:pt x="9525" y="86858"/>
                  </a:cubicBezTo>
                  <a:cubicBezTo>
                    <a:pt x="19050" y="90033"/>
                    <a:pt x="28060" y="96383"/>
                    <a:pt x="38100" y="96383"/>
                  </a:cubicBezTo>
                  <a:cubicBezTo>
                    <a:pt x="48140" y="96383"/>
                    <a:pt x="58505" y="81022"/>
                    <a:pt x="66675" y="86858"/>
                  </a:cubicBezTo>
                  <a:cubicBezTo>
                    <a:pt x="95333" y="107328"/>
                    <a:pt x="104118" y="142036"/>
                    <a:pt x="114300" y="172583"/>
                  </a:cubicBezTo>
                  <a:cubicBezTo>
                    <a:pt x="111125" y="185283"/>
                    <a:pt x="112953" y="200461"/>
                    <a:pt x="104775" y="210683"/>
                  </a:cubicBezTo>
                  <a:cubicBezTo>
                    <a:pt x="98503" y="218523"/>
                    <a:pt x="86240" y="220208"/>
                    <a:pt x="76200" y="220208"/>
                  </a:cubicBezTo>
                  <a:cubicBezTo>
                    <a:pt x="21193" y="220208"/>
                    <a:pt x="27591" y="219224"/>
                    <a:pt x="0" y="191633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Volný tvar 18"/>
            <p:cNvSpPr/>
            <p:nvPr/>
          </p:nvSpPr>
          <p:spPr>
            <a:xfrm>
              <a:off x="1990725" y="3237180"/>
              <a:ext cx="581025" cy="142875"/>
            </a:xfrm>
            <a:custGeom>
              <a:avLst/>
              <a:gdLst>
                <a:gd name="connsiteX0" fmla="*/ 95250 w 581025"/>
                <a:gd name="connsiteY0" fmla="*/ 38100 h 142875"/>
                <a:gd name="connsiteX1" fmla="*/ 19050 w 581025"/>
                <a:gd name="connsiteY1" fmla="*/ 19050 h 142875"/>
                <a:gd name="connsiteX2" fmla="*/ 0 w 581025"/>
                <a:gd name="connsiteY2" fmla="*/ 76200 h 142875"/>
                <a:gd name="connsiteX3" fmla="*/ 9525 w 581025"/>
                <a:gd name="connsiteY3" fmla="*/ 133350 h 142875"/>
                <a:gd name="connsiteX4" fmla="*/ 38100 w 581025"/>
                <a:gd name="connsiteY4" fmla="*/ 142875 h 142875"/>
                <a:gd name="connsiteX5" fmla="*/ 152400 w 581025"/>
                <a:gd name="connsiteY5" fmla="*/ 133350 h 142875"/>
                <a:gd name="connsiteX6" fmla="*/ 200025 w 581025"/>
                <a:gd name="connsiteY6" fmla="*/ 85725 h 142875"/>
                <a:gd name="connsiteX7" fmla="*/ 257175 w 581025"/>
                <a:gd name="connsiteY7" fmla="*/ 28575 h 142875"/>
                <a:gd name="connsiteX8" fmla="*/ 285750 w 581025"/>
                <a:gd name="connsiteY8" fmla="*/ 0 h 142875"/>
                <a:gd name="connsiteX9" fmla="*/ 295275 w 581025"/>
                <a:gd name="connsiteY9" fmla="*/ 28575 h 142875"/>
                <a:gd name="connsiteX10" fmla="*/ 304800 w 581025"/>
                <a:gd name="connsiteY10" fmla="*/ 85725 h 142875"/>
                <a:gd name="connsiteX11" fmla="*/ 314325 w 581025"/>
                <a:gd name="connsiteY11" fmla="*/ 57150 h 142875"/>
                <a:gd name="connsiteX12" fmla="*/ 342900 w 581025"/>
                <a:gd name="connsiteY12" fmla="*/ 38100 h 142875"/>
                <a:gd name="connsiteX13" fmla="*/ 371475 w 581025"/>
                <a:gd name="connsiteY13" fmla="*/ 66675 h 142875"/>
                <a:gd name="connsiteX14" fmla="*/ 381000 w 581025"/>
                <a:gd name="connsiteY14" fmla="*/ 123825 h 142875"/>
                <a:gd name="connsiteX15" fmla="*/ 400050 w 581025"/>
                <a:gd name="connsiteY15" fmla="*/ 95250 h 142875"/>
                <a:gd name="connsiteX16" fmla="*/ 428625 w 581025"/>
                <a:gd name="connsiteY16" fmla="*/ 76200 h 142875"/>
                <a:gd name="connsiteX17" fmla="*/ 457200 w 581025"/>
                <a:gd name="connsiteY17" fmla="*/ 85725 h 142875"/>
                <a:gd name="connsiteX18" fmla="*/ 504825 w 581025"/>
                <a:gd name="connsiteY18" fmla="*/ 123825 h 142875"/>
                <a:gd name="connsiteX19" fmla="*/ 571500 w 581025"/>
                <a:gd name="connsiteY19" fmla="*/ 47625 h 142875"/>
                <a:gd name="connsiteX20" fmla="*/ 581025 w 581025"/>
                <a:gd name="connsiteY20" fmla="*/ 19050 h 14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81025" h="142875">
                  <a:moveTo>
                    <a:pt x="95250" y="38100"/>
                  </a:moveTo>
                  <a:cubicBezTo>
                    <a:pt x="84389" y="31583"/>
                    <a:pt x="40581" y="-11094"/>
                    <a:pt x="19050" y="19050"/>
                  </a:cubicBezTo>
                  <a:cubicBezTo>
                    <a:pt x="7378" y="35390"/>
                    <a:pt x="0" y="76200"/>
                    <a:pt x="0" y="76200"/>
                  </a:cubicBezTo>
                  <a:cubicBezTo>
                    <a:pt x="3175" y="95250"/>
                    <a:pt x="-57" y="116582"/>
                    <a:pt x="9525" y="133350"/>
                  </a:cubicBezTo>
                  <a:cubicBezTo>
                    <a:pt x="14506" y="142067"/>
                    <a:pt x="28060" y="142875"/>
                    <a:pt x="38100" y="142875"/>
                  </a:cubicBezTo>
                  <a:cubicBezTo>
                    <a:pt x="76332" y="142875"/>
                    <a:pt x="114300" y="136525"/>
                    <a:pt x="152400" y="133350"/>
                  </a:cubicBezTo>
                  <a:cubicBezTo>
                    <a:pt x="211282" y="94095"/>
                    <a:pt x="153843" y="137680"/>
                    <a:pt x="200025" y="85725"/>
                  </a:cubicBezTo>
                  <a:cubicBezTo>
                    <a:pt x="217923" y="65589"/>
                    <a:pt x="238125" y="47625"/>
                    <a:pt x="257175" y="28575"/>
                  </a:cubicBezTo>
                  <a:lnTo>
                    <a:pt x="285750" y="0"/>
                  </a:lnTo>
                  <a:cubicBezTo>
                    <a:pt x="288925" y="9525"/>
                    <a:pt x="293097" y="18774"/>
                    <a:pt x="295275" y="28575"/>
                  </a:cubicBezTo>
                  <a:cubicBezTo>
                    <a:pt x="299465" y="47428"/>
                    <a:pt x="294087" y="69656"/>
                    <a:pt x="304800" y="85725"/>
                  </a:cubicBezTo>
                  <a:cubicBezTo>
                    <a:pt x="310369" y="94079"/>
                    <a:pt x="308053" y="64990"/>
                    <a:pt x="314325" y="57150"/>
                  </a:cubicBezTo>
                  <a:cubicBezTo>
                    <a:pt x="321476" y="48211"/>
                    <a:pt x="333375" y="44450"/>
                    <a:pt x="342900" y="38100"/>
                  </a:cubicBezTo>
                  <a:cubicBezTo>
                    <a:pt x="352425" y="47625"/>
                    <a:pt x="366004" y="54366"/>
                    <a:pt x="371475" y="66675"/>
                  </a:cubicBezTo>
                  <a:cubicBezTo>
                    <a:pt x="379319" y="84323"/>
                    <a:pt x="367344" y="110169"/>
                    <a:pt x="381000" y="123825"/>
                  </a:cubicBezTo>
                  <a:cubicBezTo>
                    <a:pt x="389095" y="131920"/>
                    <a:pt x="391955" y="103345"/>
                    <a:pt x="400050" y="95250"/>
                  </a:cubicBezTo>
                  <a:cubicBezTo>
                    <a:pt x="408145" y="87155"/>
                    <a:pt x="419100" y="82550"/>
                    <a:pt x="428625" y="76200"/>
                  </a:cubicBezTo>
                  <a:cubicBezTo>
                    <a:pt x="438150" y="79375"/>
                    <a:pt x="451631" y="77371"/>
                    <a:pt x="457200" y="85725"/>
                  </a:cubicBezTo>
                  <a:cubicBezTo>
                    <a:pt x="493477" y="140140"/>
                    <a:pt x="431463" y="142165"/>
                    <a:pt x="504825" y="123825"/>
                  </a:cubicBezTo>
                  <a:cubicBezTo>
                    <a:pt x="538162" y="101600"/>
                    <a:pt x="555625" y="95250"/>
                    <a:pt x="571500" y="47625"/>
                  </a:cubicBezTo>
                  <a:lnTo>
                    <a:pt x="581025" y="1905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0" name="Volný tvar 19"/>
          <p:cNvSpPr/>
          <p:nvPr/>
        </p:nvSpPr>
        <p:spPr>
          <a:xfrm>
            <a:off x="1246909" y="4364182"/>
            <a:ext cx="250543" cy="235527"/>
          </a:xfrm>
          <a:custGeom>
            <a:avLst/>
            <a:gdLst>
              <a:gd name="connsiteX0" fmla="*/ 0 w 250543"/>
              <a:gd name="connsiteY0" fmla="*/ 0 h 235527"/>
              <a:gd name="connsiteX1" fmla="*/ 124691 w 250543"/>
              <a:gd name="connsiteY1" fmla="*/ 27709 h 235527"/>
              <a:gd name="connsiteX2" fmla="*/ 166255 w 250543"/>
              <a:gd name="connsiteY2" fmla="*/ 55418 h 235527"/>
              <a:gd name="connsiteX3" fmla="*/ 235527 w 250543"/>
              <a:gd name="connsiteY3" fmla="*/ 138545 h 235527"/>
              <a:gd name="connsiteX4" fmla="*/ 249382 w 250543"/>
              <a:gd name="connsiteY4" fmla="*/ 180109 h 235527"/>
              <a:gd name="connsiteX5" fmla="*/ 249382 w 250543"/>
              <a:gd name="connsiteY5" fmla="*/ 235527 h 235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0543" h="235527">
                <a:moveTo>
                  <a:pt x="0" y="0"/>
                </a:moveTo>
                <a:cubicBezTo>
                  <a:pt x="31932" y="5322"/>
                  <a:pt x="90582" y="10654"/>
                  <a:pt x="124691" y="27709"/>
                </a:cubicBezTo>
                <a:cubicBezTo>
                  <a:pt x="139584" y="35156"/>
                  <a:pt x="153463" y="44758"/>
                  <a:pt x="166255" y="55418"/>
                </a:cubicBezTo>
                <a:cubicBezTo>
                  <a:pt x="192516" y="77303"/>
                  <a:pt x="219959" y="107410"/>
                  <a:pt x="235527" y="138545"/>
                </a:cubicBezTo>
                <a:cubicBezTo>
                  <a:pt x="242058" y="151607"/>
                  <a:pt x="247317" y="165652"/>
                  <a:pt x="249382" y="180109"/>
                </a:cubicBezTo>
                <a:cubicBezTo>
                  <a:pt x="251995" y="198396"/>
                  <a:pt x="249382" y="217054"/>
                  <a:pt x="249382" y="23552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ývojový diagram: spojnice 22"/>
          <p:cNvSpPr/>
          <p:nvPr/>
        </p:nvSpPr>
        <p:spPr>
          <a:xfrm>
            <a:off x="1321703" y="4481945"/>
            <a:ext cx="45719" cy="4571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1214395" y="2471933"/>
            <a:ext cx="46534" cy="950140"/>
          </a:xfrm>
          <a:custGeom>
            <a:avLst/>
            <a:gdLst>
              <a:gd name="connsiteX0" fmla="*/ 32514 w 46534"/>
              <a:gd name="connsiteY0" fmla="*/ 950140 h 950140"/>
              <a:gd name="connsiteX1" fmla="*/ 32514 w 46534"/>
              <a:gd name="connsiteY1" fmla="*/ 174285 h 950140"/>
              <a:gd name="connsiteX2" fmla="*/ 46369 w 46534"/>
              <a:gd name="connsiteY2" fmla="*/ 63449 h 95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534" h="950140">
                <a:moveTo>
                  <a:pt x="32514" y="950140"/>
                </a:moveTo>
                <a:cubicBezTo>
                  <a:pt x="-26540" y="654856"/>
                  <a:pt x="8220" y="854517"/>
                  <a:pt x="32514" y="174285"/>
                </a:cubicBezTo>
                <a:cubicBezTo>
                  <a:pt x="49086" y="-289737"/>
                  <a:pt x="46369" y="352813"/>
                  <a:pt x="46369" y="6344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1343891" y="2452255"/>
            <a:ext cx="249382" cy="395466"/>
          </a:xfrm>
          <a:custGeom>
            <a:avLst/>
            <a:gdLst>
              <a:gd name="connsiteX0" fmla="*/ 0 w 249382"/>
              <a:gd name="connsiteY0" fmla="*/ 152400 h 395466"/>
              <a:gd name="connsiteX1" fmla="*/ 27709 w 249382"/>
              <a:gd name="connsiteY1" fmla="*/ 83127 h 395466"/>
              <a:gd name="connsiteX2" fmla="*/ 55418 w 249382"/>
              <a:gd name="connsiteY2" fmla="*/ 0 h 395466"/>
              <a:gd name="connsiteX3" fmla="*/ 69273 w 249382"/>
              <a:gd name="connsiteY3" fmla="*/ 387927 h 395466"/>
              <a:gd name="connsiteX4" fmla="*/ 55418 w 249382"/>
              <a:gd name="connsiteY4" fmla="*/ 277090 h 395466"/>
              <a:gd name="connsiteX5" fmla="*/ 69273 w 249382"/>
              <a:gd name="connsiteY5" fmla="*/ 69272 h 395466"/>
              <a:gd name="connsiteX6" fmla="*/ 110836 w 249382"/>
              <a:gd name="connsiteY6" fmla="*/ 83127 h 395466"/>
              <a:gd name="connsiteX7" fmla="*/ 193964 w 249382"/>
              <a:gd name="connsiteY7" fmla="*/ 138545 h 395466"/>
              <a:gd name="connsiteX8" fmla="*/ 249382 w 249382"/>
              <a:gd name="connsiteY8" fmla="*/ 69272 h 39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382" h="395466">
                <a:moveTo>
                  <a:pt x="0" y="152400"/>
                </a:moveTo>
                <a:cubicBezTo>
                  <a:pt x="9236" y="129309"/>
                  <a:pt x="19210" y="106499"/>
                  <a:pt x="27709" y="83127"/>
                </a:cubicBezTo>
                <a:cubicBezTo>
                  <a:pt x="37691" y="55678"/>
                  <a:pt x="55418" y="0"/>
                  <a:pt x="55418" y="0"/>
                </a:cubicBezTo>
                <a:cubicBezTo>
                  <a:pt x="60036" y="129309"/>
                  <a:pt x="69273" y="258536"/>
                  <a:pt x="69273" y="387927"/>
                </a:cubicBezTo>
                <a:cubicBezTo>
                  <a:pt x="69273" y="425160"/>
                  <a:pt x="55418" y="314323"/>
                  <a:pt x="55418" y="277090"/>
                </a:cubicBezTo>
                <a:cubicBezTo>
                  <a:pt x="55418" y="207664"/>
                  <a:pt x="64655" y="138545"/>
                  <a:pt x="69273" y="69272"/>
                </a:cubicBezTo>
                <a:cubicBezTo>
                  <a:pt x="83127" y="73890"/>
                  <a:pt x="98070" y="76035"/>
                  <a:pt x="110836" y="83127"/>
                </a:cubicBezTo>
                <a:cubicBezTo>
                  <a:pt x="139947" y="99300"/>
                  <a:pt x="193964" y="138545"/>
                  <a:pt x="193964" y="138545"/>
                </a:cubicBezTo>
                <a:cubicBezTo>
                  <a:pt x="242829" y="89679"/>
                  <a:pt x="226764" y="114506"/>
                  <a:pt x="249382" y="69272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739919" y="3328650"/>
            <a:ext cx="1457325" cy="495300"/>
          </a:xfrm>
          <a:custGeom>
            <a:avLst/>
            <a:gdLst>
              <a:gd name="connsiteX0" fmla="*/ 0 w 1457325"/>
              <a:gd name="connsiteY0" fmla="*/ 495300 h 495300"/>
              <a:gd name="connsiteX1" fmla="*/ 533400 w 1457325"/>
              <a:gd name="connsiteY1" fmla="*/ 171450 h 495300"/>
              <a:gd name="connsiteX2" fmla="*/ 1428750 w 1457325"/>
              <a:gd name="connsiteY2" fmla="*/ 0 h 495300"/>
              <a:gd name="connsiteX3" fmla="*/ 1428750 w 1457325"/>
              <a:gd name="connsiteY3" fmla="*/ 0 h 495300"/>
              <a:gd name="connsiteX4" fmla="*/ 1457325 w 1457325"/>
              <a:gd name="connsiteY4" fmla="*/ 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325" h="495300">
                <a:moveTo>
                  <a:pt x="0" y="495300"/>
                </a:moveTo>
                <a:cubicBezTo>
                  <a:pt x="147637" y="374650"/>
                  <a:pt x="295275" y="254000"/>
                  <a:pt x="533400" y="171450"/>
                </a:cubicBezTo>
                <a:cubicBezTo>
                  <a:pt x="771525" y="88900"/>
                  <a:pt x="1428750" y="0"/>
                  <a:pt x="1428750" y="0"/>
                </a:cubicBezTo>
                <a:lnTo>
                  <a:pt x="1428750" y="0"/>
                </a:lnTo>
                <a:lnTo>
                  <a:pt x="1457325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 rot="19527880">
            <a:off x="2316900" y="2989275"/>
            <a:ext cx="276449" cy="409575"/>
          </a:xfrm>
          <a:custGeom>
            <a:avLst/>
            <a:gdLst>
              <a:gd name="connsiteX0" fmla="*/ 0 w 276449"/>
              <a:gd name="connsiteY0" fmla="*/ 333375 h 409575"/>
              <a:gd name="connsiteX1" fmla="*/ 85725 w 276449"/>
              <a:gd name="connsiteY1" fmla="*/ 285750 h 409575"/>
              <a:gd name="connsiteX2" fmla="*/ 142875 w 276449"/>
              <a:gd name="connsiteY2" fmla="*/ 247650 h 409575"/>
              <a:gd name="connsiteX3" fmla="*/ 161925 w 276449"/>
              <a:gd name="connsiteY3" fmla="*/ 219075 h 409575"/>
              <a:gd name="connsiteX4" fmla="*/ 190500 w 276449"/>
              <a:gd name="connsiteY4" fmla="*/ 209550 h 409575"/>
              <a:gd name="connsiteX5" fmla="*/ 228600 w 276449"/>
              <a:gd name="connsiteY5" fmla="*/ 152400 h 409575"/>
              <a:gd name="connsiteX6" fmla="*/ 257175 w 276449"/>
              <a:gd name="connsiteY6" fmla="*/ 123825 h 409575"/>
              <a:gd name="connsiteX7" fmla="*/ 266700 w 276449"/>
              <a:gd name="connsiteY7" fmla="*/ 0 h 409575"/>
              <a:gd name="connsiteX8" fmla="*/ 180975 w 276449"/>
              <a:gd name="connsiteY8" fmla="*/ 38100 h 409575"/>
              <a:gd name="connsiteX9" fmla="*/ 142875 w 276449"/>
              <a:gd name="connsiteY9" fmla="*/ 123825 h 409575"/>
              <a:gd name="connsiteX10" fmla="*/ 133350 w 276449"/>
              <a:gd name="connsiteY10" fmla="*/ 152400 h 409575"/>
              <a:gd name="connsiteX11" fmla="*/ 123825 w 276449"/>
              <a:gd name="connsiteY11" fmla="*/ 180975 h 409575"/>
              <a:gd name="connsiteX12" fmla="*/ 114300 w 276449"/>
              <a:gd name="connsiteY12" fmla="*/ 257175 h 409575"/>
              <a:gd name="connsiteX13" fmla="*/ 104775 w 276449"/>
              <a:gd name="connsiteY13" fmla="*/ 295275 h 409575"/>
              <a:gd name="connsiteX14" fmla="*/ 133350 w 276449"/>
              <a:gd name="connsiteY14" fmla="*/ 266700 h 409575"/>
              <a:gd name="connsiteX15" fmla="*/ 219075 w 276449"/>
              <a:gd name="connsiteY15" fmla="*/ 219075 h 409575"/>
              <a:gd name="connsiteX16" fmla="*/ 219075 w 276449"/>
              <a:gd name="connsiteY16" fmla="*/ 276225 h 409575"/>
              <a:gd name="connsiteX17" fmla="*/ 161925 w 276449"/>
              <a:gd name="connsiteY17" fmla="*/ 295275 h 409575"/>
              <a:gd name="connsiteX18" fmla="*/ 190500 w 276449"/>
              <a:gd name="connsiteY18" fmla="*/ 352425 h 409575"/>
              <a:gd name="connsiteX19" fmla="*/ 219075 w 276449"/>
              <a:gd name="connsiteY19" fmla="*/ 371475 h 409575"/>
              <a:gd name="connsiteX20" fmla="*/ 228600 w 276449"/>
              <a:gd name="connsiteY20" fmla="*/ 400050 h 409575"/>
              <a:gd name="connsiteX21" fmla="*/ 257175 w 276449"/>
              <a:gd name="connsiteY21" fmla="*/ 409575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76449" h="409575">
                <a:moveTo>
                  <a:pt x="0" y="333375"/>
                </a:moveTo>
                <a:cubicBezTo>
                  <a:pt x="24321" y="321214"/>
                  <a:pt x="62577" y="305040"/>
                  <a:pt x="85725" y="285750"/>
                </a:cubicBezTo>
                <a:cubicBezTo>
                  <a:pt x="133291" y="246112"/>
                  <a:pt x="92657" y="264389"/>
                  <a:pt x="142875" y="247650"/>
                </a:cubicBezTo>
                <a:cubicBezTo>
                  <a:pt x="149225" y="238125"/>
                  <a:pt x="152986" y="226226"/>
                  <a:pt x="161925" y="219075"/>
                </a:cubicBezTo>
                <a:cubicBezTo>
                  <a:pt x="169765" y="212803"/>
                  <a:pt x="183400" y="216650"/>
                  <a:pt x="190500" y="209550"/>
                </a:cubicBezTo>
                <a:cubicBezTo>
                  <a:pt x="206689" y="193361"/>
                  <a:pt x="212411" y="168589"/>
                  <a:pt x="228600" y="152400"/>
                </a:cubicBezTo>
                <a:lnTo>
                  <a:pt x="257175" y="123825"/>
                </a:lnTo>
                <a:cubicBezTo>
                  <a:pt x="283325" y="45376"/>
                  <a:pt x="279065" y="86554"/>
                  <a:pt x="266700" y="0"/>
                </a:cubicBezTo>
                <a:cubicBezTo>
                  <a:pt x="198690" y="22670"/>
                  <a:pt x="226258" y="7911"/>
                  <a:pt x="180975" y="38100"/>
                </a:cubicBezTo>
                <a:cubicBezTo>
                  <a:pt x="150786" y="83383"/>
                  <a:pt x="165545" y="55815"/>
                  <a:pt x="142875" y="123825"/>
                </a:cubicBezTo>
                <a:lnTo>
                  <a:pt x="133350" y="152400"/>
                </a:lnTo>
                <a:lnTo>
                  <a:pt x="123825" y="180975"/>
                </a:lnTo>
                <a:cubicBezTo>
                  <a:pt x="120650" y="206375"/>
                  <a:pt x="118508" y="231926"/>
                  <a:pt x="114300" y="257175"/>
                </a:cubicBezTo>
                <a:cubicBezTo>
                  <a:pt x="112148" y="270088"/>
                  <a:pt x="93066" y="289421"/>
                  <a:pt x="104775" y="295275"/>
                </a:cubicBezTo>
                <a:cubicBezTo>
                  <a:pt x="116823" y="301299"/>
                  <a:pt x="122717" y="274970"/>
                  <a:pt x="133350" y="266700"/>
                </a:cubicBezTo>
                <a:cubicBezTo>
                  <a:pt x="182478" y="228489"/>
                  <a:pt x="175961" y="233446"/>
                  <a:pt x="219075" y="219075"/>
                </a:cubicBezTo>
                <a:cubicBezTo>
                  <a:pt x="223960" y="233729"/>
                  <a:pt x="239590" y="261571"/>
                  <a:pt x="219075" y="276225"/>
                </a:cubicBezTo>
                <a:cubicBezTo>
                  <a:pt x="202735" y="287897"/>
                  <a:pt x="161925" y="295275"/>
                  <a:pt x="161925" y="295275"/>
                </a:cubicBezTo>
                <a:cubicBezTo>
                  <a:pt x="169672" y="318516"/>
                  <a:pt x="172036" y="333961"/>
                  <a:pt x="190500" y="352425"/>
                </a:cubicBezTo>
                <a:cubicBezTo>
                  <a:pt x="198595" y="360520"/>
                  <a:pt x="209550" y="365125"/>
                  <a:pt x="219075" y="371475"/>
                </a:cubicBezTo>
                <a:cubicBezTo>
                  <a:pt x="222250" y="381000"/>
                  <a:pt x="221500" y="392950"/>
                  <a:pt x="228600" y="400050"/>
                </a:cubicBezTo>
                <a:cubicBezTo>
                  <a:pt x="235700" y="407150"/>
                  <a:pt x="257175" y="409575"/>
                  <a:pt x="257175" y="40957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4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9" grpId="0" animBg="1"/>
      <p:bldP spid="10" grpId="0" animBg="1"/>
      <p:bldP spid="11" grpId="0" animBg="1"/>
      <p:bldP spid="20" grpId="0" animBg="1"/>
      <p:bldP spid="23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očítačem generovaný alternativní text: K&#10;k&#10;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33056"/>
            <a:ext cx="27336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očítačem generovaný alternativní text: 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2447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očítačem generovaný alternativní text: p&#10;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4663"/>
            <a:ext cx="2495550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Počítačem generovaný alternativní text: p&#10;K 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523" y="426903"/>
            <a:ext cx="259080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60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372</Words>
  <Application>Microsoft Office PowerPoint</Application>
  <PresentationFormat>Předvádění na obrazovce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Konstrukce trojúhelníku podle věty sus</vt:lpstr>
      <vt:lpstr>Př. 1: Sestroj trojúhelník ABC, je-li dáno: |AB|=5 cm, |AC|=4 cm, |∢BAC|=120°.</vt:lpstr>
      <vt:lpstr>Prezentace aplikace PowerPoint</vt:lpstr>
      <vt:lpstr>Př. 2: Sestroj trojúhelník MNO, je-li dáno: m=4 cm,o=5 cm,|∢MNO|=60°.</vt:lpstr>
      <vt:lpstr>Prezentace aplikace PowerPoint</vt:lpstr>
      <vt:lpstr>Př. 3: Sestroj rovnoramenný trojúhelník DEF, jehož ramena DE a DF měří 3 cm a úhel při hlavním vrcholu měří 100°. </vt:lpstr>
      <vt:lpstr>Prezentace aplikace PowerPoint</vt:lpstr>
      <vt:lpstr>Př. 4: Sestroj pravoúhlý trojúhelník JKL, jehož odvěsny JK a KL měří 2,5 cm a 5 cm.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30</cp:revision>
  <dcterms:created xsi:type="dcterms:W3CDTF">2013-08-02T19:31:32Z</dcterms:created>
  <dcterms:modified xsi:type="dcterms:W3CDTF">2014-06-10T21:33:58Z</dcterms:modified>
</cp:coreProperties>
</file>