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A5F70-5B3C-4C7E-9AC6-952065FC726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A1F9A-4E38-43B9-9ED0-DB0D8BA83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480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Konstrukce trojúhelníku podle věty usu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40508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konstrukci </a:t>
                      </a:r>
                      <a:r>
                        <a:rPr lang="cs-CZ" dirty="0" smtClean="0"/>
                        <a:t>trojúhelníku podle věty usu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Postupně procházíme jednotlivé</a:t>
                      </a:r>
                      <a:r>
                        <a:rPr lang="cs-CZ" baseline="0" dirty="0" smtClean="0"/>
                        <a:t> snímky, rozbory a postupy příkladů se odkrývají postupně po kliknutí. Snímek s výslednou konstrukcí obsahuje též dílčí kroky konstrukce.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sz="3600" dirty="0" smtClean="0"/>
                  <a:t>Př. 1: Sestroj trojúhelník ABC,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𝐶𝐴𝐵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=80°,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𝐴𝐵𝐶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=30°.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 t="-3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𝐴𝐵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𝐴𝐵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=5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𝐵𝐴𝑋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𝐵𝐴𝑋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=80°</m:t>
                      </m:r>
                    </m:oMath>
                  </m:oMathPara>
                </a14:m>
                <a:endParaRPr lang="cs-CZ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𝐴𝐵𝑍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𝐴𝐵𝑍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=30°</m:t>
                      </m:r>
                    </m:oMath>
                  </m:oMathPara>
                </a14:m>
                <a:endParaRPr lang="cs-CZ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 ⟼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𝐴𝑋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 ⟼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Cambria Math"/>
                        </a:rPr>
                        <m:t>BZ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>
            <a:off x="666453" y="3095251"/>
            <a:ext cx="3608437" cy="2177777"/>
          </a:xfrm>
          <a:custGeom>
            <a:avLst/>
            <a:gdLst>
              <a:gd name="connsiteX0" fmla="*/ 561975 w 2447925"/>
              <a:gd name="connsiteY0" fmla="*/ 47625 h 1162050"/>
              <a:gd name="connsiteX1" fmla="*/ 476250 w 2447925"/>
              <a:gd name="connsiteY1" fmla="*/ 152400 h 1162050"/>
              <a:gd name="connsiteX2" fmla="*/ 466725 w 2447925"/>
              <a:gd name="connsiteY2" fmla="*/ 180975 h 1162050"/>
              <a:gd name="connsiteX3" fmla="*/ 428625 w 2447925"/>
              <a:gd name="connsiteY3" fmla="*/ 238125 h 1162050"/>
              <a:gd name="connsiteX4" fmla="*/ 409575 w 2447925"/>
              <a:gd name="connsiteY4" fmla="*/ 266700 h 1162050"/>
              <a:gd name="connsiteX5" fmla="*/ 390525 w 2447925"/>
              <a:gd name="connsiteY5" fmla="*/ 323850 h 1162050"/>
              <a:gd name="connsiteX6" fmla="*/ 371475 w 2447925"/>
              <a:gd name="connsiteY6" fmla="*/ 352425 h 1162050"/>
              <a:gd name="connsiteX7" fmla="*/ 352425 w 2447925"/>
              <a:gd name="connsiteY7" fmla="*/ 409575 h 1162050"/>
              <a:gd name="connsiteX8" fmla="*/ 333375 w 2447925"/>
              <a:gd name="connsiteY8" fmla="*/ 438150 h 1162050"/>
              <a:gd name="connsiteX9" fmla="*/ 314325 w 2447925"/>
              <a:gd name="connsiteY9" fmla="*/ 495300 h 1162050"/>
              <a:gd name="connsiteX10" fmla="*/ 295275 w 2447925"/>
              <a:gd name="connsiteY10" fmla="*/ 523875 h 1162050"/>
              <a:gd name="connsiteX11" fmla="*/ 276225 w 2447925"/>
              <a:gd name="connsiteY11" fmla="*/ 581025 h 1162050"/>
              <a:gd name="connsiteX12" fmla="*/ 266700 w 2447925"/>
              <a:gd name="connsiteY12" fmla="*/ 609600 h 1162050"/>
              <a:gd name="connsiteX13" fmla="*/ 209550 w 2447925"/>
              <a:gd name="connsiteY13" fmla="*/ 695325 h 1162050"/>
              <a:gd name="connsiteX14" fmla="*/ 190500 w 2447925"/>
              <a:gd name="connsiteY14" fmla="*/ 723900 h 1162050"/>
              <a:gd name="connsiteX15" fmla="*/ 171450 w 2447925"/>
              <a:gd name="connsiteY15" fmla="*/ 781050 h 1162050"/>
              <a:gd name="connsiteX16" fmla="*/ 133350 w 2447925"/>
              <a:gd name="connsiteY16" fmla="*/ 847725 h 1162050"/>
              <a:gd name="connsiteX17" fmla="*/ 123825 w 2447925"/>
              <a:gd name="connsiteY17" fmla="*/ 876300 h 1162050"/>
              <a:gd name="connsiteX18" fmla="*/ 104775 w 2447925"/>
              <a:gd name="connsiteY18" fmla="*/ 904875 h 1162050"/>
              <a:gd name="connsiteX19" fmla="*/ 85725 w 2447925"/>
              <a:gd name="connsiteY19" fmla="*/ 962025 h 1162050"/>
              <a:gd name="connsiteX20" fmla="*/ 66675 w 2447925"/>
              <a:gd name="connsiteY20" fmla="*/ 990600 h 1162050"/>
              <a:gd name="connsiteX21" fmla="*/ 47625 w 2447925"/>
              <a:gd name="connsiteY21" fmla="*/ 1047750 h 1162050"/>
              <a:gd name="connsiteX22" fmla="*/ 19050 w 2447925"/>
              <a:gd name="connsiteY22" fmla="*/ 1104900 h 1162050"/>
              <a:gd name="connsiteX23" fmla="*/ 0 w 2447925"/>
              <a:gd name="connsiteY23" fmla="*/ 1133475 h 1162050"/>
              <a:gd name="connsiteX24" fmla="*/ 38100 w 2447925"/>
              <a:gd name="connsiteY24" fmla="*/ 1143000 h 1162050"/>
              <a:gd name="connsiteX25" fmla="*/ 66675 w 2447925"/>
              <a:gd name="connsiteY25" fmla="*/ 1152525 h 1162050"/>
              <a:gd name="connsiteX26" fmla="*/ 123825 w 2447925"/>
              <a:gd name="connsiteY26" fmla="*/ 1162050 h 1162050"/>
              <a:gd name="connsiteX27" fmla="*/ 685800 w 2447925"/>
              <a:gd name="connsiteY27" fmla="*/ 1152525 h 1162050"/>
              <a:gd name="connsiteX28" fmla="*/ 742950 w 2447925"/>
              <a:gd name="connsiteY28" fmla="*/ 1143000 h 1162050"/>
              <a:gd name="connsiteX29" fmla="*/ 819150 w 2447925"/>
              <a:gd name="connsiteY29" fmla="*/ 1133475 h 1162050"/>
              <a:gd name="connsiteX30" fmla="*/ 952500 w 2447925"/>
              <a:gd name="connsiteY30" fmla="*/ 1114425 h 1162050"/>
              <a:gd name="connsiteX31" fmla="*/ 1419225 w 2447925"/>
              <a:gd name="connsiteY31" fmla="*/ 1104900 h 1162050"/>
              <a:gd name="connsiteX32" fmla="*/ 1543050 w 2447925"/>
              <a:gd name="connsiteY32" fmla="*/ 1095375 h 1162050"/>
              <a:gd name="connsiteX33" fmla="*/ 1666875 w 2447925"/>
              <a:gd name="connsiteY33" fmla="*/ 1076325 h 1162050"/>
              <a:gd name="connsiteX34" fmla="*/ 2447925 w 2447925"/>
              <a:gd name="connsiteY34" fmla="*/ 1057275 h 1162050"/>
              <a:gd name="connsiteX35" fmla="*/ 2419350 w 2447925"/>
              <a:gd name="connsiteY35" fmla="*/ 1047750 h 1162050"/>
              <a:gd name="connsiteX36" fmla="*/ 2362200 w 2447925"/>
              <a:gd name="connsiteY36" fmla="*/ 1009650 h 1162050"/>
              <a:gd name="connsiteX37" fmla="*/ 2305050 w 2447925"/>
              <a:gd name="connsiteY37" fmla="*/ 990600 h 1162050"/>
              <a:gd name="connsiteX38" fmla="*/ 2276475 w 2447925"/>
              <a:gd name="connsiteY38" fmla="*/ 971550 h 1162050"/>
              <a:gd name="connsiteX39" fmla="*/ 2219325 w 2447925"/>
              <a:gd name="connsiteY39" fmla="*/ 952500 h 1162050"/>
              <a:gd name="connsiteX40" fmla="*/ 2190750 w 2447925"/>
              <a:gd name="connsiteY40" fmla="*/ 933450 h 1162050"/>
              <a:gd name="connsiteX41" fmla="*/ 2133600 w 2447925"/>
              <a:gd name="connsiteY41" fmla="*/ 914400 h 1162050"/>
              <a:gd name="connsiteX42" fmla="*/ 2105025 w 2447925"/>
              <a:gd name="connsiteY42" fmla="*/ 904875 h 1162050"/>
              <a:gd name="connsiteX43" fmla="*/ 2076450 w 2447925"/>
              <a:gd name="connsiteY43" fmla="*/ 895350 h 1162050"/>
              <a:gd name="connsiteX44" fmla="*/ 1990725 w 2447925"/>
              <a:gd name="connsiteY44" fmla="*/ 857250 h 1162050"/>
              <a:gd name="connsiteX45" fmla="*/ 1962150 w 2447925"/>
              <a:gd name="connsiteY45" fmla="*/ 847725 h 1162050"/>
              <a:gd name="connsiteX46" fmla="*/ 1933575 w 2447925"/>
              <a:gd name="connsiteY46" fmla="*/ 838200 h 1162050"/>
              <a:gd name="connsiteX47" fmla="*/ 1905000 w 2447925"/>
              <a:gd name="connsiteY47" fmla="*/ 819150 h 1162050"/>
              <a:gd name="connsiteX48" fmla="*/ 1771650 w 2447925"/>
              <a:gd name="connsiteY48" fmla="*/ 762000 h 1162050"/>
              <a:gd name="connsiteX49" fmla="*/ 1743075 w 2447925"/>
              <a:gd name="connsiteY49" fmla="*/ 742950 h 1162050"/>
              <a:gd name="connsiteX50" fmla="*/ 1704975 w 2447925"/>
              <a:gd name="connsiteY50" fmla="*/ 723900 h 1162050"/>
              <a:gd name="connsiteX51" fmla="*/ 1666875 w 2447925"/>
              <a:gd name="connsiteY51" fmla="*/ 695325 h 1162050"/>
              <a:gd name="connsiteX52" fmla="*/ 1638300 w 2447925"/>
              <a:gd name="connsiteY52" fmla="*/ 685800 h 1162050"/>
              <a:gd name="connsiteX53" fmla="*/ 1581150 w 2447925"/>
              <a:gd name="connsiteY53" fmla="*/ 647700 h 1162050"/>
              <a:gd name="connsiteX54" fmla="*/ 1552575 w 2447925"/>
              <a:gd name="connsiteY54" fmla="*/ 628650 h 1162050"/>
              <a:gd name="connsiteX55" fmla="*/ 1514475 w 2447925"/>
              <a:gd name="connsiteY55" fmla="*/ 609600 h 1162050"/>
              <a:gd name="connsiteX56" fmla="*/ 1485900 w 2447925"/>
              <a:gd name="connsiteY56" fmla="*/ 590550 h 1162050"/>
              <a:gd name="connsiteX57" fmla="*/ 1457325 w 2447925"/>
              <a:gd name="connsiteY57" fmla="*/ 581025 h 1162050"/>
              <a:gd name="connsiteX58" fmla="*/ 1428750 w 2447925"/>
              <a:gd name="connsiteY58" fmla="*/ 561975 h 1162050"/>
              <a:gd name="connsiteX59" fmla="*/ 1400175 w 2447925"/>
              <a:gd name="connsiteY59" fmla="*/ 552450 h 1162050"/>
              <a:gd name="connsiteX60" fmla="*/ 1343025 w 2447925"/>
              <a:gd name="connsiteY60" fmla="*/ 504825 h 1162050"/>
              <a:gd name="connsiteX61" fmla="*/ 1285875 w 2447925"/>
              <a:gd name="connsiteY61" fmla="*/ 466725 h 1162050"/>
              <a:gd name="connsiteX62" fmla="*/ 1190625 w 2447925"/>
              <a:gd name="connsiteY62" fmla="*/ 409575 h 1162050"/>
              <a:gd name="connsiteX63" fmla="*/ 1162050 w 2447925"/>
              <a:gd name="connsiteY63" fmla="*/ 381000 h 1162050"/>
              <a:gd name="connsiteX64" fmla="*/ 1104900 w 2447925"/>
              <a:gd name="connsiteY64" fmla="*/ 342900 h 1162050"/>
              <a:gd name="connsiteX65" fmla="*/ 1047750 w 2447925"/>
              <a:gd name="connsiteY65" fmla="*/ 304800 h 1162050"/>
              <a:gd name="connsiteX66" fmla="*/ 1019175 w 2447925"/>
              <a:gd name="connsiteY66" fmla="*/ 285750 h 1162050"/>
              <a:gd name="connsiteX67" fmla="*/ 990600 w 2447925"/>
              <a:gd name="connsiteY67" fmla="*/ 266700 h 1162050"/>
              <a:gd name="connsiteX68" fmla="*/ 962025 w 2447925"/>
              <a:gd name="connsiteY68" fmla="*/ 238125 h 1162050"/>
              <a:gd name="connsiteX69" fmla="*/ 933450 w 2447925"/>
              <a:gd name="connsiteY69" fmla="*/ 219075 h 1162050"/>
              <a:gd name="connsiteX70" fmla="*/ 895350 w 2447925"/>
              <a:gd name="connsiteY70" fmla="*/ 190500 h 1162050"/>
              <a:gd name="connsiteX71" fmla="*/ 809625 w 2447925"/>
              <a:gd name="connsiteY71" fmla="*/ 133350 h 1162050"/>
              <a:gd name="connsiteX72" fmla="*/ 752475 w 2447925"/>
              <a:gd name="connsiteY72" fmla="*/ 95250 h 1162050"/>
              <a:gd name="connsiteX73" fmla="*/ 723900 w 2447925"/>
              <a:gd name="connsiteY73" fmla="*/ 76200 h 1162050"/>
              <a:gd name="connsiteX74" fmla="*/ 695325 w 2447925"/>
              <a:gd name="connsiteY74" fmla="*/ 66675 h 1162050"/>
              <a:gd name="connsiteX75" fmla="*/ 638175 w 2447925"/>
              <a:gd name="connsiteY75" fmla="*/ 28575 h 1162050"/>
              <a:gd name="connsiteX76" fmla="*/ 581025 w 2447925"/>
              <a:gd name="connsiteY76" fmla="*/ 0 h 1162050"/>
              <a:gd name="connsiteX77" fmla="*/ 552450 w 2447925"/>
              <a:gd name="connsiteY77" fmla="*/ 9525 h 1162050"/>
              <a:gd name="connsiteX78" fmla="*/ 561975 w 2447925"/>
              <a:gd name="connsiteY78" fmla="*/ 4762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447925" h="1162050">
                <a:moveTo>
                  <a:pt x="561975" y="47625"/>
                </a:moveTo>
                <a:cubicBezTo>
                  <a:pt x="549275" y="71438"/>
                  <a:pt x="488888" y="114485"/>
                  <a:pt x="476250" y="152400"/>
                </a:cubicBezTo>
                <a:cubicBezTo>
                  <a:pt x="473075" y="161925"/>
                  <a:pt x="471601" y="172198"/>
                  <a:pt x="466725" y="180975"/>
                </a:cubicBezTo>
                <a:cubicBezTo>
                  <a:pt x="455606" y="200989"/>
                  <a:pt x="441325" y="219075"/>
                  <a:pt x="428625" y="238125"/>
                </a:cubicBezTo>
                <a:cubicBezTo>
                  <a:pt x="422275" y="247650"/>
                  <a:pt x="413195" y="255840"/>
                  <a:pt x="409575" y="266700"/>
                </a:cubicBezTo>
                <a:cubicBezTo>
                  <a:pt x="403225" y="285750"/>
                  <a:pt x="401664" y="307142"/>
                  <a:pt x="390525" y="323850"/>
                </a:cubicBezTo>
                <a:cubicBezTo>
                  <a:pt x="384175" y="333375"/>
                  <a:pt x="376124" y="341964"/>
                  <a:pt x="371475" y="352425"/>
                </a:cubicBezTo>
                <a:cubicBezTo>
                  <a:pt x="363320" y="370775"/>
                  <a:pt x="363564" y="392867"/>
                  <a:pt x="352425" y="409575"/>
                </a:cubicBezTo>
                <a:cubicBezTo>
                  <a:pt x="346075" y="419100"/>
                  <a:pt x="338024" y="427689"/>
                  <a:pt x="333375" y="438150"/>
                </a:cubicBezTo>
                <a:cubicBezTo>
                  <a:pt x="325220" y="456500"/>
                  <a:pt x="325464" y="478592"/>
                  <a:pt x="314325" y="495300"/>
                </a:cubicBezTo>
                <a:cubicBezTo>
                  <a:pt x="307975" y="504825"/>
                  <a:pt x="299924" y="513414"/>
                  <a:pt x="295275" y="523875"/>
                </a:cubicBezTo>
                <a:cubicBezTo>
                  <a:pt x="287120" y="542225"/>
                  <a:pt x="282575" y="561975"/>
                  <a:pt x="276225" y="581025"/>
                </a:cubicBezTo>
                <a:cubicBezTo>
                  <a:pt x="273050" y="590550"/>
                  <a:pt x="272269" y="601246"/>
                  <a:pt x="266700" y="609600"/>
                </a:cubicBezTo>
                <a:lnTo>
                  <a:pt x="209550" y="695325"/>
                </a:lnTo>
                <a:cubicBezTo>
                  <a:pt x="203200" y="704850"/>
                  <a:pt x="194120" y="713040"/>
                  <a:pt x="190500" y="723900"/>
                </a:cubicBezTo>
                <a:cubicBezTo>
                  <a:pt x="184150" y="742950"/>
                  <a:pt x="182589" y="764342"/>
                  <a:pt x="171450" y="781050"/>
                </a:cubicBezTo>
                <a:cubicBezTo>
                  <a:pt x="152318" y="809748"/>
                  <a:pt x="147852" y="813888"/>
                  <a:pt x="133350" y="847725"/>
                </a:cubicBezTo>
                <a:cubicBezTo>
                  <a:pt x="129395" y="856953"/>
                  <a:pt x="128315" y="867320"/>
                  <a:pt x="123825" y="876300"/>
                </a:cubicBezTo>
                <a:cubicBezTo>
                  <a:pt x="118705" y="886539"/>
                  <a:pt x="109424" y="894414"/>
                  <a:pt x="104775" y="904875"/>
                </a:cubicBezTo>
                <a:cubicBezTo>
                  <a:pt x="96620" y="923225"/>
                  <a:pt x="96864" y="945317"/>
                  <a:pt x="85725" y="962025"/>
                </a:cubicBezTo>
                <a:cubicBezTo>
                  <a:pt x="79375" y="971550"/>
                  <a:pt x="71324" y="980139"/>
                  <a:pt x="66675" y="990600"/>
                </a:cubicBezTo>
                <a:cubicBezTo>
                  <a:pt x="58520" y="1008950"/>
                  <a:pt x="58764" y="1031042"/>
                  <a:pt x="47625" y="1047750"/>
                </a:cubicBezTo>
                <a:cubicBezTo>
                  <a:pt x="-6970" y="1129642"/>
                  <a:pt x="58485" y="1026030"/>
                  <a:pt x="19050" y="1104900"/>
                </a:cubicBezTo>
                <a:cubicBezTo>
                  <a:pt x="13930" y="1115139"/>
                  <a:pt x="6350" y="1123950"/>
                  <a:pt x="0" y="1133475"/>
                </a:cubicBezTo>
                <a:cubicBezTo>
                  <a:pt x="12700" y="1136650"/>
                  <a:pt x="25513" y="1139404"/>
                  <a:pt x="38100" y="1143000"/>
                </a:cubicBezTo>
                <a:cubicBezTo>
                  <a:pt x="47754" y="1145758"/>
                  <a:pt x="56874" y="1150347"/>
                  <a:pt x="66675" y="1152525"/>
                </a:cubicBezTo>
                <a:cubicBezTo>
                  <a:pt x="85528" y="1156715"/>
                  <a:pt x="104775" y="1158875"/>
                  <a:pt x="123825" y="1162050"/>
                </a:cubicBezTo>
                <a:lnTo>
                  <a:pt x="685800" y="1152525"/>
                </a:lnTo>
                <a:cubicBezTo>
                  <a:pt x="705104" y="1151931"/>
                  <a:pt x="723831" y="1145731"/>
                  <a:pt x="742950" y="1143000"/>
                </a:cubicBezTo>
                <a:cubicBezTo>
                  <a:pt x="768290" y="1139380"/>
                  <a:pt x="793787" y="1136934"/>
                  <a:pt x="819150" y="1133475"/>
                </a:cubicBezTo>
                <a:cubicBezTo>
                  <a:pt x="863640" y="1127408"/>
                  <a:pt x="907608" y="1115341"/>
                  <a:pt x="952500" y="1114425"/>
                </a:cubicBezTo>
                <a:lnTo>
                  <a:pt x="1419225" y="1104900"/>
                </a:lnTo>
                <a:cubicBezTo>
                  <a:pt x="1460500" y="1101725"/>
                  <a:pt x="1501881" y="1099709"/>
                  <a:pt x="1543050" y="1095375"/>
                </a:cubicBezTo>
                <a:cubicBezTo>
                  <a:pt x="1590679" y="1090361"/>
                  <a:pt x="1617893" y="1079046"/>
                  <a:pt x="1666875" y="1076325"/>
                </a:cubicBezTo>
                <a:cubicBezTo>
                  <a:pt x="1856031" y="1065816"/>
                  <a:pt x="2317327" y="1059739"/>
                  <a:pt x="2447925" y="1057275"/>
                </a:cubicBezTo>
                <a:cubicBezTo>
                  <a:pt x="2438400" y="1054100"/>
                  <a:pt x="2428127" y="1052626"/>
                  <a:pt x="2419350" y="1047750"/>
                </a:cubicBezTo>
                <a:cubicBezTo>
                  <a:pt x="2399336" y="1036631"/>
                  <a:pt x="2383920" y="1016890"/>
                  <a:pt x="2362200" y="1009650"/>
                </a:cubicBezTo>
                <a:cubicBezTo>
                  <a:pt x="2343150" y="1003300"/>
                  <a:pt x="2321758" y="1001739"/>
                  <a:pt x="2305050" y="990600"/>
                </a:cubicBezTo>
                <a:cubicBezTo>
                  <a:pt x="2295525" y="984250"/>
                  <a:pt x="2286936" y="976199"/>
                  <a:pt x="2276475" y="971550"/>
                </a:cubicBezTo>
                <a:cubicBezTo>
                  <a:pt x="2258125" y="963395"/>
                  <a:pt x="2236033" y="963639"/>
                  <a:pt x="2219325" y="952500"/>
                </a:cubicBezTo>
                <a:cubicBezTo>
                  <a:pt x="2209800" y="946150"/>
                  <a:pt x="2201211" y="938099"/>
                  <a:pt x="2190750" y="933450"/>
                </a:cubicBezTo>
                <a:cubicBezTo>
                  <a:pt x="2172400" y="925295"/>
                  <a:pt x="2152650" y="920750"/>
                  <a:pt x="2133600" y="914400"/>
                </a:cubicBezTo>
                <a:lnTo>
                  <a:pt x="2105025" y="904875"/>
                </a:lnTo>
                <a:cubicBezTo>
                  <a:pt x="2095500" y="901700"/>
                  <a:pt x="2084804" y="900919"/>
                  <a:pt x="2076450" y="895350"/>
                </a:cubicBezTo>
                <a:cubicBezTo>
                  <a:pt x="2031167" y="865161"/>
                  <a:pt x="2058735" y="879920"/>
                  <a:pt x="1990725" y="857250"/>
                </a:cubicBezTo>
                <a:lnTo>
                  <a:pt x="1962150" y="847725"/>
                </a:lnTo>
                <a:cubicBezTo>
                  <a:pt x="1952625" y="844550"/>
                  <a:pt x="1941929" y="843769"/>
                  <a:pt x="1933575" y="838200"/>
                </a:cubicBezTo>
                <a:cubicBezTo>
                  <a:pt x="1924050" y="831850"/>
                  <a:pt x="1915461" y="823799"/>
                  <a:pt x="1905000" y="819150"/>
                </a:cubicBezTo>
                <a:cubicBezTo>
                  <a:pt x="1828800" y="785283"/>
                  <a:pt x="1854651" y="817334"/>
                  <a:pt x="1771650" y="762000"/>
                </a:cubicBezTo>
                <a:cubicBezTo>
                  <a:pt x="1762125" y="755650"/>
                  <a:pt x="1753014" y="748630"/>
                  <a:pt x="1743075" y="742950"/>
                </a:cubicBezTo>
                <a:cubicBezTo>
                  <a:pt x="1730747" y="735905"/>
                  <a:pt x="1717016" y="731425"/>
                  <a:pt x="1704975" y="723900"/>
                </a:cubicBezTo>
                <a:cubicBezTo>
                  <a:pt x="1691513" y="715486"/>
                  <a:pt x="1680658" y="703201"/>
                  <a:pt x="1666875" y="695325"/>
                </a:cubicBezTo>
                <a:cubicBezTo>
                  <a:pt x="1658158" y="690344"/>
                  <a:pt x="1647077" y="690676"/>
                  <a:pt x="1638300" y="685800"/>
                </a:cubicBezTo>
                <a:cubicBezTo>
                  <a:pt x="1618286" y="674681"/>
                  <a:pt x="1600200" y="660400"/>
                  <a:pt x="1581150" y="647700"/>
                </a:cubicBezTo>
                <a:cubicBezTo>
                  <a:pt x="1571625" y="641350"/>
                  <a:pt x="1562814" y="633770"/>
                  <a:pt x="1552575" y="628650"/>
                </a:cubicBezTo>
                <a:cubicBezTo>
                  <a:pt x="1539875" y="622300"/>
                  <a:pt x="1526803" y="616645"/>
                  <a:pt x="1514475" y="609600"/>
                </a:cubicBezTo>
                <a:cubicBezTo>
                  <a:pt x="1504536" y="603920"/>
                  <a:pt x="1496139" y="595670"/>
                  <a:pt x="1485900" y="590550"/>
                </a:cubicBezTo>
                <a:cubicBezTo>
                  <a:pt x="1476920" y="586060"/>
                  <a:pt x="1466305" y="585515"/>
                  <a:pt x="1457325" y="581025"/>
                </a:cubicBezTo>
                <a:cubicBezTo>
                  <a:pt x="1447086" y="575905"/>
                  <a:pt x="1438989" y="567095"/>
                  <a:pt x="1428750" y="561975"/>
                </a:cubicBezTo>
                <a:cubicBezTo>
                  <a:pt x="1419770" y="557485"/>
                  <a:pt x="1409155" y="556940"/>
                  <a:pt x="1400175" y="552450"/>
                </a:cubicBezTo>
                <a:cubicBezTo>
                  <a:pt x="1359331" y="532028"/>
                  <a:pt x="1380943" y="534317"/>
                  <a:pt x="1343025" y="504825"/>
                </a:cubicBezTo>
                <a:cubicBezTo>
                  <a:pt x="1324953" y="490769"/>
                  <a:pt x="1306353" y="476964"/>
                  <a:pt x="1285875" y="466725"/>
                </a:cubicBezTo>
                <a:cubicBezTo>
                  <a:pt x="1255810" y="451693"/>
                  <a:pt x="1213613" y="432563"/>
                  <a:pt x="1190625" y="409575"/>
                </a:cubicBezTo>
                <a:cubicBezTo>
                  <a:pt x="1181100" y="400050"/>
                  <a:pt x="1172683" y="389270"/>
                  <a:pt x="1162050" y="381000"/>
                </a:cubicBezTo>
                <a:cubicBezTo>
                  <a:pt x="1143978" y="366944"/>
                  <a:pt x="1123950" y="355600"/>
                  <a:pt x="1104900" y="342900"/>
                </a:cubicBezTo>
                <a:lnTo>
                  <a:pt x="1047750" y="304800"/>
                </a:lnTo>
                <a:lnTo>
                  <a:pt x="1019175" y="285750"/>
                </a:lnTo>
                <a:cubicBezTo>
                  <a:pt x="1009650" y="279400"/>
                  <a:pt x="998695" y="274795"/>
                  <a:pt x="990600" y="266700"/>
                </a:cubicBezTo>
                <a:cubicBezTo>
                  <a:pt x="981075" y="257175"/>
                  <a:pt x="972373" y="246749"/>
                  <a:pt x="962025" y="238125"/>
                </a:cubicBezTo>
                <a:cubicBezTo>
                  <a:pt x="953231" y="230796"/>
                  <a:pt x="942765" y="225729"/>
                  <a:pt x="933450" y="219075"/>
                </a:cubicBezTo>
                <a:cubicBezTo>
                  <a:pt x="920532" y="209848"/>
                  <a:pt x="908355" y="199604"/>
                  <a:pt x="895350" y="190500"/>
                </a:cubicBezTo>
                <a:lnTo>
                  <a:pt x="809625" y="133350"/>
                </a:lnTo>
                <a:lnTo>
                  <a:pt x="752475" y="95250"/>
                </a:lnTo>
                <a:cubicBezTo>
                  <a:pt x="742950" y="88900"/>
                  <a:pt x="734760" y="79820"/>
                  <a:pt x="723900" y="76200"/>
                </a:cubicBezTo>
                <a:cubicBezTo>
                  <a:pt x="714375" y="73025"/>
                  <a:pt x="704102" y="71551"/>
                  <a:pt x="695325" y="66675"/>
                </a:cubicBezTo>
                <a:cubicBezTo>
                  <a:pt x="675311" y="55556"/>
                  <a:pt x="659895" y="35815"/>
                  <a:pt x="638175" y="28575"/>
                </a:cubicBezTo>
                <a:cubicBezTo>
                  <a:pt x="598740" y="15430"/>
                  <a:pt x="617954" y="24619"/>
                  <a:pt x="581025" y="0"/>
                </a:cubicBezTo>
                <a:cubicBezTo>
                  <a:pt x="571500" y="3175"/>
                  <a:pt x="559550" y="2425"/>
                  <a:pt x="552450" y="9525"/>
                </a:cubicBezTo>
                <a:cubicBezTo>
                  <a:pt x="545350" y="16625"/>
                  <a:pt x="574675" y="23812"/>
                  <a:pt x="561975" y="476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447725" y="5342587"/>
            <a:ext cx="190500" cy="219242"/>
          </a:xfrm>
          <a:custGeom>
            <a:avLst/>
            <a:gdLst>
              <a:gd name="connsiteX0" fmla="*/ 0 w 190500"/>
              <a:gd name="connsiteY0" fmla="*/ 219242 h 219242"/>
              <a:gd name="connsiteX1" fmla="*/ 38100 w 190500"/>
              <a:gd name="connsiteY1" fmla="*/ 114467 h 219242"/>
              <a:gd name="connsiteX2" fmla="*/ 47625 w 190500"/>
              <a:gd name="connsiteY2" fmla="*/ 85892 h 219242"/>
              <a:gd name="connsiteX3" fmla="*/ 76200 w 190500"/>
              <a:gd name="connsiteY3" fmla="*/ 57317 h 219242"/>
              <a:gd name="connsiteX4" fmla="*/ 123825 w 190500"/>
              <a:gd name="connsiteY4" fmla="*/ 19217 h 219242"/>
              <a:gd name="connsiteX5" fmla="*/ 152400 w 190500"/>
              <a:gd name="connsiteY5" fmla="*/ 114467 h 219242"/>
              <a:gd name="connsiteX6" fmla="*/ 161925 w 190500"/>
              <a:gd name="connsiteY6" fmla="*/ 143042 h 219242"/>
              <a:gd name="connsiteX7" fmla="*/ 171450 w 190500"/>
              <a:gd name="connsiteY7" fmla="*/ 171617 h 219242"/>
              <a:gd name="connsiteX8" fmla="*/ 190500 w 190500"/>
              <a:gd name="connsiteY8" fmla="*/ 200192 h 219242"/>
              <a:gd name="connsiteX9" fmla="*/ 171450 w 190500"/>
              <a:gd name="connsiteY9" fmla="*/ 133517 h 219242"/>
              <a:gd name="connsiteX10" fmla="*/ 142875 w 190500"/>
              <a:gd name="connsiteY10" fmla="*/ 114467 h 219242"/>
              <a:gd name="connsiteX11" fmla="*/ 47625 w 190500"/>
              <a:gd name="connsiteY11" fmla="*/ 123992 h 2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219242">
                <a:moveTo>
                  <a:pt x="0" y="219242"/>
                </a:moveTo>
                <a:cubicBezTo>
                  <a:pt x="26508" y="152973"/>
                  <a:pt x="13643" y="187837"/>
                  <a:pt x="38100" y="114467"/>
                </a:cubicBezTo>
                <a:cubicBezTo>
                  <a:pt x="41275" y="104942"/>
                  <a:pt x="40525" y="92992"/>
                  <a:pt x="47625" y="85892"/>
                </a:cubicBezTo>
                <a:lnTo>
                  <a:pt x="76200" y="57317"/>
                </a:lnTo>
                <a:cubicBezTo>
                  <a:pt x="98870" y="-10693"/>
                  <a:pt x="78542" y="-10972"/>
                  <a:pt x="123825" y="19217"/>
                </a:cubicBezTo>
                <a:cubicBezTo>
                  <a:pt x="138220" y="76798"/>
                  <a:pt x="129210" y="44898"/>
                  <a:pt x="152400" y="114467"/>
                </a:cubicBezTo>
                <a:lnTo>
                  <a:pt x="161925" y="143042"/>
                </a:lnTo>
                <a:cubicBezTo>
                  <a:pt x="165100" y="152567"/>
                  <a:pt x="165881" y="163263"/>
                  <a:pt x="171450" y="171617"/>
                </a:cubicBezTo>
                <a:lnTo>
                  <a:pt x="190500" y="200192"/>
                </a:lnTo>
                <a:cubicBezTo>
                  <a:pt x="189878" y="197703"/>
                  <a:pt x="176419" y="139728"/>
                  <a:pt x="171450" y="133517"/>
                </a:cubicBezTo>
                <a:cubicBezTo>
                  <a:pt x="164299" y="124578"/>
                  <a:pt x="152400" y="120817"/>
                  <a:pt x="142875" y="114467"/>
                </a:cubicBezTo>
                <a:cubicBezTo>
                  <a:pt x="73198" y="126080"/>
                  <a:pt x="105038" y="123992"/>
                  <a:pt x="47625" y="12399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4372025" y="5076054"/>
            <a:ext cx="181996" cy="295275"/>
          </a:xfrm>
          <a:custGeom>
            <a:avLst/>
            <a:gdLst>
              <a:gd name="connsiteX0" fmla="*/ 19050 w 181996"/>
              <a:gd name="connsiteY0" fmla="*/ 276225 h 295275"/>
              <a:gd name="connsiteX1" fmla="*/ 9525 w 181996"/>
              <a:gd name="connsiteY1" fmla="*/ 123825 h 295275"/>
              <a:gd name="connsiteX2" fmla="*/ 0 w 181996"/>
              <a:gd name="connsiteY2" fmla="*/ 57150 h 295275"/>
              <a:gd name="connsiteX3" fmla="*/ 9525 w 181996"/>
              <a:gd name="connsiteY3" fmla="*/ 9525 h 295275"/>
              <a:gd name="connsiteX4" fmla="*/ 38100 w 181996"/>
              <a:gd name="connsiteY4" fmla="*/ 0 h 295275"/>
              <a:gd name="connsiteX5" fmla="*/ 104775 w 181996"/>
              <a:gd name="connsiteY5" fmla="*/ 9525 h 295275"/>
              <a:gd name="connsiteX6" fmla="*/ 133350 w 181996"/>
              <a:gd name="connsiteY6" fmla="*/ 66675 h 295275"/>
              <a:gd name="connsiteX7" fmla="*/ 123825 w 181996"/>
              <a:gd name="connsiteY7" fmla="*/ 123825 h 295275"/>
              <a:gd name="connsiteX8" fmla="*/ 95250 w 181996"/>
              <a:gd name="connsiteY8" fmla="*/ 133350 h 295275"/>
              <a:gd name="connsiteX9" fmla="*/ 57150 w 181996"/>
              <a:gd name="connsiteY9" fmla="*/ 142875 h 295275"/>
              <a:gd name="connsiteX10" fmla="*/ 85725 w 181996"/>
              <a:gd name="connsiteY10" fmla="*/ 152400 h 295275"/>
              <a:gd name="connsiteX11" fmla="*/ 123825 w 181996"/>
              <a:gd name="connsiteY11" fmla="*/ 161925 h 295275"/>
              <a:gd name="connsiteX12" fmla="*/ 152400 w 181996"/>
              <a:gd name="connsiteY12" fmla="*/ 180975 h 295275"/>
              <a:gd name="connsiteX13" fmla="*/ 171450 w 181996"/>
              <a:gd name="connsiteY13" fmla="*/ 209550 h 295275"/>
              <a:gd name="connsiteX14" fmla="*/ 171450 w 181996"/>
              <a:gd name="connsiteY14" fmla="*/ 285750 h 295275"/>
              <a:gd name="connsiteX15" fmla="*/ 142875 w 181996"/>
              <a:gd name="connsiteY15" fmla="*/ 295275 h 295275"/>
              <a:gd name="connsiteX16" fmla="*/ 19050 w 181996"/>
              <a:gd name="connsiteY16" fmla="*/ 276225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1996" h="295275">
                <a:moveTo>
                  <a:pt x="19050" y="276225"/>
                </a:moveTo>
                <a:cubicBezTo>
                  <a:pt x="-3175" y="247650"/>
                  <a:pt x="13934" y="174533"/>
                  <a:pt x="9525" y="123825"/>
                </a:cubicBezTo>
                <a:cubicBezTo>
                  <a:pt x="7580" y="101459"/>
                  <a:pt x="0" y="79601"/>
                  <a:pt x="0" y="57150"/>
                </a:cubicBezTo>
                <a:cubicBezTo>
                  <a:pt x="0" y="40961"/>
                  <a:pt x="545" y="22995"/>
                  <a:pt x="9525" y="9525"/>
                </a:cubicBezTo>
                <a:cubicBezTo>
                  <a:pt x="15094" y="1171"/>
                  <a:pt x="28575" y="3175"/>
                  <a:pt x="38100" y="0"/>
                </a:cubicBezTo>
                <a:cubicBezTo>
                  <a:pt x="60325" y="3175"/>
                  <a:pt x="84259" y="407"/>
                  <a:pt x="104775" y="9525"/>
                </a:cubicBezTo>
                <a:cubicBezTo>
                  <a:pt x="119225" y="15947"/>
                  <a:pt x="129124" y="53996"/>
                  <a:pt x="133350" y="66675"/>
                </a:cubicBezTo>
                <a:cubicBezTo>
                  <a:pt x="130175" y="85725"/>
                  <a:pt x="133407" y="107057"/>
                  <a:pt x="123825" y="123825"/>
                </a:cubicBezTo>
                <a:cubicBezTo>
                  <a:pt x="118844" y="132542"/>
                  <a:pt x="104904" y="130592"/>
                  <a:pt x="95250" y="133350"/>
                </a:cubicBezTo>
                <a:cubicBezTo>
                  <a:pt x="82663" y="136946"/>
                  <a:pt x="69850" y="139700"/>
                  <a:pt x="57150" y="142875"/>
                </a:cubicBezTo>
                <a:cubicBezTo>
                  <a:pt x="66675" y="146050"/>
                  <a:pt x="76071" y="149642"/>
                  <a:pt x="85725" y="152400"/>
                </a:cubicBezTo>
                <a:cubicBezTo>
                  <a:pt x="98312" y="155996"/>
                  <a:pt x="111793" y="156768"/>
                  <a:pt x="123825" y="161925"/>
                </a:cubicBezTo>
                <a:cubicBezTo>
                  <a:pt x="134347" y="166434"/>
                  <a:pt x="142875" y="174625"/>
                  <a:pt x="152400" y="180975"/>
                </a:cubicBezTo>
                <a:cubicBezTo>
                  <a:pt x="158750" y="190500"/>
                  <a:pt x="166330" y="199311"/>
                  <a:pt x="171450" y="209550"/>
                </a:cubicBezTo>
                <a:cubicBezTo>
                  <a:pt x="183150" y="232951"/>
                  <a:pt x="187691" y="261388"/>
                  <a:pt x="171450" y="285750"/>
                </a:cubicBezTo>
                <a:cubicBezTo>
                  <a:pt x="165881" y="294104"/>
                  <a:pt x="152400" y="292100"/>
                  <a:pt x="142875" y="295275"/>
                </a:cubicBezTo>
                <a:cubicBezTo>
                  <a:pt x="41307" y="285118"/>
                  <a:pt x="41275" y="304800"/>
                  <a:pt x="19050" y="2762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1343025" y="2733675"/>
            <a:ext cx="152400" cy="171450"/>
          </a:xfrm>
          <a:custGeom>
            <a:avLst/>
            <a:gdLst>
              <a:gd name="connsiteX0" fmla="*/ 123825 w 152400"/>
              <a:gd name="connsiteY0" fmla="*/ 0 h 171450"/>
              <a:gd name="connsiteX1" fmla="*/ 38100 w 152400"/>
              <a:gd name="connsiteY1" fmla="*/ 9525 h 171450"/>
              <a:gd name="connsiteX2" fmla="*/ 0 w 152400"/>
              <a:gd name="connsiteY2" fmla="*/ 66675 h 171450"/>
              <a:gd name="connsiteX3" fmla="*/ 38100 w 152400"/>
              <a:gd name="connsiteY3" fmla="*/ 161925 h 171450"/>
              <a:gd name="connsiteX4" fmla="*/ 66675 w 152400"/>
              <a:gd name="connsiteY4" fmla="*/ 171450 h 171450"/>
              <a:gd name="connsiteX5" fmla="*/ 152400 w 152400"/>
              <a:gd name="connsiteY5" fmla="*/ 1619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171450">
                <a:moveTo>
                  <a:pt x="123825" y="0"/>
                </a:moveTo>
                <a:cubicBezTo>
                  <a:pt x="95250" y="3175"/>
                  <a:pt x="63414" y="-4106"/>
                  <a:pt x="38100" y="9525"/>
                </a:cubicBezTo>
                <a:cubicBezTo>
                  <a:pt x="17941" y="20380"/>
                  <a:pt x="0" y="66675"/>
                  <a:pt x="0" y="66675"/>
                </a:cubicBezTo>
                <a:cubicBezTo>
                  <a:pt x="8467" y="134408"/>
                  <a:pt x="-10665" y="137542"/>
                  <a:pt x="38100" y="161925"/>
                </a:cubicBezTo>
                <a:cubicBezTo>
                  <a:pt x="47080" y="166415"/>
                  <a:pt x="57150" y="168275"/>
                  <a:pt x="66675" y="171450"/>
                </a:cubicBezTo>
                <a:lnTo>
                  <a:pt x="15240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1" name="Skupina 10"/>
          <p:cNvGrpSpPr/>
          <p:nvPr/>
        </p:nvGrpSpPr>
        <p:grpSpPr>
          <a:xfrm>
            <a:off x="2080146" y="5285599"/>
            <a:ext cx="781050" cy="247463"/>
            <a:chOff x="1790700" y="3132592"/>
            <a:chExt cx="781050" cy="247463"/>
          </a:xfrm>
        </p:grpSpPr>
        <p:sp>
          <p:nvSpPr>
            <p:cNvPr id="12" name="Volný tvar 11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Volný tvar 12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4" name="Volný tvar 13"/>
          <p:cNvSpPr/>
          <p:nvPr/>
        </p:nvSpPr>
        <p:spPr>
          <a:xfrm>
            <a:off x="3203614" y="4810943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3402250" y="4781824"/>
            <a:ext cx="112479" cy="250442"/>
          </a:xfrm>
          <a:custGeom>
            <a:avLst/>
            <a:gdLst>
              <a:gd name="connsiteX0" fmla="*/ 70916 w 112479"/>
              <a:gd name="connsiteY0" fmla="*/ 1060 h 250442"/>
              <a:gd name="connsiteX1" fmla="*/ 15497 w 112479"/>
              <a:gd name="connsiteY1" fmla="*/ 70333 h 250442"/>
              <a:gd name="connsiteX2" fmla="*/ 15497 w 112479"/>
              <a:gd name="connsiteY2" fmla="*/ 222733 h 250442"/>
              <a:gd name="connsiteX3" fmla="*/ 57061 w 112479"/>
              <a:gd name="connsiteY3" fmla="*/ 250442 h 250442"/>
              <a:gd name="connsiteX4" fmla="*/ 84770 w 112479"/>
              <a:gd name="connsiteY4" fmla="*/ 208878 h 250442"/>
              <a:gd name="connsiteX5" fmla="*/ 112479 w 112479"/>
              <a:gd name="connsiteY5" fmla="*/ 125751 h 250442"/>
              <a:gd name="connsiteX6" fmla="*/ 70916 w 112479"/>
              <a:gd name="connsiteY6" fmla="*/ 1060 h 25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79" h="250442">
                <a:moveTo>
                  <a:pt x="70916" y="1060"/>
                </a:moveTo>
                <a:cubicBezTo>
                  <a:pt x="54752" y="-8176"/>
                  <a:pt x="31170" y="45257"/>
                  <a:pt x="15497" y="70333"/>
                </a:cubicBezTo>
                <a:cubicBezTo>
                  <a:pt x="-10640" y="112151"/>
                  <a:pt x="1129" y="186812"/>
                  <a:pt x="15497" y="222733"/>
                </a:cubicBezTo>
                <a:cubicBezTo>
                  <a:pt x="21681" y="238193"/>
                  <a:pt x="43206" y="241206"/>
                  <a:pt x="57061" y="250442"/>
                </a:cubicBezTo>
                <a:cubicBezTo>
                  <a:pt x="66297" y="236587"/>
                  <a:pt x="78007" y="224094"/>
                  <a:pt x="84770" y="208878"/>
                </a:cubicBezTo>
                <a:cubicBezTo>
                  <a:pt x="96632" y="182188"/>
                  <a:pt x="112479" y="125751"/>
                  <a:pt x="112479" y="125751"/>
                </a:cubicBezTo>
                <a:cubicBezTo>
                  <a:pt x="97479" y="5750"/>
                  <a:pt x="87080" y="10296"/>
                  <a:pt x="70916" y="106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3577824" y="4793805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1120447" y="4873934"/>
            <a:ext cx="112479" cy="250442"/>
          </a:xfrm>
          <a:custGeom>
            <a:avLst/>
            <a:gdLst>
              <a:gd name="connsiteX0" fmla="*/ 70916 w 112479"/>
              <a:gd name="connsiteY0" fmla="*/ 1060 h 250442"/>
              <a:gd name="connsiteX1" fmla="*/ 15497 w 112479"/>
              <a:gd name="connsiteY1" fmla="*/ 70333 h 250442"/>
              <a:gd name="connsiteX2" fmla="*/ 15497 w 112479"/>
              <a:gd name="connsiteY2" fmla="*/ 222733 h 250442"/>
              <a:gd name="connsiteX3" fmla="*/ 57061 w 112479"/>
              <a:gd name="connsiteY3" fmla="*/ 250442 h 250442"/>
              <a:gd name="connsiteX4" fmla="*/ 84770 w 112479"/>
              <a:gd name="connsiteY4" fmla="*/ 208878 h 250442"/>
              <a:gd name="connsiteX5" fmla="*/ 112479 w 112479"/>
              <a:gd name="connsiteY5" fmla="*/ 125751 h 250442"/>
              <a:gd name="connsiteX6" fmla="*/ 70916 w 112479"/>
              <a:gd name="connsiteY6" fmla="*/ 1060 h 25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79" h="250442">
                <a:moveTo>
                  <a:pt x="70916" y="1060"/>
                </a:moveTo>
                <a:cubicBezTo>
                  <a:pt x="54752" y="-8176"/>
                  <a:pt x="31170" y="45257"/>
                  <a:pt x="15497" y="70333"/>
                </a:cubicBezTo>
                <a:cubicBezTo>
                  <a:pt x="-10640" y="112151"/>
                  <a:pt x="1129" y="186812"/>
                  <a:pt x="15497" y="222733"/>
                </a:cubicBezTo>
                <a:cubicBezTo>
                  <a:pt x="21681" y="238193"/>
                  <a:pt x="43206" y="241206"/>
                  <a:pt x="57061" y="250442"/>
                </a:cubicBezTo>
                <a:cubicBezTo>
                  <a:pt x="66297" y="236587"/>
                  <a:pt x="78007" y="224094"/>
                  <a:pt x="84770" y="208878"/>
                </a:cubicBezTo>
                <a:cubicBezTo>
                  <a:pt x="96632" y="182188"/>
                  <a:pt x="112479" y="125751"/>
                  <a:pt x="112479" y="125751"/>
                </a:cubicBezTo>
                <a:cubicBezTo>
                  <a:pt x="97479" y="5750"/>
                  <a:pt x="87080" y="10296"/>
                  <a:pt x="70916" y="106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296021" y="4885915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935342" y="4873163"/>
            <a:ext cx="137816" cy="238125"/>
          </a:xfrm>
          <a:custGeom>
            <a:avLst/>
            <a:gdLst>
              <a:gd name="connsiteX0" fmla="*/ 89228 w 137816"/>
              <a:gd name="connsiteY0" fmla="*/ 95250 h 238125"/>
              <a:gd name="connsiteX1" fmla="*/ 127328 w 137816"/>
              <a:gd name="connsiteY1" fmla="*/ 47625 h 238125"/>
              <a:gd name="connsiteX2" fmla="*/ 136853 w 137816"/>
              <a:gd name="connsiteY2" fmla="*/ 19050 h 238125"/>
              <a:gd name="connsiteX3" fmla="*/ 108278 w 137816"/>
              <a:gd name="connsiteY3" fmla="*/ 0 h 238125"/>
              <a:gd name="connsiteX4" fmla="*/ 70178 w 137816"/>
              <a:gd name="connsiteY4" fmla="*/ 9525 h 238125"/>
              <a:gd name="connsiteX5" fmla="*/ 60653 w 137816"/>
              <a:gd name="connsiteY5" fmla="*/ 76200 h 238125"/>
              <a:gd name="connsiteX6" fmla="*/ 89228 w 137816"/>
              <a:gd name="connsiteY6" fmla="*/ 104775 h 238125"/>
              <a:gd name="connsiteX7" fmla="*/ 117803 w 137816"/>
              <a:gd name="connsiteY7" fmla="*/ 161925 h 238125"/>
              <a:gd name="connsiteX8" fmla="*/ 108278 w 137816"/>
              <a:gd name="connsiteY8" fmla="*/ 228600 h 238125"/>
              <a:gd name="connsiteX9" fmla="*/ 79703 w 137816"/>
              <a:gd name="connsiteY9" fmla="*/ 238125 h 238125"/>
              <a:gd name="connsiteX10" fmla="*/ 13028 w 137816"/>
              <a:gd name="connsiteY10" fmla="*/ 228600 h 238125"/>
              <a:gd name="connsiteX11" fmla="*/ 13028 w 137816"/>
              <a:gd name="connsiteY11" fmla="*/ 142875 h 238125"/>
              <a:gd name="connsiteX12" fmla="*/ 70178 w 137816"/>
              <a:gd name="connsiteY12" fmla="*/ 123825 h 238125"/>
              <a:gd name="connsiteX13" fmla="*/ 89228 w 137816"/>
              <a:gd name="connsiteY13" fmla="*/ 9525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7816" h="238125">
                <a:moveTo>
                  <a:pt x="89228" y="95250"/>
                </a:moveTo>
                <a:cubicBezTo>
                  <a:pt x="101928" y="79375"/>
                  <a:pt x="116553" y="64865"/>
                  <a:pt x="127328" y="47625"/>
                </a:cubicBezTo>
                <a:cubicBezTo>
                  <a:pt x="132649" y="39111"/>
                  <a:pt x="140582" y="28372"/>
                  <a:pt x="136853" y="19050"/>
                </a:cubicBezTo>
                <a:cubicBezTo>
                  <a:pt x="132601" y="8421"/>
                  <a:pt x="117803" y="6350"/>
                  <a:pt x="108278" y="0"/>
                </a:cubicBezTo>
                <a:cubicBezTo>
                  <a:pt x="95578" y="3175"/>
                  <a:pt x="81070" y="2263"/>
                  <a:pt x="70178" y="9525"/>
                </a:cubicBezTo>
                <a:cubicBezTo>
                  <a:pt x="44809" y="26438"/>
                  <a:pt x="47274" y="52786"/>
                  <a:pt x="60653" y="76200"/>
                </a:cubicBezTo>
                <a:cubicBezTo>
                  <a:pt x="67336" y="87896"/>
                  <a:pt x="80604" y="94427"/>
                  <a:pt x="89228" y="104775"/>
                </a:cubicBezTo>
                <a:cubicBezTo>
                  <a:pt x="109744" y="129394"/>
                  <a:pt x="108257" y="133286"/>
                  <a:pt x="117803" y="161925"/>
                </a:cubicBezTo>
                <a:cubicBezTo>
                  <a:pt x="114628" y="184150"/>
                  <a:pt x="118318" y="208520"/>
                  <a:pt x="108278" y="228600"/>
                </a:cubicBezTo>
                <a:cubicBezTo>
                  <a:pt x="103788" y="237580"/>
                  <a:pt x="89743" y="238125"/>
                  <a:pt x="79703" y="238125"/>
                </a:cubicBezTo>
                <a:cubicBezTo>
                  <a:pt x="57252" y="238125"/>
                  <a:pt x="35253" y="231775"/>
                  <a:pt x="13028" y="228600"/>
                </a:cubicBezTo>
                <a:cubicBezTo>
                  <a:pt x="4207" y="202138"/>
                  <a:pt x="-11250" y="170621"/>
                  <a:pt x="13028" y="142875"/>
                </a:cubicBezTo>
                <a:cubicBezTo>
                  <a:pt x="26251" y="127763"/>
                  <a:pt x="55979" y="138024"/>
                  <a:pt x="70178" y="123825"/>
                </a:cubicBezTo>
                <a:lnTo>
                  <a:pt x="89228" y="95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752475" y="5048250"/>
            <a:ext cx="190633" cy="219075"/>
          </a:xfrm>
          <a:custGeom>
            <a:avLst/>
            <a:gdLst>
              <a:gd name="connsiteX0" fmla="*/ 0 w 190633"/>
              <a:gd name="connsiteY0" fmla="*/ 0 h 219075"/>
              <a:gd name="connsiteX1" fmla="*/ 47625 w 190633"/>
              <a:gd name="connsiteY1" fmla="*/ 9525 h 219075"/>
              <a:gd name="connsiteX2" fmla="*/ 95250 w 190633"/>
              <a:gd name="connsiteY2" fmla="*/ 57150 h 219075"/>
              <a:gd name="connsiteX3" fmla="*/ 123825 w 190633"/>
              <a:gd name="connsiteY3" fmla="*/ 85725 h 219075"/>
              <a:gd name="connsiteX4" fmla="*/ 152400 w 190633"/>
              <a:gd name="connsiteY4" fmla="*/ 142875 h 219075"/>
              <a:gd name="connsiteX5" fmla="*/ 180975 w 190633"/>
              <a:gd name="connsiteY5" fmla="*/ 171450 h 219075"/>
              <a:gd name="connsiteX6" fmla="*/ 190500 w 190633"/>
              <a:gd name="connsiteY6" fmla="*/ 219075 h 219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633" h="219075">
                <a:moveTo>
                  <a:pt x="0" y="0"/>
                </a:moveTo>
                <a:cubicBezTo>
                  <a:pt x="15875" y="3175"/>
                  <a:pt x="32466" y="3841"/>
                  <a:pt x="47625" y="9525"/>
                </a:cubicBezTo>
                <a:cubicBezTo>
                  <a:pt x="81492" y="22225"/>
                  <a:pt x="74083" y="31750"/>
                  <a:pt x="95250" y="57150"/>
                </a:cubicBezTo>
                <a:cubicBezTo>
                  <a:pt x="103874" y="67498"/>
                  <a:pt x="115201" y="75377"/>
                  <a:pt x="123825" y="85725"/>
                </a:cubicBezTo>
                <a:cubicBezTo>
                  <a:pt x="198763" y="175651"/>
                  <a:pt x="95122" y="56958"/>
                  <a:pt x="152400" y="142875"/>
                </a:cubicBezTo>
                <a:cubicBezTo>
                  <a:pt x="159872" y="154083"/>
                  <a:pt x="171450" y="161925"/>
                  <a:pt x="180975" y="171450"/>
                </a:cubicBezTo>
                <a:cubicBezTo>
                  <a:pt x="192508" y="206049"/>
                  <a:pt x="190500" y="189985"/>
                  <a:pt x="190500" y="2190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3761343" y="4819650"/>
            <a:ext cx="86757" cy="257175"/>
          </a:xfrm>
          <a:custGeom>
            <a:avLst/>
            <a:gdLst>
              <a:gd name="connsiteX0" fmla="*/ 86757 w 86757"/>
              <a:gd name="connsiteY0" fmla="*/ 0 h 257175"/>
              <a:gd name="connsiteX1" fmla="*/ 39132 w 86757"/>
              <a:gd name="connsiteY1" fmla="*/ 28575 h 257175"/>
              <a:gd name="connsiteX2" fmla="*/ 20082 w 86757"/>
              <a:gd name="connsiteY2" fmla="*/ 85725 h 257175"/>
              <a:gd name="connsiteX3" fmla="*/ 1032 w 86757"/>
              <a:gd name="connsiteY3" fmla="*/ 152400 h 257175"/>
              <a:gd name="connsiteX4" fmla="*/ 1032 w 86757"/>
              <a:gd name="connsiteY4" fmla="*/ 257175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757" h="257175">
                <a:moveTo>
                  <a:pt x="86757" y="0"/>
                </a:moveTo>
                <a:cubicBezTo>
                  <a:pt x="70882" y="9525"/>
                  <a:pt x="50498" y="13962"/>
                  <a:pt x="39132" y="28575"/>
                </a:cubicBezTo>
                <a:cubicBezTo>
                  <a:pt x="26804" y="44426"/>
                  <a:pt x="26432" y="66675"/>
                  <a:pt x="20082" y="85725"/>
                </a:cubicBezTo>
                <a:cubicBezTo>
                  <a:pt x="14826" y="101493"/>
                  <a:pt x="2029" y="137450"/>
                  <a:pt x="1032" y="152400"/>
                </a:cubicBezTo>
                <a:cubicBezTo>
                  <a:pt x="-1291" y="187248"/>
                  <a:pt x="1032" y="222250"/>
                  <a:pt x="1032" y="2571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2" name="Skupina 21"/>
          <p:cNvGrpSpPr/>
          <p:nvPr/>
        </p:nvGrpSpPr>
        <p:grpSpPr>
          <a:xfrm>
            <a:off x="1855009" y="2473902"/>
            <a:ext cx="221673" cy="249382"/>
            <a:chOff x="304800" y="2507673"/>
            <a:chExt cx="221673" cy="249382"/>
          </a:xfrm>
        </p:grpSpPr>
        <p:sp>
          <p:nvSpPr>
            <p:cNvPr id="23" name="Volný tvar 22"/>
            <p:cNvSpPr/>
            <p:nvPr/>
          </p:nvSpPr>
          <p:spPr>
            <a:xfrm>
              <a:off x="304800" y="2507673"/>
              <a:ext cx="221673" cy="249382"/>
            </a:xfrm>
            <a:custGeom>
              <a:avLst/>
              <a:gdLst>
                <a:gd name="connsiteX0" fmla="*/ 0 w 221673"/>
                <a:gd name="connsiteY0" fmla="*/ 0 h 249382"/>
                <a:gd name="connsiteX1" fmla="*/ 69273 w 221673"/>
                <a:gd name="connsiteY1" fmla="*/ 55418 h 249382"/>
                <a:gd name="connsiteX2" fmla="*/ 124691 w 221673"/>
                <a:gd name="connsiteY2" fmla="*/ 138545 h 249382"/>
                <a:gd name="connsiteX3" fmla="*/ 152400 w 221673"/>
                <a:gd name="connsiteY3" fmla="*/ 180109 h 249382"/>
                <a:gd name="connsiteX4" fmla="*/ 193964 w 221673"/>
                <a:gd name="connsiteY4" fmla="*/ 207818 h 249382"/>
                <a:gd name="connsiteX5" fmla="*/ 221673 w 221673"/>
                <a:gd name="connsiteY5" fmla="*/ 249382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673" h="249382">
                  <a:moveTo>
                    <a:pt x="0" y="0"/>
                  </a:moveTo>
                  <a:cubicBezTo>
                    <a:pt x="23091" y="18473"/>
                    <a:pt x="49491" y="33438"/>
                    <a:pt x="69273" y="55418"/>
                  </a:cubicBezTo>
                  <a:cubicBezTo>
                    <a:pt x="91551" y="80171"/>
                    <a:pt x="106218" y="110836"/>
                    <a:pt x="124691" y="138545"/>
                  </a:cubicBezTo>
                  <a:cubicBezTo>
                    <a:pt x="133927" y="152400"/>
                    <a:pt x="138545" y="170873"/>
                    <a:pt x="152400" y="180109"/>
                  </a:cubicBezTo>
                  <a:lnTo>
                    <a:pt x="193964" y="207818"/>
                  </a:lnTo>
                  <a:lnTo>
                    <a:pt x="221673" y="24938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Volný tvar 23"/>
            <p:cNvSpPr/>
            <p:nvPr/>
          </p:nvSpPr>
          <p:spPr>
            <a:xfrm>
              <a:off x="346364" y="2521527"/>
              <a:ext cx="166254" cy="207818"/>
            </a:xfrm>
            <a:custGeom>
              <a:avLst/>
              <a:gdLst>
                <a:gd name="connsiteX0" fmla="*/ 0 w 166254"/>
                <a:gd name="connsiteY0" fmla="*/ 207818 h 207818"/>
                <a:gd name="connsiteX1" fmla="*/ 55418 w 166254"/>
                <a:gd name="connsiteY1" fmla="*/ 138546 h 207818"/>
                <a:gd name="connsiteX2" fmla="*/ 83127 w 166254"/>
                <a:gd name="connsiteY2" fmla="*/ 96982 h 207818"/>
                <a:gd name="connsiteX3" fmla="*/ 124691 w 166254"/>
                <a:gd name="connsiteY3" fmla="*/ 55418 h 207818"/>
                <a:gd name="connsiteX4" fmla="*/ 166254 w 166254"/>
                <a:gd name="connsiteY4" fmla="*/ 0 h 20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254" h="207818">
                  <a:moveTo>
                    <a:pt x="0" y="207818"/>
                  </a:moveTo>
                  <a:cubicBezTo>
                    <a:pt x="18473" y="184727"/>
                    <a:pt x="37676" y="162202"/>
                    <a:pt x="55418" y="138546"/>
                  </a:cubicBezTo>
                  <a:cubicBezTo>
                    <a:pt x="65409" y="125225"/>
                    <a:pt x="72467" y="109774"/>
                    <a:pt x="83127" y="96982"/>
                  </a:cubicBezTo>
                  <a:cubicBezTo>
                    <a:pt x="95670" y="81930"/>
                    <a:pt x="110836" y="69273"/>
                    <a:pt x="124691" y="55418"/>
                  </a:cubicBezTo>
                  <a:cubicBezTo>
                    <a:pt x="141810" y="4058"/>
                    <a:pt x="125483" y="20386"/>
                    <a:pt x="166254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5" name="Volný tvar 24"/>
          <p:cNvSpPr/>
          <p:nvPr/>
        </p:nvSpPr>
        <p:spPr>
          <a:xfrm>
            <a:off x="1495425" y="2571750"/>
            <a:ext cx="247650" cy="533400"/>
          </a:xfrm>
          <a:custGeom>
            <a:avLst/>
            <a:gdLst>
              <a:gd name="connsiteX0" fmla="*/ 0 w 247650"/>
              <a:gd name="connsiteY0" fmla="*/ 533400 h 533400"/>
              <a:gd name="connsiteX1" fmla="*/ 19050 w 247650"/>
              <a:gd name="connsiteY1" fmla="*/ 457200 h 533400"/>
              <a:gd name="connsiteX2" fmla="*/ 57150 w 247650"/>
              <a:gd name="connsiteY2" fmla="*/ 400050 h 533400"/>
              <a:gd name="connsiteX3" fmla="*/ 66675 w 247650"/>
              <a:gd name="connsiteY3" fmla="*/ 371475 h 533400"/>
              <a:gd name="connsiteX4" fmla="*/ 104775 w 247650"/>
              <a:gd name="connsiteY4" fmla="*/ 314325 h 533400"/>
              <a:gd name="connsiteX5" fmla="*/ 133350 w 247650"/>
              <a:gd name="connsiteY5" fmla="*/ 257175 h 533400"/>
              <a:gd name="connsiteX6" fmla="*/ 152400 w 247650"/>
              <a:gd name="connsiteY6" fmla="*/ 200025 h 533400"/>
              <a:gd name="connsiteX7" fmla="*/ 171450 w 247650"/>
              <a:gd name="connsiteY7" fmla="*/ 171450 h 533400"/>
              <a:gd name="connsiteX8" fmla="*/ 180975 w 247650"/>
              <a:gd name="connsiteY8" fmla="*/ 142875 h 533400"/>
              <a:gd name="connsiteX9" fmla="*/ 200025 w 247650"/>
              <a:gd name="connsiteY9" fmla="*/ 114300 h 533400"/>
              <a:gd name="connsiteX10" fmla="*/ 219075 w 247650"/>
              <a:gd name="connsiteY10" fmla="*/ 57150 h 533400"/>
              <a:gd name="connsiteX11" fmla="*/ 238125 w 247650"/>
              <a:gd name="connsiteY11" fmla="*/ 28575 h 533400"/>
              <a:gd name="connsiteX12" fmla="*/ 247650 w 247650"/>
              <a:gd name="connsiteY12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7650" h="533400">
                <a:moveTo>
                  <a:pt x="0" y="533400"/>
                </a:moveTo>
                <a:cubicBezTo>
                  <a:pt x="2639" y="520205"/>
                  <a:pt x="9897" y="473675"/>
                  <a:pt x="19050" y="457200"/>
                </a:cubicBezTo>
                <a:cubicBezTo>
                  <a:pt x="30169" y="437186"/>
                  <a:pt x="49910" y="421770"/>
                  <a:pt x="57150" y="400050"/>
                </a:cubicBezTo>
                <a:cubicBezTo>
                  <a:pt x="60325" y="390525"/>
                  <a:pt x="61799" y="380252"/>
                  <a:pt x="66675" y="371475"/>
                </a:cubicBezTo>
                <a:cubicBezTo>
                  <a:pt x="77794" y="351461"/>
                  <a:pt x="97535" y="336045"/>
                  <a:pt x="104775" y="314325"/>
                </a:cubicBezTo>
                <a:cubicBezTo>
                  <a:pt x="139513" y="210112"/>
                  <a:pt x="84111" y="367962"/>
                  <a:pt x="133350" y="257175"/>
                </a:cubicBezTo>
                <a:cubicBezTo>
                  <a:pt x="141505" y="238825"/>
                  <a:pt x="141261" y="216733"/>
                  <a:pt x="152400" y="200025"/>
                </a:cubicBezTo>
                <a:cubicBezTo>
                  <a:pt x="158750" y="190500"/>
                  <a:pt x="166330" y="181689"/>
                  <a:pt x="171450" y="171450"/>
                </a:cubicBezTo>
                <a:cubicBezTo>
                  <a:pt x="175940" y="162470"/>
                  <a:pt x="176485" y="151855"/>
                  <a:pt x="180975" y="142875"/>
                </a:cubicBezTo>
                <a:cubicBezTo>
                  <a:pt x="186095" y="132636"/>
                  <a:pt x="195376" y="124761"/>
                  <a:pt x="200025" y="114300"/>
                </a:cubicBezTo>
                <a:cubicBezTo>
                  <a:pt x="208180" y="95950"/>
                  <a:pt x="207936" y="73858"/>
                  <a:pt x="219075" y="57150"/>
                </a:cubicBezTo>
                <a:cubicBezTo>
                  <a:pt x="225425" y="47625"/>
                  <a:pt x="233005" y="38814"/>
                  <a:pt x="238125" y="28575"/>
                </a:cubicBezTo>
                <a:cubicBezTo>
                  <a:pt x="242615" y="19595"/>
                  <a:pt x="247650" y="0"/>
                  <a:pt x="247650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1628775" y="2657475"/>
            <a:ext cx="142875" cy="76200"/>
          </a:xfrm>
          <a:custGeom>
            <a:avLst/>
            <a:gdLst>
              <a:gd name="connsiteX0" fmla="*/ 0 w 142875"/>
              <a:gd name="connsiteY0" fmla="*/ 0 h 76200"/>
              <a:gd name="connsiteX1" fmla="*/ 47625 w 142875"/>
              <a:gd name="connsiteY1" fmla="*/ 9525 h 76200"/>
              <a:gd name="connsiteX2" fmla="*/ 104775 w 142875"/>
              <a:gd name="connsiteY2" fmla="*/ 47625 h 76200"/>
              <a:gd name="connsiteX3" fmla="*/ 142875 w 142875"/>
              <a:gd name="connsiteY3" fmla="*/ 76200 h 7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875" h="76200">
                <a:moveTo>
                  <a:pt x="0" y="0"/>
                </a:moveTo>
                <a:cubicBezTo>
                  <a:pt x="15875" y="3175"/>
                  <a:pt x="32887" y="2826"/>
                  <a:pt x="47625" y="9525"/>
                </a:cubicBezTo>
                <a:cubicBezTo>
                  <a:pt x="68468" y="18999"/>
                  <a:pt x="85725" y="34925"/>
                  <a:pt x="104775" y="47625"/>
                </a:cubicBezTo>
                <a:cubicBezTo>
                  <a:pt x="137086" y="69166"/>
                  <a:pt x="125255" y="58580"/>
                  <a:pt x="142875" y="762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857250" y="2724139"/>
            <a:ext cx="638175" cy="361961"/>
          </a:xfrm>
          <a:custGeom>
            <a:avLst/>
            <a:gdLst>
              <a:gd name="connsiteX0" fmla="*/ 638175 w 638175"/>
              <a:gd name="connsiteY0" fmla="*/ 361961 h 361961"/>
              <a:gd name="connsiteX1" fmla="*/ 590550 w 638175"/>
              <a:gd name="connsiteY1" fmla="*/ 342911 h 361961"/>
              <a:gd name="connsiteX2" fmla="*/ 533400 w 638175"/>
              <a:gd name="connsiteY2" fmla="*/ 304811 h 361961"/>
              <a:gd name="connsiteX3" fmla="*/ 476250 w 638175"/>
              <a:gd name="connsiteY3" fmla="*/ 285761 h 361961"/>
              <a:gd name="connsiteX4" fmla="*/ 447675 w 638175"/>
              <a:gd name="connsiteY4" fmla="*/ 266711 h 361961"/>
              <a:gd name="connsiteX5" fmla="*/ 361950 w 638175"/>
              <a:gd name="connsiteY5" fmla="*/ 238136 h 361961"/>
              <a:gd name="connsiteX6" fmla="*/ 333375 w 638175"/>
              <a:gd name="connsiteY6" fmla="*/ 228611 h 361961"/>
              <a:gd name="connsiteX7" fmla="*/ 276225 w 638175"/>
              <a:gd name="connsiteY7" fmla="*/ 190511 h 361961"/>
              <a:gd name="connsiteX8" fmla="*/ 209550 w 638175"/>
              <a:gd name="connsiteY8" fmla="*/ 161936 h 361961"/>
              <a:gd name="connsiteX9" fmla="*/ 180975 w 638175"/>
              <a:gd name="connsiteY9" fmla="*/ 133361 h 361961"/>
              <a:gd name="connsiteX10" fmla="*/ 152400 w 638175"/>
              <a:gd name="connsiteY10" fmla="*/ 114311 h 361961"/>
              <a:gd name="connsiteX11" fmla="*/ 123825 w 638175"/>
              <a:gd name="connsiteY11" fmla="*/ 85736 h 361961"/>
              <a:gd name="connsiteX12" fmla="*/ 95250 w 638175"/>
              <a:gd name="connsiteY12" fmla="*/ 66686 h 361961"/>
              <a:gd name="connsiteX13" fmla="*/ 66675 w 638175"/>
              <a:gd name="connsiteY13" fmla="*/ 38111 h 361961"/>
              <a:gd name="connsiteX14" fmla="*/ 0 w 638175"/>
              <a:gd name="connsiteY14" fmla="*/ 11 h 36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38175" h="361961">
                <a:moveTo>
                  <a:pt x="638175" y="361961"/>
                </a:moveTo>
                <a:cubicBezTo>
                  <a:pt x="622300" y="355611"/>
                  <a:pt x="605560" y="351098"/>
                  <a:pt x="590550" y="342911"/>
                </a:cubicBezTo>
                <a:cubicBezTo>
                  <a:pt x="570450" y="331948"/>
                  <a:pt x="555120" y="312051"/>
                  <a:pt x="533400" y="304811"/>
                </a:cubicBezTo>
                <a:cubicBezTo>
                  <a:pt x="514350" y="298461"/>
                  <a:pt x="492958" y="296900"/>
                  <a:pt x="476250" y="285761"/>
                </a:cubicBezTo>
                <a:cubicBezTo>
                  <a:pt x="466725" y="279411"/>
                  <a:pt x="458136" y="271360"/>
                  <a:pt x="447675" y="266711"/>
                </a:cubicBezTo>
                <a:lnTo>
                  <a:pt x="361950" y="238136"/>
                </a:lnTo>
                <a:cubicBezTo>
                  <a:pt x="352425" y="234961"/>
                  <a:pt x="341729" y="234180"/>
                  <a:pt x="333375" y="228611"/>
                </a:cubicBezTo>
                <a:cubicBezTo>
                  <a:pt x="314325" y="215911"/>
                  <a:pt x="297945" y="197751"/>
                  <a:pt x="276225" y="190511"/>
                </a:cubicBezTo>
                <a:cubicBezTo>
                  <a:pt x="252906" y="182738"/>
                  <a:pt x="230148" y="176649"/>
                  <a:pt x="209550" y="161936"/>
                </a:cubicBezTo>
                <a:cubicBezTo>
                  <a:pt x="198589" y="154106"/>
                  <a:pt x="191323" y="141985"/>
                  <a:pt x="180975" y="133361"/>
                </a:cubicBezTo>
                <a:cubicBezTo>
                  <a:pt x="172181" y="126032"/>
                  <a:pt x="161194" y="121640"/>
                  <a:pt x="152400" y="114311"/>
                </a:cubicBezTo>
                <a:cubicBezTo>
                  <a:pt x="142052" y="105687"/>
                  <a:pt x="134173" y="94360"/>
                  <a:pt x="123825" y="85736"/>
                </a:cubicBezTo>
                <a:cubicBezTo>
                  <a:pt x="115031" y="78407"/>
                  <a:pt x="104044" y="74015"/>
                  <a:pt x="95250" y="66686"/>
                </a:cubicBezTo>
                <a:cubicBezTo>
                  <a:pt x="84902" y="58062"/>
                  <a:pt x="77308" y="46381"/>
                  <a:pt x="66675" y="38111"/>
                </a:cubicBezTo>
                <a:cubicBezTo>
                  <a:pt x="15425" y="-1750"/>
                  <a:pt x="31236" y="11"/>
                  <a:pt x="0" y="1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990600" y="2781300"/>
            <a:ext cx="76200" cy="161925"/>
          </a:xfrm>
          <a:custGeom>
            <a:avLst/>
            <a:gdLst>
              <a:gd name="connsiteX0" fmla="*/ 0 w 76200"/>
              <a:gd name="connsiteY0" fmla="*/ 161925 h 161925"/>
              <a:gd name="connsiteX1" fmla="*/ 28575 w 76200"/>
              <a:gd name="connsiteY1" fmla="*/ 114300 h 161925"/>
              <a:gd name="connsiteX2" fmla="*/ 47625 w 76200"/>
              <a:gd name="connsiteY2" fmla="*/ 57150 h 161925"/>
              <a:gd name="connsiteX3" fmla="*/ 66675 w 76200"/>
              <a:gd name="connsiteY3" fmla="*/ 28575 h 161925"/>
              <a:gd name="connsiteX4" fmla="*/ 76200 w 76200"/>
              <a:gd name="connsiteY4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" h="161925">
                <a:moveTo>
                  <a:pt x="0" y="161925"/>
                </a:moveTo>
                <a:cubicBezTo>
                  <a:pt x="9525" y="146050"/>
                  <a:pt x="20914" y="131154"/>
                  <a:pt x="28575" y="114300"/>
                </a:cubicBezTo>
                <a:cubicBezTo>
                  <a:pt x="36884" y="96019"/>
                  <a:pt x="36486" y="73858"/>
                  <a:pt x="47625" y="57150"/>
                </a:cubicBezTo>
                <a:cubicBezTo>
                  <a:pt x="53975" y="47625"/>
                  <a:pt x="61555" y="38814"/>
                  <a:pt x="66675" y="28575"/>
                </a:cubicBezTo>
                <a:cubicBezTo>
                  <a:pt x="71165" y="19595"/>
                  <a:pt x="76200" y="0"/>
                  <a:pt x="76200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Volný tvar 28"/>
          <p:cNvSpPr/>
          <p:nvPr/>
        </p:nvSpPr>
        <p:spPr>
          <a:xfrm>
            <a:off x="799074" y="2990850"/>
            <a:ext cx="126051" cy="205522"/>
          </a:xfrm>
          <a:custGeom>
            <a:avLst/>
            <a:gdLst>
              <a:gd name="connsiteX0" fmla="*/ 1026 w 126051"/>
              <a:gd name="connsiteY0" fmla="*/ 0 h 205522"/>
              <a:gd name="connsiteX1" fmla="*/ 115326 w 126051"/>
              <a:gd name="connsiteY1" fmla="*/ 9525 h 205522"/>
              <a:gd name="connsiteX2" fmla="*/ 124851 w 126051"/>
              <a:gd name="connsiteY2" fmla="*/ 38100 h 205522"/>
              <a:gd name="connsiteX3" fmla="*/ 96276 w 126051"/>
              <a:gd name="connsiteY3" fmla="*/ 66675 h 205522"/>
              <a:gd name="connsiteX4" fmla="*/ 48651 w 126051"/>
              <a:gd name="connsiteY4" fmla="*/ 114300 h 205522"/>
              <a:gd name="connsiteX5" fmla="*/ 39126 w 126051"/>
              <a:gd name="connsiteY5" fmla="*/ 142875 h 205522"/>
              <a:gd name="connsiteX6" fmla="*/ 115326 w 126051"/>
              <a:gd name="connsiteY6" fmla="*/ 200025 h 205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051" h="205522">
                <a:moveTo>
                  <a:pt x="1026" y="0"/>
                </a:moveTo>
                <a:cubicBezTo>
                  <a:pt x="39126" y="3175"/>
                  <a:pt x="78785" y="-1719"/>
                  <a:pt x="115326" y="9525"/>
                </a:cubicBezTo>
                <a:cubicBezTo>
                  <a:pt x="124922" y="12478"/>
                  <a:pt x="128026" y="28575"/>
                  <a:pt x="124851" y="38100"/>
                </a:cubicBezTo>
                <a:cubicBezTo>
                  <a:pt x="120591" y="50879"/>
                  <a:pt x="104900" y="56327"/>
                  <a:pt x="96276" y="66675"/>
                </a:cubicBezTo>
                <a:cubicBezTo>
                  <a:pt x="56589" y="114300"/>
                  <a:pt x="101038" y="79375"/>
                  <a:pt x="48651" y="114300"/>
                </a:cubicBezTo>
                <a:cubicBezTo>
                  <a:pt x="45476" y="123825"/>
                  <a:pt x="44002" y="134098"/>
                  <a:pt x="39126" y="142875"/>
                </a:cubicBezTo>
                <a:cubicBezTo>
                  <a:pt x="-10236" y="231726"/>
                  <a:pt x="-38298" y="200025"/>
                  <a:pt x="115326" y="20002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38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čítačem generovaný alternativní text: X&#10;A 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212976"/>
            <a:ext cx="33337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čítačem generovaný alternativní text: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7221"/>
            <a:ext cx="23336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čítačem generovaný alternativní text: X&#10;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61454"/>
            <a:ext cx="240982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očítačem generovaný alternativní text: A&#10;X&#10;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54596"/>
            <a:ext cx="32956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58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sz="3600" dirty="0" smtClean="0"/>
                  <a:t>Př. 2: Sestroj trojúhelník DEF,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𝑒</m:t>
                    </m:r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𝐸𝐷𝐹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=100°,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𝐷𝐹𝐸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=30°.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 t="-3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9974" y="1623288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𝐹𝐷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𝐹𝐷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3</m:t>
                      </m:r>
                      <m:r>
                        <a:rPr lang="cs-CZ" i="1">
                          <a:latin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2.  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𝐹𝐷𝑌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𝐹𝐷𝑌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10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0°</m:t>
                      </m:r>
                    </m:oMath>
                  </m:oMathPara>
                </a14:m>
                <a:endParaRPr lang="cs-CZ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3. 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𝐷𝐹𝑋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𝐷𝐹𝑋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=30°</m:t>
                      </m:r>
                    </m:oMath>
                  </m:oMathPara>
                </a14:m>
                <a:endParaRPr lang="cs-CZ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𝐸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𝐸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 ⟼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𝐷𝑌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∩ ⟼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Cambria Math"/>
                        </a:rPr>
                        <m:t>FX</m:t>
                      </m:r>
                    </m:oMath>
                  </m:oMathPara>
                </a14:m>
                <a:endParaRPr lang="cs-CZ" b="0" i="0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5. 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𝐷𝐸𝐹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Volný tvar 4"/>
          <p:cNvSpPr/>
          <p:nvPr/>
        </p:nvSpPr>
        <p:spPr>
          <a:xfrm>
            <a:off x="790575" y="2914650"/>
            <a:ext cx="3277369" cy="1238250"/>
          </a:xfrm>
          <a:custGeom>
            <a:avLst/>
            <a:gdLst>
              <a:gd name="connsiteX0" fmla="*/ 9525 w 2297563"/>
              <a:gd name="connsiteY0" fmla="*/ 104775 h 1238250"/>
              <a:gd name="connsiteX1" fmla="*/ 38100 w 2297563"/>
              <a:gd name="connsiteY1" fmla="*/ 152400 h 1238250"/>
              <a:gd name="connsiteX2" fmla="*/ 57150 w 2297563"/>
              <a:gd name="connsiteY2" fmla="*/ 209550 h 1238250"/>
              <a:gd name="connsiteX3" fmla="*/ 76200 w 2297563"/>
              <a:gd name="connsiteY3" fmla="*/ 266700 h 1238250"/>
              <a:gd name="connsiteX4" fmla="*/ 85725 w 2297563"/>
              <a:gd name="connsiteY4" fmla="*/ 295275 h 1238250"/>
              <a:gd name="connsiteX5" fmla="*/ 104775 w 2297563"/>
              <a:gd name="connsiteY5" fmla="*/ 371475 h 1238250"/>
              <a:gd name="connsiteX6" fmla="*/ 114300 w 2297563"/>
              <a:gd name="connsiteY6" fmla="*/ 400050 h 1238250"/>
              <a:gd name="connsiteX7" fmla="*/ 123825 w 2297563"/>
              <a:gd name="connsiteY7" fmla="*/ 438150 h 1238250"/>
              <a:gd name="connsiteX8" fmla="*/ 161925 w 2297563"/>
              <a:gd name="connsiteY8" fmla="*/ 533400 h 1238250"/>
              <a:gd name="connsiteX9" fmla="*/ 171450 w 2297563"/>
              <a:gd name="connsiteY9" fmla="*/ 561975 h 1238250"/>
              <a:gd name="connsiteX10" fmla="*/ 190500 w 2297563"/>
              <a:gd name="connsiteY10" fmla="*/ 590550 h 1238250"/>
              <a:gd name="connsiteX11" fmla="*/ 209550 w 2297563"/>
              <a:gd name="connsiteY11" fmla="*/ 657225 h 1238250"/>
              <a:gd name="connsiteX12" fmla="*/ 228600 w 2297563"/>
              <a:gd name="connsiteY12" fmla="*/ 714375 h 1238250"/>
              <a:gd name="connsiteX13" fmla="*/ 247650 w 2297563"/>
              <a:gd name="connsiteY13" fmla="*/ 771525 h 1238250"/>
              <a:gd name="connsiteX14" fmla="*/ 257175 w 2297563"/>
              <a:gd name="connsiteY14" fmla="*/ 800100 h 1238250"/>
              <a:gd name="connsiteX15" fmla="*/ 266700 w 2297563"/>
              <a:gd name="connsiteY15" fmla="*/ 838200 h 1238250"/>
              <a:gd name="connsiteX16" fmla="*/ 295275 w 2297563"/>
              <a:gd name="connsiteY16" fmla="*/ 923925 h 1238250"/>
              <a:gd name="connsiteX17" fmla="*/ 314325 w 2297563"/>
              <a:gd name="connsiteY17" fmla="*/ 981075 h 1238250"/>
              <a:gd name="connsiteX18" fmla="*/ 323850 w 2297563"/>
              <a:gd name="connsiteY18" fmla="*/ 1009650 h 1238250"/>
              <a:gd name="connsiteX19" fmla="*/ 333375 w 2297563"/>
              <a:gd name="connsiteY19" fmla="*/ 1047750 h 1238250"/>
              <a:gd name="connsiteX20" fmla="*/ 361950 w 2297563"/>
              <a:gd name="connsiteY20" fmla="*/ 1133475 h 1238250"/>
              <a:gd name="connsiteX21" fmla="*/ 371475 w 2297563"/>
              <a:gd name="connsiteY21" fmla="*/ 1162050 h 1238250"/>
              <a:gd name="connsiteX22" fmla="*/ 381000 w 2297563"/>
              <a:gd name="connsiteY22" fmla="*/ 1190625 h 1238250"/>
              <a:gd name="connsiteX23" fmla="*/ 571500 w 2297563"/>
              <a:gd name="connsiteY23" fmla="*/ 1200150 h 1238250"/>
              <a:gd name="connsiteX24" fmla="*/ 657225 w 2297563"/>
              <a:gd name="connsiteY24" fmla="*/ 1209675 h 1238250"/>
              <a:gd name="connsiteX25" fmla="*/ 714375 w 2297563"/>
              <a:gd name="connsiteY25" fmla="*/ 1219200 h 1238250"/>
              <a:gd name="connsiteX26" fmla="*/ 800100 w 2297563"/>
              <a:gd name="connsiteY26" fmla="*/ 1228725 h 1238250"/>
              <a:gd name="connsiteX27" fmla="*/ 828675 w 2297563"/>
              <a:gd name="connsiteY27" fmla="*/ 1238250 h 1238250"/>
              <a:gd name="connsiteX28" fmla="*/ 2295525 w 2297563"/>
              <a:gd name="connsiteY28" fmla="*/ 1228725 h 1238250"/>
              <a:gd name="connsiteX29" fmla="*/ 2266950 w 2297563"/>
              <a:gd name="connsiteY29" fmla="*/ 1219200 h 1238250"/>
              <a:gd name="connsiteX30" fmla="*/ 2209800 w 2297563"/>
              <a:gd name="connsiteY30" fmla="*/ 1181100 h 1238250"/>
              <a:gd name="connsiteX31" fmla="*/ 2181225 w 2297563"/>
              <a:gd name="connsiteY31" fmla="*/ 1162050 h 1238250"/>
              <a:gd name="connsiteX32" fmla="*/ 2152650 w 2297563"/>
              <a:gd name="connsiteY32" fmla="*/ 1152525 h 1238250"/>
              <a:gd name="connsiteX33" fmla="*/ 2095500 w 2297563"/>
              <a:gd name="connsiteY33" fmla="*/ 1114425 h 1238250"/>
              <a:gd name="connsiteX34" fmla="*/ 2028825 w 2297563"/>
              <a:gd name="connsiteY34" fmla="*/ 1085850 h 1238250"/>
              <a:gd name="connsiteX35" fmla="*/ 1990725 w 2297563"/>
              <a:gd name="connsiteY35" fmla="*/ 1057275 h 1238250"/>
              <a:gd name="connsiteX36" fmla="*/ 1952625 w 2297563"/>
              <a:gd name="connsiteY36" fmla="*/ 1038225 h 1238250"/>
              <a:gd name="connsiteX37" fmla="*/ 1924050 w 2297563"/>
              <a:gd name="connsiteY37" fmla="*/ 1019175 h 1238250"/>
              <a:gd name="connsiteX38" fmla="*/ 1885950 w 2297563"/>
              <a:gd name="connsiteY38" fmla="*/ 990600 h 1238250"/>
              <a:gd name="connsiteX39" fmla="*/ 1819275 w 2297563"/>
              <a:gd name="connsiteY39" fmla="*/ 962025 h 1238250"/>
              <a:gd name="connsiteX40" fmla="*/ 1752600 w 2297563"/>
              <a:gd name="connsiteY40" fmla="*/ 914400 h 1238250"/>
              <a:gd name="connsiteX41" fmla="*/ 1724025 w 2297563"/>
              <a:gd name="connsiteY41" fmla="*/ 904875 h 1238250"/>
              <a:gd name="connsiteX42" fmla="*/ 1666875 w 2297563"/>
              <a:gd name="connsiteY42" fmla="*/ 866775 h 1238250"/>
              <a:gd name="connsiteX43" fmla="*/ 1609725 w 2297563"/>
              <a:gd name="connsiteY43" fmla="*/ 847725 h 1238250"/>
              <a:gd name="connsiteX44" fmla="*/ 1543050 w 2297563"/>
              <a:gd name="connsiteY44" fmla="*/ 809625 h 1238250"/>
              <a:gd name="connsiteX45" fmla="*/ 1514475 w 2297563"/>
              <a:gd name="connsiteY45" fmla="*/ 790575 h 1238250"/>
              <a:gd name="connsiteX46" fmla="*/ 1476375 w 2297563"/>
              <a:gd name="connsiteY46" fmla="*/ 771525 h 1238250"/>
              <a:gd name="connsiteX47" fmla="*/ 1447800 w 2297563"/>
              <a:gd name="connsiteY47" fmla="*/ 752475 h 1238250"/>
              <a:gd name="connsiteX48" fmla="*/ 1419225 w 2297563"/>
              <a:gd name="connsiteY48" fmla="*/ 742950 h 1238250"/>
              <a:gd name="connsiteX49" fmla="*/ 1352550 w 2297563"/>
              <a:gd name="connsiteY49" fmla="*/ 695325 h 1238250"/>
              <a:gd name="connsiteX50" fmla="*/ 1323975 w 2297563"/>
              <a:gd name="connsiteY50" fmla="*/ 685800 h 1238250"/>
              <a:gd name="connsiteX51" fmla="*/ 1266825 w 2297563"/>
              <a:gd name="connsiteY51" fmla="*/ 647700 h 1238250"/>
              <a:gd name="connsiteX52" fmla="*/ 1228725 w 2297563"/>
              <a:gd name="connsiteY52" fmla="*/ 628650 h 1238250"/>
              <a:gd name="connsiteX53" fmla="*/ 1171575 w 2297563"/>
              <a:gd name="connsiteY53" fmla="*/ 590550 h 1238250"/>
              <a:gd name="connsiteX54" fmla="*/ 1143000 w 2297563"/>
              <a:gd name="connsiteY54" fmla="*/ 571500 h 1238250"/>
              <a:gd name="connsiteX55" fmla="*/ 1114425 w 2297563"/>
              <a:gd name="connsiteY55" fmla="*/ 561975 h 1238250"/>
              <a:gd name="connsiteX56" fmla="*/ 1085850 w 2297563"/>
              <a:gd name="connsiteY56" fmla="*/ 542925 h 1238250"/>
              <a:gd name="connsiteX57" fmla="*/ 1047750 w 2297563"/>
              <a:gd name="connsiteY57" fmla="*/ 523875 h 1238250"/>
              <a:gd name="connsiteX58" fmla="*/ 990600 w 2297563"/>
              <a:gd name="connsiteY58" fmla="*/ 485775 h 1238250"/>
              <a:gd name="connsiteX59" fmla="*/ 933450 w 2297563"/>
              <a:gd name="connsiteY59" fmla="*/ 457200 h 1238250"/>
              <a:gd name="connsiteX60" fmla="*/ 895350 w 2297563"/>
              <a:gd name="connsiteY60" fmla="*/ 438150 h 1238250"/>
              <a:gd name="connsiteX61" fmla="*/ 866775 w 2297563"/>
              <a:gd name="connsiteY61" fmla="*/ 419100 h 1238250"/>
              <a:gd name="connsiteX62" fmla="*/ 790575 w 2297563"/>
              <a:gd name="connsiteY62" fmla="*/ 381000 h 1238250"/>
              <a:gd name="connsiteX63" fmla="*/ 762000 w 2297563"/>
              <a:gd name="connsiteY63" fmla="*/ 361950 h 1238250"/>
              <a:gd name="connsiteX64" fmla="*/ 723900 w 2297563"/>
              <a:gd name="connsiteY64" fmla="*/ 333375 h 1238250"/>
              <a:gd name="connsiteX65" fmla="*/ 695325 w 2297563"/>
              <a:gd name="connsiteY65" fmla="*/ 323850 h 1238250"/>
              <a:gd name="connsiteX66" fmla="*/ 666750 w 2297563"/>
              <a:gd name="connsiteY66" fmla="*/ 304800 h 1238250"/>
              <a:gd name="connsiteX67" fmla="*/ 638175 w 2297563"/>
              <a:gd name="connsiteY67" fmla="*/ 295275 h 1238250"/>
              <a:gd name="connsiteX68" fmla="*/ 581025 w 2297563"/>
              <a:gd name="connsiteY68" fmla="*/ 257175 h 1238250"/>
              <a:gd name="connsiteX69" fmla="*/ 514350 w 2297563"/>
              <a:gd name="connsiteY69" fmla="*/ 228600 h 1238250"/>
              <a:gd name="connsiteX70" fmla="*/ 485775 w 2297563"/>
              <a:gd name="connsiteY70" fmla="*/ 209550 h 1238250"/>
              <a:gd name="connsiteX71" fmla="*/ 428625 w 2297563"/>
              <a:gd name="connsiteY71" fmla="*/ 190500 h 1238250"/>
              <a:gd name="connsiteX72" fmla="*/ 371475 w 2297563"/>
              <a:gd name="connsiteY72" fmla="*/ 152400 h 1238250"/>
              <a:gd name="connsiteX73" fmla="*/ 257175 w 2297563"/>
              <a:gd name="connsiteY73" fmla="*/ 114300 h 1238250"/>
              <a:gd name="connsiteX74" fmla="*/ 228600 w 2297563"/>
              <a:gd name="connsiteY74" fmla="*/ 104775 h 1238250"/>
              <a:gd name="connsiteX75" fmla="*/ 171450 w 2297563"/>
              <a:gd name="connsiteY75" fmla="*/ 76200 h 1238250"/>
              <a:gd name="connsiteX76" fmla="*/ 142875 w 2297563"/>
              <a:gd name="connsiteY76" fmla="*/ 57150 h 1238250"/>
              <a:gd name="connsiteX77" fmla="*/ 85725 w 2297563"/>
              <a:gd name="connsiteY77" fmla="*/ 38100 h 1238250"/>
              <a:gd name="connsiteX78" fmla="*/ 57150 w 2297563"/>
              <a:gd name="connsiteY78" fmla="*/ 28575 h 1238250"/>
              <a:gd name="connsiteX79" fmla="*/ 0 w 2297563"/>
              <a:gd name="connsiteY79" fmla="*/ 0 h 1238250"/>
              <a:gd name="connsiteX80" fmla="*/ 19050 w 2297563"/>
              <a:gd name="connsiteY80" fmla="*/ 76200 h 1238250"/>
              <a:gd name="connsiteX81" fmla="*/ 38100 w 2297563"/>
              <a:gd name="connsiteY81" fmla="*/ 104775 h 1238250"/>
              <a:gd name="connsiteX82" fmla="*/ 9525 w 2297563"/>
              <a:gd name="connsiteY82" fmla="*/ 104775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297563" h="1238250">
                <a:moveTo>
                  <a:pt x="9525" y="104775"/>
                </a:moveTo>
                <a:cubicBezTo>
                  <a:pt x="9525" y="112712"/>
                  <a:pt x="30439" y="135546"/>
                  <a:pt x="38100" y="152400"/>
                </a:cubicBezTo>
                <a:cubicBezTo>
                  <a:pt x="46409" y="170681"/>
                  <a:pt x="50800" y="190500"/>
                  <a:pt x="57150" y="209550"/>
                </a:cubicBezTo>
                <a:lnTo>
                  <a:pt x="76200" y="266700"/>
                </a:lnTo>
                <a:cubicBezTo>
                  <a:pt x="79375" y="276225"/>
                  <a:pt x="83290" y="285535"/>
                  <a:pt x="85725" y="295275"/>
                </a:cubicBezTo>
                <a:cubicBezTo>
                  <a:pt x="92075" y="320675"/>
                  <a:pt x="96496" y="346637"/>
                  <a:pt x="104775" y="371475"/>
                </a:cubicBezTo>
                <a:cubicBezTo>
                  <a:pt x="107950" y="381000"/>
                  <a:pt x="111542" y="390396"/>
                  <a:pt x="114300" y="400050"/>
                </a:cubicBezTo>
                <a:cubicBezTo>
                  <a:pt x="117896" y="412637"/>
                  <a:pt x="120063" y="425611"/>
                  <a:pt x="123825" y="438150"/>
                </a:cubicBezTo>
                <a:cubicBezTo>
                  <a:pt x="152732" y="534507"/>
                  <a:pt x="130100" y="459141"/>
                  <a:pt x="161925" y="533400"/>
                </a:cubicBezTo>
                <a:cubicBezTo>
                  <a:pt x="165880" y="542628"/>
                  <a:pt x="166960" y="552995"/>
                  <a:pt x="171450" y="561975"/>
                </a:cubicBezTo>
                <a:cubicBezTo>
                  <a:pt x="176570" y="572214"/>
                  <a:pt x="185380" y="580311"/>
                  <a:pt x="190500" y="590550"/>
                </a:cubicBezTo>
                <a:cubicBezTo>
                  <a:pt x="198503" y="606555"/>
                  <a:pt x="204972" y="641966"/>
                  <a:pt x="209550" y="657225"/>
                </a:cubicBezTo>
                <a:cubicBezTo>
                  <a:pt x="215320" y="676459"/>
                  <a:pt x="222250" y="695325"/>
                  <a:pt x="228600" y="714375"/>
                </a:cubicBezTo>
                <a:lnTo>
                  <a:pt x="247650" y="771525"/>
                </a:lnTo>
                <a:cubicBezTo>
                  <a:pt x="250825" y="781050"/>
                  <a:pt x="254740" y="790360"/>
                  <a:pt x="257175" y="800100"/>
                </a:cubicBezTo>
                <a:cubicBezTo>
                  <a:pt x="260350" y="812800"/>
                  <a:pt x="262938" y="825661"/>
                  <a:pt x="266700" y="838200"/>
                </a:cubicBezTo>
                <a:lnTo>
                  <a:pt x="295275" y="923925"/>
                </a:lnTo>
                <a:lnTo>
                  <a:pt x="314325" y="981075"/>
                </a:lnTo>
                <a:cubicBezTo>
                  <a:pt x="317500" y="990600"/>
                  <a:pt x="321415" y="999910"/>
                  <a:pt x="323850" y="1009650"/>
                </a:cubicBezTo>
                <a:cubicBezTo>
                  <a:pt x="327025" y="1022350"/>
                  <a:pt x="329613" y="1035211"/>
                  <a:pt x="333375" y="1047750"/>
                </a:cubicBezTo>
                <a:lnTo>
                  <a:pt x="361950" y="1133475"/>
                </a:lnTo>
                <a:lnTo>
                  <a:pt x="371475" y="1162050"/>
                </a:lnTo>
                <a:cubicBezTo>
                  <a:pt x="374650" y="1171575"/>
                  <a:pt x="370972" y="1190124"/>
                  <a:pt x="381000" y="1190625"/>
                </a:cubicBezTo>
                <a:lnTo>
                  <a:pt x="571500" y="1200150"/>
                </a:lnTo>
                <a:cubicBezTo>
                  <a:pt x="600075" y="1203325"/>
                  <a:pt x="628726" y="1205875"/>
                  <a:pt x="657225" y="1209675"/>
                </a:cubicBezTo>
                <a:cubicBezTo>
                  <a:pt x="676368" y="1212227"/>
                  <a:pt x="695232" y="1216648"/>
                  <a:pt x="714375" y="1219200"/>
                </a:cubicBezTo>
                <a:cubicBezTo>
                  <a:pt x="742874" y="1223000"/>
                  <a:pt x="771525" y="1225550"/>
                  <a:pt x="800100" y="1228725"/>
                </a:cubicBezTo>
                <a:cubicBezTo>
                  <a:pt x="809625" y="1231900"/>
                  <a:pt x="818635" y="1238250"/>
                  <a:pt x="828675" y="1238250"/>
                </a:cubicBezTo>
                <a:lnTo>
                  <a:pt x="2295525" y="1228725"/>
                </a:lnTo>
                <a:cubicBezTo>
                  <a:pt x="2305564" y="1228592"/>
                  <a:pt x="2275727" y="1224076"/>
                  <a:pt x="2266950" y="1219200"/>
                </a:cubicBezTo>
                <a:cubicBezTo>
                  <a:pt x="2246936" y="1208081"/>
                  <a:pt x="2228850" y="1193800"/>
                  <a:pt x="2209800" y="1181100"/>
                </a:cubicBezTo>
                <a:cubicBezTo>
                  <a:pt x="2200275" y="1174750"/>
                  <a:pt x="2192085" y="1165670"/>
                  <a:pt x="2181225" y="1162050"/>
                </a:cubicBezTo>
                <a:cubicBezTo>
                  <a:pt x="2171700" y="1158875"/>
                  <a:pt x="2161427" y="1157401"/>
                  <a:pt x="2152650" y="1152525"/>
                </a:cubicBezTo>
                <a:cubicBezTo>
                  <a:pt x="2132636" y="1141406"/>
                  <a:pt x="2117220" y="1121665"/>
                  <a:pt x="2095500" y="1114425"/>
                </a:cubicBezTo>
                <a:cubicBezTo>
                  <a:pt x="2067722" y="1105166"/>
                  <a:pt x="2055728" y="1102664"/>
                  <a:pt x="2028825" y="1085850"/>
                </a:cubicBezTo>
                <a:cubicBezTo>
                  <a:pt x="2015363" y="1077436"/>
                  <a:pt x="2004187" y="1065689"/>
                  <a:pt x="1990725" y="1057275"/>
                </a:cubicBezTo>
                <a:cubicBezTo>
                  <a:pt x="1978684" y="1049750"/>
                  <a:pt x="1964953" y="1045270"/>
                  <a:pt x="1952625" y="1038225"/>
                </a:cubicBezTo>
                <a:cubicBezTo>
                  <a:pt x="1942686" y="1032545"/>
                  <a:pt x="1933365" y="1025829"/>
                  <a:pt x="1924050" y="1019175"/>
                </a:cubicBezTo>
                <a:cubicBezTo>
                  <a:pt x="1911132" y="1009948"/>
                  <a:pt x="1899733" y="998476"/>
                  <a:pt x="1885950" y="990600"/>
                </a:cubicBezTo>
                <a:cubicBezTo>
                  <a:pt x="1734715" y="904180"/>
                  <a:pt x="2020773" y="1087961"/>
                  <a:pt x="1819275" y="962025"/>
                </a:cubicBezTo>
                <a:cubicBezTo>
                  <a:pt x="1802017" y="951239"/>
                  <a:pt x="1772750" y="924475"/>
                  <a:pt x="1752600" y="914400"/>
                </a:cubicBezTo>
                <a:cubicBezTo>
                  <a:pt x="1743620" y="909910"/>
                  <a:pt x="1732802" y="909751"/>
                  <a:pt x="1724025" y="904875"/>
                </a:cubicBezTo>
                <a:cubicBezTo>
                  <a:pt x="1704011" y="893756"/>
                  <a:pt x="1688595" y="874015"/>
                  <a:pt x="1666875" y="866775"/>
                </a:cubicBezTo>
                <a:cubicBezTo>
                  <a:pt x="1647825" y="860425"/>
                  <a:pt x="1626433" y="858864"/>
                  <a:pt x="1609725" y="847725"/>
                </a:cubicBezTo>
                <a:cubicBezTo>
                  <a:pt x="1540107" y="801313"/>
                  <a:pt x="1627643" y="857964"/>
                  <a:pt x="1543050" y="809625"/>
                </a:cubicBezTo>
                <a:cubicBezTo>
                  <a:pt x="1533111" y="803945"/>
                  <a:pt x="1524414" y="796255"/>
                  <a:pt x="1514475" y="790575"/>
                </a:cubicBezTo>
                <a:cubicBezTo>
                  <a:pt x="1502147" y="783530"/>
                  <a:pt x="1488703" y="778570"/>
                  <a:pt x="1476375" y="771525"/>
                </a:cubicBezTo>
                <a:cubicBezTo>
                  <a:pt x="1466436" y="765845"/>
                  <a:pt x="1458039" y="757595"/>
                  <a:pt x="1447800" y="752475"/>
                </a:cubicBezTo>
                <a:cubicBezTo>
                  <a:pt x="1438820" y="747985"/>
                  <a:pt x="1428750" y="746125"/>
                  <a:pt x="1419225" y="742950"/>
                </a:cubicBezTo>
                <a:cubicBezTo>
                  <a:pt x="1410596" y="736478"/>
                  <a:pt x="1366478" y="702289"/>
                  <a:pt x="1352550" y="695325"/>
                </a:cubicBezTo>
                <a:cubicBezTo>
                  <a:pt x="1343570" y="690835"/>
                  <a:pt x="1332752" y="690676"/>
                  <a:pt x="1323975" y="685800"/>
                </a:cubicBezTo>
                <a:cubicBezTo>
                  <a:pt x="1303961" y="674681"/>
                  <a:pt x="1287303" y="657939"/>
                  <a:pt x="1266825" y="647700"/>
                </a:cubicBezTo>
                <a:cubicBezTo>
                  <a:pt x="1254125" y="641350"/>
                  <a:pt x="1240901" y="635955"/>
                  <a:pt x="1228725" y="628650"/>
                </a:cubicBezTo>
                <a:cubicBezTo>
                  <a:pt x="1209092" y="616870"/>
                  <a:pt x="1190625" y="603250"/>
                  <a:pt x="1171575" y="590550"/>
                </a:cubicBezTo>
                <a:cubicBezTo>
                  <a:pt x="1162050" y="584200"/>
                  <a:pt x="1153860" y="575120"/>
                  <a:pt x="1143000" y="571500"/>
                </a:cubicBezTo>
                <a:cubicBezTo>
                  <a:pt x="1133475" y="568325"/>
                  <a:pt x="1123405" y="566465"/>
                  <a:pt x="1114425" y="561975"/>
                </a:cubicBezTo>
                <a:cubicBezTo>
                  <a:pt x="1104186" y="556855"/>
                  <a:pt x="1095789" y="548605"/>
                  <a:pt x="1085850" y="542925"/>
                </a:cubicBezTo>
                <a:cubicBezTo>
                  <a:pt x="1073522" y="535880"/>
                  <a:pt x="1059926" y="531180"/>
                  <a:pt x="1047750" y="523875"/>
                </a:cubicBezTo>
                <a:cubicBezTo>
                  <a:pt x="1028117" y="512095"/>
                  <a:pt x="1012320" y="493015"/>
                  <a:pt x="990600" y="485775"/>
                </a:cubicBezTo>
                <a:cubicBezTo>
                  <a:pt x="938209" y="468311"/>
                  <a:pt x="985151" y="486743"/>
                  <a:pt x="933450" y="457200"/>
                </a:cubicBezTo>
                <a:cubicBezTo>
                  <a:pt x="921122" y="450155"/>
                  <a:pt x="907678" y="445195"/>
                  <a:pt x="895350" y="438150"/>
                </a:cubicBezTo>
                <a:cubicBezTo>
                  <a:pt x="885411" y="432470"/>
                  <a:pt x="876825" y="424582"/>
                  <a:pt x="866775" y="419100"/>
                </a:cubicBezTo>
                <a:cubicBezTo>
                  <a:pt x="841844" y="405502"/>
                  <a:pt x="814204" y="396752"/>
                  <a:pt x="790575" y="381000"/>
                </a:cubicBezTo>
                <a:cubicBezTo>
                  <a:pt x="781050" y="374650"/>
                  <a:pt x="771315" y="368604"/>
                  <a:pt x="762000" y="361950"/>
                </a:cubicBezTo>
                <a:cubicBezTo>
                  <a:pt x="749082" y="352723"/>
                  <a:pt x="737683" y="341251"/>
                  <a:pt x="723900" y="333375"/>
                </a:cubicBezTo>
                <a:cubicBezTo>
                  <a:pt x="715183" y="328394"/>
                  <a:pt x="704305" y="328340"/>
                  <a:pt x="695325" y="323850"/>
                </a:cubicBezTo>
                <a:cubicBezTo>
                  <a:pt x="685086" y="318730"/>
                  <a:pt x="676989" y="309920"/>
                  <a:pt x="666750" y="304800"/>
                </a:cubicBezTo>
                <a:cubicBezTo>
                  <a:pt x="657770" y="300310"/>
                  <a:pt x="646952" y="300151"/>
                  <a:pt x="638175" y="295275"/>
                </a:cubicBezTo>
                <a:cubicBezTo>
                  <a:pt x="618161" y="284156"/>
                  <a:pt x="602745" y="264415"/>
                  <a:pt x="581025" y="257175"/>
                </a:cubicBezTo>
                <a:cubicBezTo>
                  <a:pt x="548967" y="246489"/>
                  <a:pt x="547306" y="247432"/>
                  <a:pt x="514350" y="228600"/>
                </a:cubicBezTo>
                <a:cubicBezTo>
                  <a:pt x="504411" y="222920"/>
                  <a:pt x="496236" y="214199"/>
                  <a:pt x="485775" y="209550"/>
                </a:cubicBezTo>
                <a:cubicBezTo>
                  <a:pt x="467425" y="201395"/>
                  <a:pt x="445333" y="201639"/>
                  <a:pt x="428625" y="190500"/>
                </a:cubicBezTo>
                <a:cubicBezTo>
                  <a:pt x="409575" y="177800"/>
                  <a:pt x="393195" y="159640"/>
                  <a:pt x="371475" y="152400"/>
                </a:cubicBezTo>
                <a:lnTo>
                  <a:pt x="257175" y="114300"/>
                </a:lnTo>
                <a:cubicBezTo>
                  <a:pt x="247650" y="111125"/>
                  <a:pt x="236954" y="110344"/>
                  <a:pt x="228600" y="104775"/>
                </a:cubicBezTo>
                <a:cubicBezTo>
                  <a:pt x="146708" y="50180"/>
                  <a:pt x="250320" y="115635"/>
                  <a:pt x="171450" y="76200"/>
                </a:cubicBezTo>
                <a:cubicBezTo>
                  <a:pt x="161211" y="71080"/>
                  <a:pt x="153336" y="61799"/>
                  <a:pt x="142875" y="57150"/>
                </a:cubicBezTo>
                <a:cubicBezTo>
                  <a:pt x="124525" y="48995"/>
                  <a:pt x="104775" y="44450"/>
                  <a:pt x="85725" y="38100"/>
                </a:cubicBezTo>
                <a:cubicBezTo>
                  <a:pt x="76200" y="34925"/>
                  <a:pt x="65504" y="34144"/>
                  <a:pt x="57150" y="28575"/>
                </a:cubicBezTo>
                <a:cubicBezTo>
                  <a:pt x="20221" y="3956"/>
                  <a:pt x="39435" y="13145"/>
                  <a:pt x="0" y="0"/>
                </a:cubicBezTo>
                <a:cubicBezTo>
                  <a:pt x="3623" y="18114"/>
                  <a:pt x="9287" y="56674"/>
                  <a:pt x="19050" y="76200"/>
                </a:cubicBezTo>
                <a:cubicBezTo>
                  <a:pt x="24170" y="86439"/>
                  <a:pt x="32980" y="94536"/>
                  <a:pt x="38100" y="104775"/>
                </a:cubicBezTo>
                <a:cubicBezTo>
                  <a:pt x="42590" y="113755"/>
                  <a:pt x="9525" y="96838"/>
                  <a:pt x="9525" y="10477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1115616" y="4218709"/>
            <a:ext cx="165679" cy="251018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3851920" y="4218709"/>
            <a:ext cx="145468" cy="266058"/>
          </a:xfrm>
          <a:custGeom>
            <a:avLst/>
            <a:gdLst>
              <a:gd name="connsiteX0" fmla="*/ 116893 w 145468"/>
              <a:gd name="connsiteY0" fmla="*/ 0 h 266058"/>
              <a:gd name="connsiteX1" fmla="*/ 12118 w 145468"/>
              <a:gd name="connsiteY1" fmla="*/ 9525 h 266058"/>
              <a:gd name="connsiteX2" fmla="*/ 2593 w 145468"/>
              <a:gd name="connsiteY2" fmla="*/ 38100 h 266058"/>
              <a:gd name="connsiteX3" fmla="*/ 40693 w 145468"/>
              <a:gd name="connsiteY3" fmla="*/ 142875 h 266058"/>
              <a:gd name="connsiteX4" fmla="*/ 78793 w 145468"/>
              <a:gd name="connsiteY4" fmla="*/ 133350 h 266058"/>
              <a:gd name="connsiteX5" fmla="*/ 21643 w 145468"/>
              <a:gd name="connsiteY5" fmla="*/ 142875 h 266058"/>
              <a:gd name="connsiteX6" fmla="*/ 12118 w 145468"/>
              <a:gd name="connsiteY6" fmla="*/ 171450 h 266058"/>
              <a:gd name="connsiteX7" fmla="*/ 31168 w 145468"/>
              <a:gd name="connsiteY7" fmla="*/ 228600 h 266058"/>
              <a:gd name="connsiteX8" fmla="*/ 145468 w 145468"/>
              <a:gd name="connsiteY8" fmla="*/ 257175 h 26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5468" h="266058">
                <a:moveTo>
                  <a:pt x="116893" y="0"/>
                </a:moveTo>
                <a:cubicBezTo>
                  <a:pt x="81968" y="3175"/>
                  <a:pt x="45387" y="-1565"/>
                  <a:pt x="12118" y="9525"/>
                </a:cubicBezTo>
                <a:cubicBezTo>
                  <a:pt x="2593" y="12700"/>
                  <a:pt x="2593" y="28060"/>
                  <a:pt x="2593" y="38100"/>
                </a:cubicBezTo>
                <a:cubicBezTo>
                  <a:pt x="2593" y="139832"/>
                  <a:pt x="-14841" y="124364"/>
                  <a:pt x="40693" y="142875"/>
                </a:cubicBezTo>
                <a:cubicBezTo>
                  <a:pt x="53393" y="139700"/>
                  <a:pt x="91884" y="133350"/>
                  <a:pt x="78793" y="133350"/>
                </a:cubicBezTo>
                <a:cubicBezTo>
                  <a:pt x="59480" y="133350"/>
                  <a:pt x="38411" y="133293"/>
                  <a:pt x="21643" y="142875"/>
                </a:cubicBezTo>
                <a:cubicBezTo>
                  <a:pt x="12926" y="147856"/>
                  <a:pt x="15293" y="161925"/>
                  <a:pt x="12118" y="171450"/>
                </a:cubicBezTo>
                <a:lnTo>
                  <a:pt x="31168" y="228600"/>
                </a:lnTo>
                <a:cubicBezTo>
                  <a:pt x="51737" y="290308"/>
                  <a:pt x="30653" y="257175"/>
                  <a:pt x="145468" y="2571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692202" y="2492896"/>
            <a:ext cx="117520" cy="285750"/>
          </a:xfrm>
          <a:custGeom>
            <a:avLst/>
            <a:gdLst>
              <a:gd name="connsiteX0" fmla="*/ 7572 w 117520"/>
              <a:gd name="connsiteY0" fmla="*/ 285750 h 285750"/>
              <a:gd name="connsiteX1" fmla="*/ 112347 w 117520"/>
              <a:gd name="connsiteY1" fmla="*/ 0 h 285750"/>
              <a:gd name="connsiteX2" fmla="*/ 36147 w 117520"/>
              <a:gd name="connsiteY2" fmla="*/ 9525 h 285750"/>
              <a:gd name="connsiteX3" fmla="*/ 26622 w 117520"/>
              <a:gd name="connsiteY3" fmla="*/ 38100 h 285750"/>
              <a:gd name="connsiteX4" fmla="*/ 45672 w 117520"/>
              <a:gd name="connsiteY4" fmla="*/ 133350 h 285750"/>
              <a:gd name="connsiteX5" fmla="*/ 102822 w 117520"/>
              <a:gd name="connsiteY5" fmla="*/ 1333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20" h="285750">
                <a:moveTo>
                  <a:pt x="7572" y="285750"/>
                </a:moveTo>
                <a:cubicBezTo>
                  <a:pt x="24235" y="44137"/>
                  <a:pt x="-63747" y="0"/>
                  <a:pt x="112347" y="0"/>
                </a:cubicBezTo>
                <a:cubicBezTo>
                  <a:pt x="137945" y="0"/>
                  <a:pt x="61547" y="6350"/>
                  <a:pt x="36147" y="9525"/>
                </a:cubicBezTo>
                <a:cubicBezTo>
                  <a:pt x="32972" y="19050"/>
                  <a:pt x="28418" y="28222"/>
                  <a:pt x="26622" y="38100"/>
                </a:cubicBezTo>
                <a:cubicBezTo>
                  <a:pt x="19557" y="76957"/>
                  <a:pt x="-5937" y="121881"/>
                  <a:pt x="45672" y="133350"/>
                </a:cubicBezTo>
                <a:cubicBezTo>
                  <a:pt x="64268" y="137483"/>
                  <a:pt x="83772" y="133350"/>
                  <a:pt x="102822" y="1333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3" name="Skupina 22"/>
          <p:cNvGrpSpPr/>
          <p:nvPr/>
        </p:nvGrpSpPr>
        <p:grpSpPr>
          <a:xfrm>
            <a:off x="174699" y="3461292"/>
            <a:ext cx="866775" cy="221323"/>
            <a:chOff x="174699" y="3461292"/>
            <a:chExt cx="866775" cy="221323"/>
          </a:xfrm>
        </p:grpSpPr>
        <p:sp>
          <p:nvSpPr>
            <p:cNvPr id="9" name="Volný tvar 8"/>
            <p:cNvSpPr/>
            <p:nvPr/>
          </p:nvSpPr>
          <p:spPr>
            <a:xfrm>
              <a:off x="460449" y="3533775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Volný tvar 9"/>
            <p:cNvSpPr/>
            <p:nvPr/>
          </p:nvSpPr>
          <p:spPr>
            <a:xfrm>
              <a:off x="174699" y="3461292"/>
              <a:ext cx="142875" cy="221323"/>
            </a:xfrm>
            <a:custGeom>
              <a:avLst/>
              <a:gdLst>
                <a:gd name="connsiteX0" fmla="*/ 19050 w 142875"/>
                <a:gd name="connsiteY0" fmla="*/ 49268 h 221323"/>
                <a:gd name="connsiteX1" fmla="*/ 95250 w 142875"/>
                <a:gd name="connsiteY1" fmla="*/ 11168 h 221323"/>
                <a:gd name="connsiteX2" fmla="*/ 104775 w 142875"/>
                <a:gd name="connsiteY2" fmla="*/ 49268 h 221323"/>
                <a:gd name="connsiteX3" fmla="*/ 95250 w 142875"/>
                <a:gd name="connsiteY3" fmla="*/ 96893 h 221323"/>
                <a:gd name="connsiteX4" fmla="*/ 142875 w 142875"/>
                <a:gd name="connsiteY4" fmla="*/ 144518 h 221323"/>
                <a:gd name="connsiteX5" fmla="*/ 133350 w 142875"/>
                <a:gd name="connsiteY5" fmla="*/ 201668 h 221323"/>
                <a:gd name="connsiteX6" fmla="*/ 38100 w 142875"/>
                <a:gd name="connsiteY6" fmla="*/ 211193 h 221323"/>
                <a:gd name="connsiteX7" fmla="*/ 0 w 142875"/>
                <a:gd name="connsiteY7" fmla="*/ 182618 h 22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2875" h="221323">
                  <a:moveTo>
                    <a:pt x="19050" y="49268"/>
                  </a:moveTo>
                  <a:cubicBezTo>
                    <a:pt x="28340" y="39978"/>
                    <a:pt x="65695" y="-25775"/>
                    <a:pt x="95250" y="11168"/>
                  </a:cubicBezTo>
                  <a:cubicBezTo>
                    <a:pt x="103428" y="21390"/>
                    <a:pt x="101600" y="36568"/>
                    <a:pt x="104775" y="49268"/>
                  </a:cubicBezTo>
                  <a:cubicBezTo>
                    <a:pt x="101600" y="65143"/>
                    <a:pt x="93242" y="80829"/>
                    <a:pt x="95250" y="96893"/>
                  </a:cubicBezTo>
                  <a:cubicBezTo>
                    <a:pt x="98136" y="119984"/>
                    <a:pt x="127289" y="134127"/>
                    <a:pt x="142875" y="144518"/>
                  </a:cubicBezTo>
                  <a:cubicBezTo>
                    <a:pt x="139700" y="163568"/>
                    <a:pt x="141987" y="184394"/>
                    <a:pt x="133350" y="201668"/>
                  </a:cubicBezTo>
                  <a:cubicBezTo>
                    <a:pt x="115498" y="237372"/>
                    <a:pt x="58443" y="214099"/>
                    <a:pt x="38100" y="211193"/>
                  </a:cubicBezTo>
                  <a:cubicBezTo>
                    <a:pt x="2790" y="199423"/>
                    <a:pt x="14015" y="210648"/>
                    <a:pt x="0" y="18261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1505510" y="3735460"/>
            <a:ext cx="429491" cy="290946"/>
            <a:chOff x="2064327" y="4405745"/>
            <a:chExt cx="429491" cy="290946"/>
          </a:xfrm>
        </p:grpSpPr>
        <p:sp>
          <p:nvSpPr>
            <p:cNvPr id="12" name="Volný tvar 11"/>
            <p:cNvSpPr/>
            <p:nvPr/>
          </p:nvSpPr>
          <p:spPr>
            <a:xfrm>
              <a:off x="2064327" y="4405745"/>
              <a:ext cx="110837" cy="221673"/>
            </a:xfrm>
            <a:custGeom>
              <a:avLst/>
              <a:gdLst>
                <a:gd name="connsiteX0" fmla="*/ 0 w 110837"/>
                <a:gd name="connsiteY0" fmla="*/ 124691 h 221673"/>
                <a:gd name="connsiteX1" fmla="*/ 55418 w 110837"/>
                <a:gd name="connsiteY1" fmla="*/ 55419 h 221673"/>
                <a:gd name="connsiteX2" fmla="*/ 110837 w 110837"/>
                <a:gd name="connsiteY2" fmla="*/ 0 h 221673"/>
                <a:gd name="connsiteX3" fmla="*/ 96982 w 110837"/>
                <a:gd name="connsiteY3" fmla="*/ 83128 h 221673"/>
                <a:gd name="connsiteX4" fmla="*/ 69273 w 110837"/>
                <a:gd name="connsiteY4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837" h="221673">
                  <a:moveTo>
                    <a:pt x="0" y="124691"/>
                  </a:moveTo>
                  <a:cubicBezTo>
                    <a:pt x="18473" y="101600"/>
                    <a:pt x="35772" y="77520"/>
                    <a:pt x="55418" y="55419"/>
                  </a:cubicBezTo>
                  <a:cubicBezTo>
                    <a:pt x="72774" y="35893"/>
                    <a:pt x="110837" y="0"/>
                    <a:pt x="110837" y="0"/>
                  </a:cubicBezTo>
                  <a:cubicBezTo>
                    <a:pt x="106219" y="27709"/>
                    <a:pt x="103795" y="55875"/>
                    <a:pt x="96982" y="83128"/>
                  </a:cubicBezTo>
                  <a:cubicBezTo>
                    <a:pt x="63431" y="217329"/>
                    <a:pt x="69273" y="115828"/>
                    <a:pt x="69273" y="22167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Volný tvar 12"/>
            <p:cNvSpPr/>
            <p:nvPr/>
          </p:nvSpPr>
          <p:spPr>
            <a:xfrm>
              <a:off x="2381339" y="4446249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Volný tvar 13"/>
            <p:cNvSpPr/>
            <p:nvPr/>
          </p:nvSpPr>
          <p:spPr>
            <a:xfrm>
              <a:off x="2204589" y="4431334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5" name="Volný tvar 14"/>
          <p:cNvSpPr/>
          <p:nvPr/>
        </p:nvSpPr>
        <p:spPr>
          <a:xfrm>
            <a:off x="2010827" y="3725566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1300729" y="3203618"/>
            <a:ext cx="112479" cy="250442"/>
          </a:xfrm>
          <a:custGeom>
            <a:avLst/>
            <a:gdLst>
              <a:gd name="connsiteX0" fmla="*/ 70916 w 112479"/>
              <a:gd name="connsiteY0" fmla="*/ 1060 h 250442"/>
              <a:gd name="connsiteX1" fmla="*/ 15497 w 112479"/>
              <a:gd name="connsiteY1" fmla="*/ 70333 h 250442"/>
              <a:gd name="connsiteX2" fmla="*/ 15497 w 112479"/>
              <a:gd name="connsiteY2" fmla="*/ 222733 h 250442"/>
              <a:gd name="connsiteX3" fmla="*/ 57061 w 112479"/>
              <a:gd name="connsiteY3" fmla="*/ 250442 h 250442"/>
              <a:gd name="connsiteX4" fmla="*/ 84770 w 112479"/>
              <a:gd name="connsiteY4" fmla="*/ 208878 h 250442"/>
              <a:gd name="connsiteX5" fmla="*/ 112479 w 112479"/>
              <a:gd name="connsiteY5" fmla="*/ 125751 h 250442"/>
              <a:gd name="connsiteX6" fmla="*/ 70916 w 112479"/>
              <a:gd name="connsiteY6" fmla="*/ 1060 h 25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79" h="250442">
                <a:moveTo>
                  <a:pt x="70916" y="1060"/>
                </a:moveTo>
                <a:cubicBezTo>
                  <a:pt x="54752" y="-8176"/>
                  <a:pt x="31170" y="45257"/>
                  <a:pt x="15497" y="70333"/>
                </a:cubicBezTo>
                <a:cubicBezTo>
                  <a:pt x="-10640" y="112151"/>
                  <a:pt x="1129" y="186812"/>
                  <a:pt x="15497" y="222733"/>
                </a:cubicBezTo>
                <a:cubicBezTo>
                  <a:pt x="21681" y="238193"/>
                  <a:pt x="43206" y="241206"/>
                  <a:pt x="57061" y="250442"/>
                </a:cubicBezTo>
                <a:cubicBezTo>
                  <a:pt x="66297" y="236587"/>
                  <a:pt x="78007" y="224094"/>
                  <a:pt x="84770" y="208878"/>
                </a:cubicBezTo>
                <a:cubicBezTo>
                  <a:pt x="96632" y="182188"/>
                  <a:pt x="112479" y="125751"/>
                  <a:pt x="112479" y="125751"/>
                </a:cubicBezTo>
                <a:cubicBezTo>
                  <a:pt x="97479" y="5750"/>
                  <a:pt x="87080" y="10296"/>
                  <a:pt x="70916" y="106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1476303" y="3215599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115616" y="3225124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895350" y="3000375"/>
            <a:ext cx="104775" cy="142875"/>
          </a:xfrm>
          <a:custGeom>
            <a:avLst/>
            <a:gdLst>
              <a:gd name="connsiteX0" fmla="*/ 0 w 104775"/>
              <a:gd name="connsiteY0" fmla="*/ 142875 h 142875"/>
              <a:gd name="connsiteX1" fmla="*/ 85725 w 104775"/>
              <a:gd name="connsiteY1" fmla="*/ 57150 h 142875"/>
              <a:gd name="connsiteX2" fmla="*/ 104775 w 104775"/>
              <a:gd name="connsiteY2" fmla="*/ 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" h="142875">
                <a:moveTo>
                  <a:pt x="0" y="142875"/>
                </a:moveTo>
                <a:cubicBezTo>
                  <a:pt x="42813" y="117187"/>
                  <a:pt x="67587" y="111565"/>
                  <a:pt x="85725" y="57150"/>
                </a:cubicBezTo>
                <a:lnTo>
                  <a:pt x="10477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1276350" y="3962400"/>
            <a:ext cx="304800" cy="142875"/>
          </a:xfrm>
          <a:custGeom>
            <a:avLst/>
            <a:gdLst>
              <a:gd name="connsiteX0" fmla="*/ 0 w 304800"/>
              <a:gd name="connsiteY0" fmla="*/ 0 h 142875"/>
              <a:gd name="connsiteX1" fmla="*/ 142875 w 304800"/>
              <a:gd name="connsiteY1" fmla="*/ 19050 h 142875"/>
              <a:gd name="connsiteX2" fmla="*/ 171450 w 304800"/>
              <a:gd name="connsiteY2" fmla="*/ 28575 h 142875"/>
              <a:gd name="connsiteX3" fmla="*/ 257175 w 304800"/>
              <a:gd name="connsiteY3" fmla="*/ 76200 h 142875"/>
              <a:gd name="connsiteX4" fmla="*/ 304800 w 304800"/>
              <a:gd name="connsiteY4" fmla="*/ 142875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142875">
                <a:moveTo>
                  <a:pt x="0" y="0"/>
                </a:moveTo>
                <a:cubicBezTo>
                  <a:pt x="82391" y="7490"/>
                  <a:pt x="83975" y="2222"/>
                  <a:pt x="142875" y="19050"/>
                </a:cubicBezTo>
                <a:cubicBezTo>
                  <a:pt x="152529" y="21808"/>
                  <a:pt x="162673" y="23699"/>
                  <a:pt x="171450" y="28575"/>
                </a:cubicBezTo>
                <a:cubicBezTo>
                  <a:pt x="269706" y="83162"/>
                  <a:pt x="192517" y="54647"/>
                  <a:pt x="257175" y="76200"/>
                </a:cubicBezTo>
                <a:cubicBezTo>
                  <a:pt x="297766" y="137086"/>
                  <a:pt x="279086" y="117161"/>
                  <a:pt x="304800" y="1428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4057650" y="4133451"/>
            <a:ext cx="552450" cy="19449"/>
          </a:xfrm>
          <a:custGeom>
            <a:avLst/>
            <a:gdLst>
              <a:gd name="connsiteX0" fmla="*/ 0 w 552450"/>
              <a:gd name="connsiteY0" fmla="*/ 19449 h 19449"/>
              <a:gd name="connsiteX1" fmla="*/ 409575 w 552450"/>
              <a:gd name="connsiteY1" fmla="*/ 399 h 19449"/>
              <a:gd name="connsiteX2" fmla="*/ 552450 w 552450"/>
              <a:gd name="connsiteY2" fmla="*/ 399 h 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450" h="19449">
                <a:moveTo>
                  <a:pt x="0" y="19449"/>
                </a:moveTo>
                <a:cubicBezTo>
                  <a:pt x="163887" y="-13328"/>
                  <a:pt x="46989" y="7240"/>
                  <a:pt x="409575" y="399"/>
                </a:cubicBezTo>
                <a:cubicBezTo>
                  <a:pt x="457192" y="-499"/>
                  <a:pt x="504825" y="399"/>
                  <a:pt x="552450" y="39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4533900" y="4086225"/>
            <a:ext cx="0" cy="161925"/>
          </a:xfrm>
          <a:custGeom>
            <a:avLst/>
            <a:gdLst>
              <a:gd name="connsiteX0" fmla="*/ 0 w 0"/>
              <a:gd name="connsiteY0" fmla="*/ 0 h 161925"/>
              <a:gd name="connsiteX1" fmla="*/ 0 w 0"/>
              <a:gd name="connsiteY1" fmla="*/ 161925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61925">
                <a:moveTo>
                  <a:pt x="0" y="0"/>
                </a:moveTo>
                <a:lnTo>
                  <a:pt x="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4438650" y="3885920"/>
            <a:ext cx="133350" cy="190780"/>
          </a:xfrm>
          <a:custGeom>
            <a:avLst/>
            <a:gdLst>
              <a:gd name="connsiteX0" fmla="*/ 0 w 133350"/>
              <a:gd name="connsiteY0" fmla="*/ 280 h 190780"/>
              <a:gd name="connsiteX1" fmla="*/ 47625 w 133350"/>
              <a:gd name="connsiteY1" fmla="*/ 47905 h 190780"/>
              <a:gd name="connsiteX2" fmla="*/ 66675 w 133350"/>
              <a:gd name="connsiteY2" fmla="*/ 76480 h 190780"/>
              <a:gd name="connsiteX3" fmla="*/ 95250 w 133350"/>
              <a:gd name="connsiteY3" fmla="*/ 57430 h 190780"/>
              <a:gd name="connsiteX4" fmla="*/ 114300 w 133350"/>
              <a:gd name="connsiteY4" fmla="*/ 28855 h 190780"/>
              <a:gd name="connsiteX5" fmla="*/ 133350 w 133350"/>
              <a:gd name="connsiteY5" fmla="*/ 28855 h 190780"/>
              <a:gd name="connsiteX6" fmla="*/ 95250 w 133350"/>
              <a:gd name="connsiteY6" fmla="*/ 86005 h 190780"/>
              <a:gd name="connsiteX7" fmla="*/ 57150 w 133350"/>
              <a:gd name="connsiteY7" fmla="*/ 143155 h 190780"/>
              <a:gd name="connsiteX8" fmla="*/ 38100 w 133350"/>
              <a:gd name="connsiteY8" fmla="*/ 171730 h 190780"/>
              <a:gd name="connsiteX9" fmla="*/ 28575 w 133350"/>
              <a:gd name="connsiteY9" fmla="*/ 190780 h 19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3350" h="190780">
                <a:moveTo>
                  <a:pt x="0" y="280"/>
                </a:moveTo>
                <a:cubicBezTo>
                  <a:pt x="15875" y="16155"/>
                  <a:pt x="32841" y="31009"/>
                  <a:pt x="47625" y="47905"/>
                </a:cubicBezTo>
                <a:cubicBezTo>
                  <a:pt x="55163" y="56520"/>
                  <a:pt x="55450" y="74235"/>
                  <a:pt x="66675" y="76480"/>
                </a:cubicBezTo>
                <a:cubicBezTo>
                  <a:pt x="77900" y="78725"/>
                  <a:pt x="85725" y="63780"/>
                  <a:pt x="95250" y="57430"/>
                </a:cubicBezTo>
                <a:cubicBezTo>
                  <a:pt x="101600" y="47905"/>
                  <a:pt x="109180" y="39094"/>
                  <a:pt x="114300" y="28855"/>
                </a:cubicBezTo>
                <a:cubicBezTo>
                  <a:pt x="129540" y="-1625"/>
                  <a:pt x="118110" y="-16865"/>
                  <a:pt x="133350" y="28855"/>
                </a:cubicBezTo>
                <a:cubicBezTo>
                  <a:pt x="69934" y="92271"/>
                  <a:pt x="129712" y="23974"/>
                  <a:pt x="95250" y="86005"/>
                </a:cubicBezTo>
                <a:cubicBezTo>
                  <a:pt x="84131" y="106019"/>
                  <a:pt x="69850" y="124105"/>
                  <a:pt x="57150" y="143155"/>
                </a:cubicBezTo>
                <a:cubicBezTo>
                  <a:pt x="50800" y="152680"/>
                  <a:pt x="43220" y="161491"/>
                  <a:pt x="38100" y="171730"/>
                </a:cubicBezTo>
                <a:lnTo>
                  <a:pt x="28575" y="19078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4038600" y="4143375"/>
            <a:ext cx="504825" cy="295617"/>
          </a:xfrm>
          <a:custGeom>
            <a:avLst/>
            <a:gdLst>
              <a:gd name="connsiteX0" fmla="*/ 0 w 504825"/>
              <a:gd name="connsiteY0" fmla="*/ 0 h 295617"/>
              <a:gd name="connsiteX1" fmla="*/ 47625 w 504825"/>
              <a:gd name="connsiteY1" fmla="*/ 38100 h 295617"/>
              <a:gd name="connsiteX2" fmla="*/ 76200 w 504825"/>
              <a:gd name="connsiteY2" fmla="*/ 47625 h 295617"/>
              <a:gd name="connsiteX3" fmla="*/ 95250 w 504825"/>
              <a:gd name="connsiteY3" fmla="*/ 76200 h 295617"/>
              <a:gd name="connsiteX4" fmla="*/ 180975 w 504825"/>
              <a:gd name="connsiteY4" fmla="*/ 123825 h 295617"/>
              <a:gd name="connsiteX5" fmla="*/ 238125 w 504825"/>
              <a:gd name="connsiteY5" fmla="*/ 171450 h 295617"/>
              <a:gd name="connsiteX6" fmla="*/ 266700 w 504825"/>
              <a:gd name="connsiteY6" fmla="*/ 180975 h 295617"/>
              <a:gd name="connsiteX7" fmla="*/ 323850 w 504825"/>
              <a:gd name="connsiteY7" fmla="*/ 219075 h 295617"/>
              <a:gd name="connsiteX8" fmla="*/ 352425 w 504825"/>
              <a:gd name="connsiteY8" fmla="*/ 228600 h 295617"/>
              <a:gd name="connsiteX9" fmla="*/ 381000 w 504825"/>
              <a:gd name="connsiteY9" fmla="*/ 247650 h 295617"/>
              <a:gd name="connsiteX10" fmla="*/ 438150 w 504825"/>
              <a:gd name="connsiteY10" fmla="*/ 266700 h 295617"/>
              <a:gd name="connsiteX11" fmla="*/ 495300 w 504825"/>
              <a:gd name="connsiteY11" fmla="*/ 295275 h 295617"/>
              <a:gd name="connsiteX12" fmla="*/ 504825 w 504825"/>
              <a:gd name="connsiteY12" fmla="*/ 295275 h 295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4825" h="295617">
                <a:moveTo>
                  <a:pt x="0" y="0"/>
                </a:moveTo>
                <a:cubicBezTo>
                  <a:pt x="15875" y="12700"/>
                  <a:pt x="30385" y="27325"/>
                  <a:pt x="47625" y="38100"/>
                </a:cubicBezTo>
                <a:cubicBezTo>
                  <a:pt x="56139" y="43421"/>
                  <a:pt x="68360" y="41353"/>
                  <a:pt x="76200" y="47625"/>
                </a:cubicBezTo>
                <a:cubicBezTo>
                  <a:pt x="85139" y="54776"/>
                  <a:pt x="86635" y="68662"/>
                  <a:pt x="95250" y="76200"/>
                </a:cubicBezTo>
                <a:cubicBezTo>
                  <a:pt x="135560" y="111471"/>
                  <a:pt x="141728" y="110743"/>
                  <a:pt x="180975" y="123825"/>
                </a:cubicBezTo>
                <a:cubicBezTo>
                  <a:pt x="202041" y="144891"/>
                  <a:pt x="211603" y="158189"/>
                  <a:pt x="238125" y="171450"/>
                </a:cubicBezTo>
                <a:cubicBezTo>
                  <a:pt x="247105" y="175940"/>
                  <a:pt x="257923" y="176099"/>
                  <a:pt x="266700" y="180975"/>
                </a:cubicBezTo>
                <a:cubicBezTo>
                  <a:pt x="286714" y="192094"/>
                  <a:pt x="302130" y="211835"/>
                  <a:pt x="323850" y="219075"/>
                </a:cubicBezTo>
                <a:cubicBezTo>
                  <a:pt x="333375" y="222250"/>
                  <a:pt x="343445" y="224110"/>
                  <a:pt x="352425" y="228600"/>
                </a:cubicBezTo>
                <a:cubicBezTo>
                  <a:pt x="362664" y="233720"/>
                  <a:pt x="370539" y="243001"/>
                  <a:pt x="381000" y="247650"/>
                </a:cubicBezTo>
                <a:cubicBezTo>
                  <a:pt x="399350" y="255805"/>
                  <a:pt x="421442" y="255561"/>
                  <a:pt x="438150" y="266700"/>
                </a:cubicBezTo>
                <a:cubicBezTo>
                  <a:pt x="466086" y="285324"/>
                  <a:pt x="463752" y="287388"/>
                  <a:pt x="495300" y="295275"/>
                </a:cubicBezTo>
                <a:cubicBezTo>
                  <a:pt x="498380" y="296045"/>
                  <a:pt x="501650" y="295275"/>
                  <a:pt x="504825" y="2952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4438650" y="4352925"/>
            <a:ext cx="47625" cy="114300"/>
          </a:xfrm>
          <a:custGeom>
            <a:avLst/>
            <a:gdLst>
              <a:gd name="connsiteX0" fmla="*/ 47625 w 47625"/>
              <a:gd name="connsiteY0" fmla="*/ 0 h 114300"/>
              <a:gd name="connsiteX1" fmla="*/ 28575 w 47625"/>
              <a:gd name="connsiteY1" fmla="*/ 76200 h 114300"/>
              <a:gd name="connsiteX2" fmla="*/ 0 w 47625"/>
              <a:gd name="connsiteY2" fmla="*/ 11430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625" h="114300">
                <a:moveTo>
                  <a:pt x="47625" y="0"/>
                </a:moveTo>
                <a:cubicBezTo>
                  <a:pt x="44002" y="18114"/>
                  <a:pt x="38338" y="56674"/>
                  <a:pt x="28575" y="76200"/>
                </a:cubicBezTo>
                <a:cubicBezTo>
                  <a:pt x="17805" y="97741"/>
                  <a:pt x="13395" y="100905"/>
                  <a:pt x="0" y="1143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7" name="Skupina 26"/>
          <p:cNvGrpSpPr/>
          <p:nvPr/>
        </p:nvGrpSpPr>
        <p:grpSpPr>
          <a:xfrm>
            <a:off x="4358053" y="4581128"/>
            <a:ext cx="128222" cy="221672"/>
            <a:chOff x="304800" y="2507673"/>
            <a:chExt cx="221673" cy="249382"/>
          </a:xfrm>
        </p:grpSpPr>
        <p:sp>
          <p:nvSpPr>
            <p:cNvPr id="28" name="Volný tvar 27"/>
            <p:cNvSpPr/>
            <p:nvPr/>
          </p:nvSpPr>
          <p:spPr>
            <a:xfrm>
              <a:off x="304800" y="2507673"/>
              <a:ext cx="221673" cy="249382"/>
            </a:xfrm>
            <a:custGeom>
              <a:avLst/>
              <a:gdLst>
                <a:gd name="connsiteX0" fmla="*/ 0 w 221673"/>
                <a:gd name="connsiteY0" fmla="*/ 0 h 249382"/>
                <a:gd name="connsiteX1" fmla="*/ 69273 w 221673"/>
                <a:gd name="connsiteY1" fmla="*/ 55418 h 249382"/>
                <a:gd name="connsiteX2" fmla="*/ 124691 w 221673"/>
                <a:gd name="connsiteY2" fmla="*/ 138545 h 249382"/>
                <a:gd name="connsiteX3" fmla="*/ 152400 w 221673"/>
                <a:gd name="connsiteY3" fmla="*/ 180109 h 249382"/>
                <a:gd name="connsiteX4" fmla="*/ 193964 w 221673"/>
                <a:gd name="connsiteY4" fmla="*/ 207818 h 249382"/>
                <a:gd name="connsiteX5" fmla="*/ 221673 w 221673"/>
                <a:gd name="connsiteY5" fmla="*/ 249382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673" h="249382">
                  <a:moveTo>
                    <a:pt x="0" y="0"/>
                  </a:moveTo>
                  <a:cubicBezTo>
                    <a:pt x="23091" y="18473"/>
                    <a:pt x="49491" y="33438"/>
                    <a:pt x="69273" y="55418"/>
                  </a:cubicBezTo>
                  <a:cubicBezTo>
                    <a:pt x="91551" y="80171"/>
                    <a:pt x="106218" y="110836"/>
                    <a:pt x="124691" y="138545"/>
                  </a:cubicBezTo>
                  <a:cubicBezTo>
                    <a:pt x="133927" y="152400"/>
                    <a:pt x="138545" y="170873"/>
                    <a:pt x="152400" y="180109"/>
                  </a:cubicBezTo>
                  <a:lnTo>
                    <a:pt x="193964" y="207818"/>
                  </a:lnTo>
                  <a:lnTo>
                    <a:pt x="221673" y="24938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Volný tvar 28"/>
            <p:cNvSpPr/>
            <p:nvPr/>
          </p:nvSpPr>
          <p:spPr>
            <a:xfrm>
              <a:off x="346364" y="2521527"/>
              <a:ext cx="166254" cy="207818"/>
            </a:xfrm>
            <a:custGeom>
              <a:avLst/>
              <a:gdLst>
                <a:gd name="connsiteX0" fmla="*/ 0 w 166254"/>
                <a:gd name="connsiteY0" fmla="*/ 207818 h 207818"/>
                <a:gd name="connsiteX1" fmla="*/ 55418 w 166254"/>
                <a:gd name="connsiteY1" fmla="*/ 138546 h 207818"/>
                <a:gd name="connsiteX2" fmla="*/ 83127 w 166254"/>
                <a:gd name="connsiteY2" fmla="*/ 96982 h 207818"/>
                <a:gd name="connsiteX3" fmla="*/ 124691 w 166254"/>
                <a:gd name="connsiteY3" fmla="*/ 55418 h 207818"/>
                <a:gd name="connsiteX4" fmla="*/ 166254 w 166254"/>
                <a:gd name="connsiteY4" fmla="*/ 0 h 20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254" h="207818">
                  <a:moveTo>
                    <a:pt x="0" y="207818"/>
                  </a:moveTo>
                  <a:cubicBezTo>
                    <a:pt x="18473" y="184727"/>
                    <a:pt x="37676" y="162202"/>
                    <a:pt x="55418" y="138546"/>
                  </a:cubicBezTo>
                  <a:cubicBezTo>
                    <a:pt x="65409" y="125225"/>
                    <a:pt x="72467" y="109774"/>
                    <a:pt x="83127" y="96982"/>
                  </a:cubicBezTo>
                  <a:cubicBezTo>
                    <a:pt x="95670" y="81930"/>
                    <a:pt x="110836" y="69273"/>
                    <a:pt x="124691" y="55418"/>
                  </a:cubicBezTo>
                  <a:cubicBezTo>
                    <a:pt x="141810" y="4058"/>
                    <a:pt x="125483" y="20386"/>
                    <a:pt x="166254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5633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ítačem generovaný alternativní text: D&#10;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573016"/>
            <a:ext cx="22574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čítačem generovaný alternativní text: 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20888"/>
            <a:ext cx="1514475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očítačem generovaný alternativní text: D&#10;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868313"/>
            <a:ext cx="18288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očítačem generovaný alternativní text: Y&#10;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037" y="938064"/>
            <a:ext cx="2238375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5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Př. 3: Sestroj rovnoramenný pravoúhlý trojúhelník MNO, jehož přepona NO měří 4 cm.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600200"/>
                <a:ext cx="424428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𝑁𝑂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𝑁𝑂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4</m:t>
                      </m:r>
                      <m:r>
                        <a:rPr lang="cs-CZ" i="1">
                          <a:latin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2.  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𝑁𝑂𝑋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𝑁𝑂𝑋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45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cs-CZ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3. 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𝑂𝑁𝑌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𝑂𝑁𝑌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45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cs-CZ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𝑀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𝑀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 ⟼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𝑁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𝑌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∩ ⟼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Cambria Math"/>
                        </a:rPr>
                        <m:t>O</m:t>
                      </m:r>
                      <m:r>
                        <m:rPr>
                          <m:sty m:val="p"/>
                        </m:rPr>
                        <a:rPr lang="cs-CZ">
                          <a:latin typeface="Cambria Math"/>
                          <a:ea typeface="Cambria Math"/>
                        </a:rPr>
                        <m:t>X</m:t>
                      </m:r>
                    </m:oMath>
                  </m:oMathPara>
                </a14:m>
                <a:endParaRPr lang="cs-CZ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5. 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𝑀𝑁𝑂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600200"/>
                <a:ext cx="4244280" cy="4525963"/>
              </a:xfrm>
              <a:blipFill rotWithShape="1">
                <a:blip r:embed="rId2"/>
                <a:stretch>
                  <a:fillRect l="-3017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Volný tvar 9"/>
          <p:cNvSpPr/>
          <p:nvPr/>
        </p:nvSpPr>
        <p:spPr>
          <a:xfrm>
            <a:off x="952520" y="3159290"/>
            <a:ext cx="1594172" cy="1576681"/>
          </a:xfrm>
          <a:custGeom>
            <a:avLst/>
            <a:gdLst>
              <a:gd name="connsiteX0" fmla="*/ 32072 w 1594172"/>
              <a:gd name="connsiteY0" fmla="*/ 104384 h 1576681"/>
              <a:gd name="connsiteX1" fmla="*/ 41597 w 1594172"/>
              <a:gd name="connsiteY1" fmla="*/ 1542659 h 1576681"/>
              <a:gd name="connsiteX2" fmla="*/ 289247 w 1594172"/>
              <a:gd name="connsiteY2" fmla="*/ 1533134 h 1576681"/>
              <a:gd name="connsiteX3" fmla="*/ 1594172 w 1594172"/>
              <a:gd name="connsiteY3" fmla="*/ 1523609 h 1576681"/>
              <a:gd name="connsiteX4" fmla="*/ 1527497 w 1594172"/>
              <a:gd name="connsiteY4" fmla="*/ 1437884 h 1576681"/>
              <a:gd name="connsiteX5" fmla="*/ 1498922 w 1594172"/>
              <a:gd name="connsiteY5" fmla="*/ 1409309 h 1576681"/>
              <a:gd name="connsiteX6" fmla="*/ 1470347 w 1594172"/>
              <a:gd name="connsiteY6" fmla="*/ 1380734 h 1576681"/>
              <a:gd name="connsiteX7" fmla="*/ 1356047 w 1594172"/>
              <a:gd name="connsiteY7" fmla="*/ 1304534 h 1576681"/>
              <a:gd name="connsiteX8" fmla="*/ 1289372 w 1594172"/>
              <a:gd name="connsiteY8" fmla="*/ 1256909 h 1576681"/>
              <a:gd name="connsiteX9" fmla="*/ 1232222 w 1594172"/>
              <a:gd name="connsiteY9" fmla="*/ 1218809 h 1576681"/>
              <a:gd name="connsiteX10" fmla="*/ 1165547 w 1594172"/>
              <a:gd name="connsiteY10" fmla="*/ 1171184 h 1576681"/>
              <a:gd name="connsiteX11" fmla="*/ 1136972 w 1594172"/>
              <a:gd name="connsiteY11" fmla="*/ 1152134 h 1576681"/>
              <a:gd name="connsiteX12" fmla="*/ 1108397 w 1594172"/>
              <a:gd name="connsiteY12" fmla="*/ 1123559 h 1576681"/>
              <a:gd name="connsiteX13" fmla="*/ 1051247 w 1594172"/>
              <a:gd name="connsiteY13" fmla="*/ 1085459 h 1576681"/>
              <a:gd name="connsiteX14" fmla="*/ 1022672 w 1594172"/>
              <a:gd name="connsiteY14" fmla="*/ 1066409 h 1576681"/>
              <a:gd name="connsiteX15" fmla="*/ 965522 w 1594172"/>
              <a:gd name="connsiteY15" fmla="*/ 1018784 h 1576681"/>
              <a:gd name="connsiteX16" fmla="*/ 927422 w 1594172"/>
              <a:gd name="connsiteY16" fmla="*/ 980684 h 1576681"/>
              <a:gd name="connsiteX17" fmla="*/ 889322 w 1594172"/>
              <a:gd name="connsiteY17" fmla="*/ 952109 h 1576681"/>
              <a:gd name="connsiteX18" fmla="*/ 832172 w 1594172"/>
              <a:gd name="connsiteY18" fmla="*/ 904484 h 1576681"/>
              <a:gd name="connsiteX19" fmla="*/ 784547 w 1594172"/>
              <a:gd name="connsiteY19" fmla="*/ 856859 h 1576681"/>
              <a:gd name="connsiteX20" fmla="*/ 727397 w 1594172"/>
              <a:gd name="connsiteY20" fmla="*/ 799709 h 1576681"/>
              <a:gd name="connsiteX21" fmla="*/ 698822 w 1594172"/>
              <a:gd name="connsiteY21" fmla="*/ 780659 h 1576681"/>
              <a:gd name="connsiteX22" fmla="*/ 670247 w 1594172"/>
              <a:gd name="connsiteY22" fmla="*/ 742559 h 1576681"/>
              <a:gd name="connsiteX23" fmla="*/ 641672 w 1594172"/>
              <a:gd name="connsiteY23" fmla="*/ 713984 h 1576681"/>
              <a:gd name="connsiteX24" fmla="*/ 613097 w 1594172"/>
              <a:gd name="connsiteY24" fmla="*/ 675884 h 1576681"/>
              <a:gd name="connsiteX25" fmla="*/ 574997 w 1594172"/>
              <a:gd name="connsiteY25" fmla="*/ 647309 h 1576681"/>
              <a:gd name="connsiteX26" fmla="*/ 555947 w 1594172"/>
              <a:gd name="connsiteY26" fmla="*/ 618734 h 1576681"/>
              <a:gd name="connsiteX27" fmla="*/ 527372 w 1594172"/>
              <a:gd name="connsiteY27" fmla="*/ 599684 h 1576681"/>
              <a:gd name="connsiteX28" fmla="*/ 470222 w 1594172"/>
              <a:gd name="connsiteY28" fmla="*/ 542534 h 1576681"/>
              <a:gd name="connsiteX29" fmla="*/ 441647 w 1594172"/>
              <a:gd name="connsiteY29" fmla="*/ 513959 h 1576681"/>
              <a:gd name="connsiteX30" fmla="*/ 403547 w 1594172"/>
              <a:gd name="connsiteY30" fmla="*/ 485384 h 1576681"/>
              <a:gd name="connsiteX31" fmla="*/ 355922 w 1594172"/>
              <a:gd name="connsiteY31" fmla="*/ 437759 h 1576681"/>
              <a:gd name="connsiteX32" fmla="*/ 308297 w 1594172"/>
              <a:gd name="connsiteY32" fmla="*/ 371084 h 1576681"/>
              <a:gd name="connsiteX33" fmla="*/ 241622 w 1594172"/>
              <a:gd name="connsiteY33" fmla="*/ 304409 h 1576681"/>
              <a:gd name="connsiteX34" fmla="*/ 222572 w 1594172"/>
              <a:gd name="connsiteY34" fmla="*/ 275834 h 1576681"/>
              <a:gd name="connsiteX35" fmla="*/ 165422 w 1594172"/>
              <a:gd name="connsiteY35" fmla="*/ 218684 h 1576681"/>
              <a:gd name="connsiteX36" fmla="*/ 146372 w 1594172"/>
              <a:gd name="connsiteY36" fmla="*/ 190109 h 1576681"/>
              <a:gd name="connsiteX37" fmla="*/ 117797 w 1594172"/>
              <a:gd name="connsiteY37" fmla="*/ 161534 h 1576681"/>
              <a:gd name="connsiteX38" fmla="*/ 98747 w 1594172"/>
              <a:gd name="connsiteY38" fmla="*/ 132959 h 1576681"/>
              <a:gd name="connsiteX39" fmla="*/ 70172 w 1594172"/>
              <a:gd name="connsiteY39" fmla="*/ 113909 h 1576681"/>
              <a:gd name="connsiteX40" fmla="*/ 32072 w 1594172"/>
              <a:gd name="connsiteY40" fmla="*/ 104384 h 1576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594172" h="1576681">
                <a:moveTo>
                  <a:pt x="32072" y="104384"/>
                </a:moveTo>
                <a:cubicBezTo>
                  <a:pt x="27309" y="342509"/>
                  <a:pt x="-43336" y="1070807"/>
                  <a:pt x="41597" y="1542659"/>
                </a:cubicBezTo>
                <a:cubicBezTo>
                  <a:pt x="56232" y="1623963"/>
                  <a:pt x="206642" y="1534148"/>
                  <a:pt x="289247" y="1533134"/>
                </a:cubicBezTo>
                <a:lnTo>
                  <a:pt x="1594172" y="1523609"/>
                </a:lnTo>
                <a:cubicBezTo>
                  <a:pt x="1576128" y="1469476"/>
                  <a:pt x="1591747" y="1502134"/>
                  <a:pt x="1527497" y="1437884"/>
                </a:cubicBezTo>
                <a:lnTo>
                  <a:pt x="1498922" y="1409309"/>
                </a:lnTo>
                <a:cubicBezTo>
                  <a:pt x="1489397" y="1399784"/>
                  <a:pt x="1481555" y="1388206"/>
                  <a:pt x="1470347" y="1380734"/>
                </a:cubicBezTo>
                <a:lnTo>
                  <a:pt x="1356047" y="1304534"/>
                </a:lnTo>
                <a:cubicBezTo>
                  <a:pt x="1263146" y="1242600"/>
                  <a:pt x="1407517" y="1339611"/>
                  <a:pt x="1289372" y="1256909"/>
                </a:cubicBezTo>
                <a:cubicBezTo>
                  <a:pt x="1270615" y="1243779"/>
                  <a:pt x="1251272" y="1231509"/>
                  <a:pt x="1232222" y="1218809"/>
                </a:cubicBezTo>
                <a:cubicBezTo>
                  <a:pt x="1164879" y="1173914"/>
                  <a:pt x="1248249" y="1230257"/>
                  <a:pt x="1165547" y="1171184"/>
                </a:cubicBezTo>
                <a:cubicBezTo>
                  <a:pt x="1156232" y="1164530"/>
                  <a:pt x="1145766" y="1159463"/>
                  <a:pt x="1136972" y="1152134"/>
                </a:cubicBezTo>
                <a:cubicBezTo>
                  <a:pt x="1126624" y="1143510"/>
                  <a:pt x="1119030" y="1131829"/>
                  <a:pt x="1108397" y="1123559"/>
                </a:cubicBezTo>
                <a:cubicBezTo>
                  <a:pt x="1090325" y="1109503"/>
                  <a:pt x="1070297" y="1098159"/>
                  <a:pt x="1051247" y="1085459"/>
                </a:cubicBezTo>
                <a:cubicBezTo>
                  <a:pt x="1041722" y="1079109"/>
                  <a:pt x="1030767" y="1074504"/>
                  <a:pt x="1022672" y="1066409"/>
                </a:cubicBezTo>
                <a:cubicBezTo>
                  <a:pt x="923586" y="967323"/>
                  <a:pt x="1058349" y="1098350"/>
                  <a:pt x="965522" y="1018784"/>
                </a:cubicBezTo>
                <a:cubicBezTo>
                  <a:pt x="951885" y="1007095"/>
                  <a:pt x="940939" y="992511"/>
                  <a:pt x="927422" y="980684"/>
                </a:cubicBezTo>
                <a:cubicBezTo>
                  <a:pt x="915475" y="970230"/>
                  <a:pt x="901375" y="962440"/>
                  <a:pt x="889322" y="952109"/>
                </a:cubicBezTo>
                <a:cubicBezTo>
                  <a:pt x="825150" y="897104"/>
                  <a:pt x="895327" y="946588"/>
                  <a:pt x="832172" y="904484"/>
                </a:cubicBezTo>
                <a:cubicBezTo>
                  <a:pt x="792917" y="845602"/>
                  <a:pt x="836502" y="903041"/>
                  <a:pt x="784547" y="856859"/>
                </a:cubicBezTo>
                <a:cubicBezTo>
                  <a:pt x="764411" y="838961"/>
                  <a:pt x="749813" y="814653"/>
                  <a:pt x="727397" y="799709"/>
                </a:cubicBezTo>
                <a:cubicBezTo>
                  <a:pt x="717872" y="793359"/>
                  <a:pt x="706917" y="788754"/>
                  <a:pt x="698822" y="780659"/>
                </a:cubicBezTo>
                <a:cubicBezTo>
                  <a:pt x="687597" y="769434"/>
                  <a:pt x="680578" y="754612"/>
                  <a:pt x="670247" y="742559"/>
                </a:cubicBezTo>
                <a:cubicBezTo>
                  <a:pt x="661481" y="732332"/>
                  <a:pt x="650438" y="724211"/>
                  <a:pt x="641672" y="713984"/>
                </a:cubicBezTo>
                <a:cubicBezTo>
                  <a:pt x="631341" y="701931"/>
                  <a:pt x="624322" y="687109"/>
                  <a:pt x="613097" y="675884"/>
                </a:cubicBezTo>
                <a:cubicBezTo>
                  <a:pt x="601872" y="664659"/>
                  <a:pt x="586222" y="658534"/>
                  <a:pt x="574997" y="647309"/>
                </a:cubicBezTo>
                <a:cubicBezTo>
                  <a:pt x="566902" y="639214"/>
                  <a:pt x="564042" y="626829"/>
                  <a:pt x="555947" y="618734"/>
                </a:cubicBezTo>
                <a:cubicBezTo>
                  <a:pt x="547852" y="610639"/>
                  <a:pt x="535928" y="607289"/>
                  <a:pt x="527372" y="599684"/>
                </a:cubicBezTo>
                <a:cubicBezTo>
                  <a:pt x="507236" y="581786"/>
                  <a:pt x="489272" y="561584"/>
                  <a:pt x="470222" y="542534"/>
                </a:cubicBezTo>
                <a:cubicBezTo>
                  <a:pt x="460697" y="533009"/>
                  <a:pt x="452423" y="522041"/>
                  <a:pt x="441647" y="513959"/>
                </a:cubicBezTo>
                <a:cubicBezTo>
                  <a:pt x="428947" y="504434"/>
                  <a:pt x="414772" y="496609"/>
                  <a:pt x="403547" y="485384"/>
                </a:cubicBezTo>
                <a:cubicBezTo>
                  <a:pt x="340047" y="421884"/>
                  <a:pt x="432122" y="488559"/>
                  <a:pt x="355922" y="437759"/>
                </a:cubicBezTo>
                <a:cubicBezTo>
                  <a:pt x="342975" y="418339"/>
                  <a:pt x="323065" y="387329"/>
                  <a:pt x="308297" y="371084"/>
                </a:cubicBezTo>
                <a:cubicBezTo>
                  <a:pt x="287154" y="347827"/>
                  <a:pt x="259057" y="330561"/>
                  <a:pt x="241622" y="304409"/>
                </a:cubicBezTo>
                <a:cubicBezTo>
                  <a:pt x="235272" y="294884"/>
                  <a:pt x="230177" y="284390"/>
                  <a:pt x="222572" y="275834"/>
                </a:cubicBezTo>
                <a:cubicBezTo>
                  <a:pt x="204674" y="255698"/>
                  <a:pt x="180366" y="241100"/>
                  <a:pt x="165422" y="218684"/>
                </a:cubicBezTo>
                <a:cubicBezTo>
                  <a:pt x="159072" y="209159"/>
                  <a:pt x="153701" y="198903"/>
                  <a:pt x="146372" y="190109"/>
                </a:cubicBezTo>
                <a:cubicBezTo>
                  <a:pt x="137748" y="179761"/>
                  <a:pt x="126421" y="171882"/>
                  <a:pt x="117797" y="161534"/>
                </a:cubicBezTo>
                <a:cubicBezTo>
                  <a:pt x="110468" y="152740"/>
                  <a:pt x="106842" y="141054"/>
                  <a:pt x="98747" y="132959"/>
                </a:cubicBezTo>
                <a:cubicBezTo>
                  <a:pt x="90652" y="124864"/>
                  <a:pt x="80411" y="119029"/>
                  <a:pt x="70172" y="113909"/>
                </a:cubicBezTo>
                <a:cubicBezTo>
                  <a:pt x="61192" y="109419"/>
                  <a:pt x="36835" y="-133741"/>
                  <a:pt x="32072" y="10438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1019175" y="4514850"/>
            <a:ext cx="276225" cy="142875"/>
          </a:xfrm>
          <a:custGeom>
            <a:avLst/>
            <a:gdLst>
              <a:gd name="connsiteX0" fmla="*/ 0 w 276225"/>
              <a:gd name="connsiteY0" fmla="*/ 0 h 142875"/>
              <a:gd name="connsiteX1" fmla="*/ 142875 w 276225"/>
              <a:gd name="connsiteY1" fmla="*/ 9525 h 142875"/>
              <a:gd name="connsiteX2" fmla="*/ 200025 w 276225"/>
              <a:gd name="connsiteY2" fmla="*/ 38100 h 142875"/>
              <a:gd name="connsiteX3" fmla="*/ 266700 w 276225"/>
              <a:gd name="connsiteY3" fmla="*/ 123825 h 142875"/>
              <a:gd name="connsiteX4" fmla="*/ 276225 w 276225"/>
              <a:gd name="connsiteY4" fmla="*/ 142875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225" h="142875">
                <a:moveTo>
                  <a:pt x="0" y="0"/>
                </a:moveTo>
                <a:cubicBezTo>
                  <a:pt x="47625" y="3175"/>
                  <a:pt x="95436" y="4254"/>
                  <a:pt x="142875" y="9525"/>
                </a:cubicBezTo>
                <a:cubicBezTo>
                  <a:pt x="162702" y="11728"/>
                  <a:pt x="185453" y="25957"/>
                  <a:pt x="200025" y="38100"/>
                </a:cubicBezTo>
                <a:cubicBezTo>
                  <a:pt x="226904" y="60499"/>
                  <a:pt x="251528" y="93481"/>
                  <a:pt x="266700" y="123825"/>
                </a:cubicBezTo>
                <a:lnTo>
                  <a:pt x="276225" y="14287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2105341" y="4452568"/>
            <a:ext cx="152400" cy="219956"/>
          </a:xfrm>
          <a:custGeom>
            <a:avLst/>
            <a:gdLst>
              <a:gd name="connsiteX0" fmla="*/ 152400 w 152400"/>
              <a:gd name="connsiteY0" fmla="*/ 10406 h 219956"/>
              <a:gd name="connsiteX1" fmla="*/ 104775 w 152400"/>
              <a:gd name="connsiteY1" fmla="*/ 881 h 219956"/>
              <a:gd name="connsiteX2" fmla="*/ 76200 w 152400"/>
              <a:gd name="connsiteY2" fmla="*/ 29456 h 219956"/>
              <a:gd name="connsiteX3" fmla="*/ 38100 w 152400"/>
              <a:gd name="connsiteY3" fmla="*/ 86606 h 219956"/>
              <a:gd name="connsiteX4" fmla="*/ 0 w 152400"/>
              <a:gd name="connsiteY4" fmla="*/ 172331 h 219956"/>
              <a:gd name="connsiteX5" fmla="*/ 0 w 152400"/>
              <a:gd name="connsiteY5" fmla="*/ 219956 h 21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219956">
                <a:moveTo>
                  <a:pt x="152400" y="10406"/>
                </a:moveTo>
                <a:cubicBezTo>
                  <a:pt x="136525" y="7231"/>
                  <a:pt x="120481" y="-3046"/>
                  <a:pt x="104775" y="881"/>
                </a:cubicBezTo>
                <a:cubicBezTo>
                  <a:pt x="91707" y="4148"/>
                  <a:pt x="84470" y="18823"/>
                  <a:pt x="76200" y="29456"/>
                </a:cubicBezTo>
                <a:cubicBezTo>
                  <a:pt x="62144" y="47528"/>
                  <a:pt x="50800" y="67556"/>
                  <a:pt x="38100" y="86606"/>
                </a:cubicBezTo>
                <a:cubicBezTo>
                  <a:pt x="20835" y="112503"/>
                  <a:pt x="0" y="138326"/>
                  <a:pt x="0" y="172331"/>
                </a:cubicBezTo>
                <a:lnTo>
                  <a:pt x="0" y="21995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0" name="Skupina 19"/>
          <p:cNvGrpSpPr/>
          <p:nvPr/>
        </p:nvGrpSpPr>
        <p:grpSpPr>
          <a:xfrm>
            <a:off x="1757706" y="4271081"/>
            <a:ext cx="347635" cy="314325"/>
            <a:chOff x="1757706" y="4271081"/>
            <a:chExt cx="347635" cy="314325"/>
          </a:xfrm>
        </p:grpSpPr>
        <p:sp>
          <p:nvSpPr>
            <p:cNvPr id="13" name="Volný tvar 12"/>
            <p:cNvSpPr/>
            <p:nvPr/>
          </p:nvSpPr>
          <p:spPr>
            <a:xfrm>
              <a:off x="1757706" y="4271081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Volný tvar 13"/>
            <p:cNvSpPr/>
            <p:nvPr/>
          </p:nvSpPr>
          <p:spPr>
            <a:xfrm>
              <a:off x="1911749" y="4323217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Volný tvar 14"/>
            <p:cNvSpPr/>
            <p:nvPr/>
          </p:nvSpPr>
          <p:spPr>
            <a:xfrm>
              <a:off x="2026049" y="4323217"/>
              <a:ext cx="79292" cy="79727"/>
            </a:xfrm>
            <a:custGeom>
              <a:avLst/>
              <a:gdLst>
                <a:gd name="connsiteX0" fmla="*/ 20032 w 79292"/>
                <a:gd name="connsiteY0" fmla="*/ 2934 h 79727"/>
                <a:gd name="connsiteX1" fmla="*/ 6178 w 79292"/>
                <a:gd name="connsiteY1" fmla="*/ 72206 h 79727"/>
                <a:gd name="connsiteX2" fmla="*/ 75451 w 79292"/>
                <a:gd name="connsiteY2" fmla="*/ 58352 h 79727"/>
                <a:gd name="connsiteX3" fmla="*/ 61596 w 79292"/>
                <a:gd name="connsiteY3" fmla="*/ 16788 h 79727"/>
                <a:gd name="connsiteX4" fmla="*/ 20032 w 79292"/>
                <a:gd name="connsiteY4" fmla="*/ 2934 h 79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292" h="79727">
                  <a:moveTo>
                    <a:pt x="20032" y="2934"/>
                  </a:moveTo>
                  <a:cubicBezTo>
                    <a:pt x="10796" y="12170"/>
                    <a:pt x="-10473" y="55555"/>
                    <a:pt x="6178" y="72206"/>
                  </a:cubicBezTo>
                  <a:cubicBezTo>
                    <a:pt x="22829" y="88857"/>
                    <a:pt x="58800" y="75003"/>
                    <a:pt x="75451" y="58352"/>
                  </a:cubicBezTo>
                  <a:cubicBezTo>
                    <a:pt x="85778" y="48025"/>
                    <a:pt x="73279" y="25550"/>
                    <a:pt x="61596" y="16788"/>
                  </a:cubicBezTo>
                  <a:cubicBezTo>
                    <a:pt x="50512" y="8475"/>
                    <a:pt x="29268" y="-6302"/>
                    <a:pt x="20032" y="293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6" name="Vývojový diagram: spojnice 15"/>
          <p:cNvSpPr/>
          <p:nvPr/>
        </p:nvSpPr>
        <p:spPr>
          <a:xfrm>
            <a:off x="1111568" y="4562546"/>
            <a:ext cx="45719" cy="4571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748724" y="4839064"/>
            <a:ext cx="187206" cy="228600"/>
          </a:xfrm>
          <a:custGeom>
            <a:avLst/>
            <a:gdLst>
              <a:gd name="connsiteX0" fmla="*/ 0 w 187206"/>
              <a:gd name="connsiteY0" fmla="*/ 200025 h 228600"/>
              <a:gd name="connsiteX1" fmla="*/ 19050 w 187206"/>
              <a:gd name="connsiteY1" fmla="*/ 152400 h 228600"/>
              <a:gd name="connsiteX2" fmla="*/ 38100 w 187206"/>
              <a:gd name="connsiteY2" fmla="*/ 28575 h 228600"/>
              <a:gd name="connsiteX3" fmla="*/ 47625 w 187206"/>
              <a:gd name="connsiteY3" fmla="*/ 0 h 228600"/>
              <a:gd name="connsiteX4" fmla="*/ 76200 w 187206"/>
              <a:gd name="connsiteY4" fmla="*/ 28575 h 228600"/>
              <a:gd name="connsiteX5" fmla="*/ 85725 w 187206"/>
              <a:gd name="connsiteY5" fmla="*/ 57150 h 228600"/>
              <a:gd name="connsiteX6" fmla="*/ 104775 w 187206"/>
              <a:gd name="connsiteY6" fmla="*/ 85725 h 228600"/>
              <a:gd name="connsiteX7" fmla="*/ 133350 w 187206"/>
              <a:gd name="connsiteY7" fmla="*/ 76200 h 228600"/>
              <a:gd name="connsiteX8" fmla="*/ 171450 w 187206"/>
              <a:gd name="connsiteY8" fmla="*/ 19050 h 228600"/>
              <a:gd name="connsiteX9" fmla="*/ 180975 w 187206"/>
              <a:gd name="connsiteY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206" h="228600">
                <a:moveTo>
                  <a:pt x="0" y="200025"/>
                </a:moveTo>
                <a:cubicBezTo>
                  <a:pt x="6350" y="184150"/>
                  <a:pt x="14551" y="168895"/>
                  <a:pt x="19050" y="152400"/>
                </a:cubicBezTo>
                <a:cubicBezTo>
                  <a:pt x="24953" y="130756"/>
                  <a:pt x="34345" y="47351"/>
                  <a:pt x="38100" y="28575"/>
                </a:cubicBezTo>
                <a:cubicBezTo>
                  <a:pt x="40069" y="18730"/>
                  <a:pt x="44450" y="9525"/>
                  <a:pt x="47625" y="0"/>
                </a:cubicBezTo>
                <a:cubicBezTo>
                  <a:pt x="57150" y="9525"/>
                  <a:pt x="68728" y="17367"/>
                  <a:pt x="76200" y="28575"/>
                </a:cubicBezTo>
                <a:cubicBezTo>
                  <a:pt x="81769" y="36929"/>
                  <a:pt x="81235" y="48170"/>
                  <a:pt x="85725" y="57150"/>
                </a:cubicBezTo>
                <a:cubicBezTo>
                  <a:pt x="90845" y="67389"/>
                  <a:pt x="98425" y="76200"/>
                  <a:pt x="104775" y="85725"/>
                </a:cubicBezTo>
                <a:cubicBezTo>
                  <a:pt x="114300" y="82550"/>
                  <a:pt x="126250" y="83300"/>
                  <a:pt x="133350" y="76200"/>
                </a:cubicBezTo>
                <a:cubicBezTo>
                  <a:pt x="149539" y="60011"/>
                  <a:pt x="171450" y="19050"/>
                  <a:pt x="171450" y="19050"/>
                </a:cubicBezTo>
                <a:cubicBezTo>
                  <a:pt x="200051" y="104854"/>
                  <a:pt x="180975" y="37585"/>
                  <a:pt x="180975" y="228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2591582" y="4688214"/>
            <a:ext cx="228600" cy="171450"/>
          </a:xfrm>
          <a:custGeom>
            <a:avLst/>
            <a:gdLst>
              <a:gd name="connsiteX0" fmla="*/ 0 w 228600"/>
              <a:gd name="connsiteY0" fmla="*/ 161925 h 171450"/>
              <a:gd name="connsiteX1" fmla="*/ 28575 w 228600"/>
              <a:gd name="connsiteY1" fmla="*/ 57150 h 171450"/>
              <a:gd name="connsiteX2" fmla="*/ 38100 w 228600"/>
              <a:gd name="connsiteY2" fmla="*/ 28575 h 171450"/>
              <a:gd name="connsiteX3" fmla="*/ 47625 w 228600"/>
              <a:gd name="connsiteY3" fmla="*/ 0 h 171450"/>
              <a:gd name="connsiteX4" fmla="*/ 85725 w 228600"/>
              <a:gd name="connsiteY4" fmla="*/ 38100 h 171450"/>
              <a:gd name="connsiteX5" fmla="*/ 123825 w 228600"/>
              <a:gd name="connsiteY5" fmla="*/ 95250 h 171450"/>
              <a:gd name="connsiteX6" fmla="*/ 152400 w 228600"/>
              <a:gd name="connsiteY6" fmla="*/ 152400 h 171450"/>
              <a:gd name="connsiteX7" fmla="*/ 180975 w 228600"/>
              <a:gd name="connsiteY7" fmla="*/ 171450 h 171450"/>
              <a:gd name="connsiteX8" fmla="*/ 209550 w 228600"/>
              <a:gd name="connsiteY8" fmla="*/ 85725 h 171450"/>
              <a:gd name="connsiteX9" fmla="*/ 219075 w 228600"/>
              <a:gd name="connsiteY9" fmla="*/ 57150 h 171450"/>
              <a:gd name="connsiteX10" fmla="*/ 228600 w 228600"/>
              <a:gd name="connsiteY10" fmla="*/ 28575 h 171450"/>
              <a:gd name="connsiteX11" fmla="*/ 228600 w 228600"/>
              <a:gd name="connsiteY11" fmla="*/ 95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600" h="171450">
                <a:moveTo>
                  <a:pt x="0" y="161925"/>
                </a:moveTo>
                <a:cubicBezTo>
                  <a:pt x="13463" y="94609"/>
                  <a:pt x="4405" y="129659"/>
                  <a:pt x="28575" y="57150"/>
                </a:cubicBezTo>
                <a:lnTo>
                  <a:pt x="38100" y="28575"/>
                </a:lnTo>
                <a:lnTo>
                  <a:pt x="47625" y="0"/>
                </a:lnTo>
                <a:cubicBezTo>
                  <a:pt x="96116" y="16164"/>
                  <a:pt x="62634" y="-3464"/>
                  <a:pt x="85725" y="38100"/>
                </a:cubicBezTo>
                <a:cubicBezTo>
                  <a:pt x="96844" y="58114"/>
                  <a:pt x="116585" y="73530"/>
                  <a:pt x="123825" y="95250"/>
                </a:cubicBezTo>
                <a:cubicBezTo>
                  <a:pt x="131572" y="118491"/>
                  <a:pt x="133936" y="133936"/>
                  <a:pt x="152400" y="152400"/>
                </a:cubicBezTo>
                <a:cubicBezTo>
                  <a:pt x="160495" y="160495"/>
                  <a:pt x="171450" y="165100"/>
                  <a:pt x="180975" y="171450"/>
                </a:cubicBezTo>
                <a:lnTo>
                  <a:pt x="209550" y="85725"/>
                </a:lnTo>
                <a:lnTo>
                  <a:pt x="219075" y="57150"/>
                </a:lnTo>
                <a:cubicBezTo>
                  <a:pt x="222250" y="47625"/>
                  <a:pt x="228600" y="38615"/>
                  <a:pt x="228600" y="28575"/>
                </a:cubicBezTo>
                <a:lnTo>
                  <a:pt x="228600" y="95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864016" y="2893319"/>
            <a:ext cx="143828" cy="154769"/>
          </a:xfrm>
          <a:custGeom>
            <a:avLst/>
            <a:gdLst>
              <a:gd name="connsiteX0" fmla="*/ 67628 w 143828"/>
              <a:gd name="connsiteY0" fmla="*/ 2369 h 154769"/>
              <a:gd name="connsiteX1" fmla="*/ 953 w 143828"/>
              <a:gd name="connsiteY1" fmla="*/ 69044 h 154769"/>
              <a:gd name="connsiteX2" fmla="*/ 10478 w 143828"/>
              <a:gd name="connsiteY2" fmla="*/ 145244 h 154769"/>
              <a:gd name="connsiteX3" fmla="*/ 39053 w 143828"/>
              <a:gd name="connsiteY3" fmla="*/ 154769 h 154769"/>
              <a:gd name="connsiteX4" fmla="*/ 105728 w 143828"/>
              <a:gd name="connsiteY4" fmla="*/ 145244 h 154769"/>
              <a:gd name="connsiteX5" fmla="*/ 124778 w 143828"/>
              <a:gd name="connsiteY5" fmla="*/ 116669 h 154769"/>
              <a:gd name="connsiteX6" fmla="*/ 143828 w 143828"/>
              <a:gd name="connsiteY6" fmla="*/ 59519 h 154769"/>
              <a:gd name="connsiteX7" fmla="*/ 134303 w 143828"/>
              <a:gd name="connsiteY7" fmla="*/ 21419 h 154769"/>
              <a:gd name="connsiteX8" fmla="*/ 67628 w 143828"/>
              <a:gd name="connsiteY8" fmla="*/ 2369 h 154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828" h="154769">
                <a:moveTo>
                  <a:pt x="67628" y="2369"/>
                </a:moveTo>
                <a:cubicBezTo>
                  <a:pt x="45403" y="10307"/>
                  <a:pt x="3034" y="46150"/>
                  <a:pt x="953" y="69044"/>
                </a:cubicBezTo>
                <a:cubicBezTo>
                  <a:pt x="-1365" y="94537"/>
                  <a:pt x="82" y="121853"/>
                  <a:pt x="10478" y="145244"/>
                </a:cubicBezTo>
                <a:cubicBezTo>
                  <a:pt x="14556" y="154419"/>
                  <a:pt x="29528" y="151594"/>
                  <a:pt x="39053" y="154769"/>
                </a:cubicBezTo>
                <a:cubicBezTo>
                  <a:pt x="61278" y="151594"/>
                  <a:pt x="85212" y="154362"/>
                  <a:pt x="105728" y="145244"/>
                </a:cubicBezTo>
                <a:cubicBezTo>
                  <a:pt x="116189" y="140595"/>
                  <a:pt x="120129" y="127130"/>
                  <a:pt x="124778" y="116669"/>
                </a:cubicBezTo>
                <a:cubicBezTo>
                  <a:pt x="132933" y="98319"/>
                  <a:pt x="143828" y="59519"/>
                  <a:pt x="143828" y="59519"/>
                </a:cubicBezTo>
                <a:cubicBezTo>
                  <a:pt x="140653" y="46819"/>
                  <a:pt x="142481" y="31641"/>
                  <a:pt x="134303" y="21419"/>
                </a:cubicBezTo>
                <a:cubicBezTo>
                  <a:pt x="123470" y="7878"/>
                  <a:pt x="89853" y="-5569"/>
                  <a:pt x="67628" y="236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1" name="Skupina 20"/>
          <p:cNvGrpSpPr/>
          <p:nvPr/>
        </p:nvGrpSpPr>
        <p:grpSpPr>
          <a:xfrm>
            <a:off x="1031492" y="3637500"/>
            <a:ext cx="347635" cy="314325"/>
            <a:chOff x="1757706" y="4271081"/>
            <a:chExt cx="347635" cy="314325"/>
          </a:xfrm>
        </p:grpSpPr>
        <p:sp>
          <p:nvSpPr>
            <p:cNvPr id="22" name="Volný tvar 21"/>
            <p:cNvSpPr/>
            <p:nvPr/>
          </p:nvSpPr>
          <p:spPr>
            <a:xfrm>
              <a:off x="1757706" y="4271081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Volný tvar 22"/>
            <p:cNvSpPr/>
            <p:nvPr/>
          </p:nvSpPr>
          <p:spPr>
            <a:xfrm>
              <a:off x="1911749" y="4323217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Volný tvar 23"/>
            <p:cNvSpPr/>
            <p:nvPr/>
          </p:nvSpPr>
          <p:spPr>
            <a:xfrm>
              <a:off x="2026049" y="4323217"/>
              <a:ext cx="79292" cy="79727"/>
            </a:xfrm>
            <a:custGeom>
              <a:avLst/>
              <a:gdLst>
                <a:gd name="connsiteX0" fmla="*/ 20032 w 79292"/>
                <a:gd name="connsiteY0" fmla="*/ 2934 h 79727"/>
                <a:gd name="connsiteX1" fmla="*/ 6178 w 79292"/>
                <a:gd name="connsiteY1" fmla="*/ 72206 h 79727"/>
                <a:gd name="connsiteX2" fmla="*/ 75451 w 79292"/>
                <a:gd name="connsiteY2" fmla="*/ 58352 h 79727"/>
                <a:gd name="connsiteX3" fmla="*/ 61596 w 79292"/>
                <a:gd name="connsiteY3" fmla="*/ 16788 h 79727"/>
                <a:gd name="connsiteX4" fmla="*/ 20032 w 79292"/>
                <a:gd name="connsiteY4" fmla="*/ 2934 h 79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292" h="79727">
                  <a:moveTo>
                    <a:pt x="20032" y="2934"/>
                  </a:moveTo>
                  <a:cubicBezTo>
                    <a:pt x="10796" y="12170"/>
                    <a:pt x="-10473" y="55555"/>
                    <a:pt x="6178" y="72206"/>
                  </a:cubicBezTo>
                  <a:cubicBezTo>
                    <a:pt x="22829" y="88857"/>
                    <a:pt x="58800" y="75003"/>
                    <a:pt x="75451" y="58352"/>
                  </a:cubicBezTo>
                  <a:cubicBezTo>
                    <a:pt x="85778" y="48025"/>
                    <a:pt x="73279" y="25550"/>
                    <a:pt x="61596" y="16788"/>
                  </a:cubicBezTo>
                  <a:cubicBezTo>
                    <a:pt x="50512" y="8475"/>
                    <a:pt x="29268" y="-6302"/>
                    <a:pt x="20032" y="293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5" name="Volný tvar 24"/>
          <p:cNvSpPr/>
          <p:nvPr/>
        </p:nvSpPr>
        <p:spPr>
          <a:xfrm rot="11829034">
            <a:off x="978656" y="3431192"/>
            <a:ext cx="216097" cy="209847"/>
          </a:xfrm>
          <a:custGeom>
            <a:avLst/>
            <a:gdLst>
              <a:gd name="connsiteX0" fmla="*/ 152400 w 152400"/>
              <a:gd name="connsiteY0" fmla="*/ 10406 h 219956"/>
              <a:gd name="connsiteX1" fmla="*/ 104775 w 152400"/>
              <a:gd name="connsiteY1" fmla="*/ 881 h 219956"/>
              <a:gd name="connsiteX2" fmla="*/ 76200 w 152400"/>
              <a:gd name="connsiteY2" fmla="*/ 29456 h 219956"/>
              <a:gd name="connsiteX3" fmla="*/ 38100 w 152400"/>
              <a:gd name="connsiteY3" fmla="*/ 86606 h 219956"/>
              <a:gd name="connsiteX4" fmla="*/ 0 w 152400"/>
              <a:gd name="connsiteY4" fmla="*/ 172331 h 219956"/>
              <a:gd name="connsiteX5" fmla="*/ 0 w 152400"/>
              <a:gd name="connsiteY5" fmla="*/ 219956 h 21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219956">
                <a:moveTo>
                  <a:pt x="152400" y="10406"/>
                </a:moveTo>
                <a:cubicBezTo>
                  <a:pt x="136525" y="7231"/>
                  <a:pt x="120481" y="-3046"/>
                  <a:pt x="104775" y="881"/>
                </a:cubicBezTo>
                <a:cubicBezTo>
                  <a:pt x="91707" y="4148"/>
                  <a:pt x="84470" y="18823"/>
                  <a:pt x="76200" y="29456"/>
                </a:cubicBezTo>
                <a:cubicBezTo>
                  <a:pt x="62144" y="47528"/>
                  <a:pt x="50800" y="67556"/>
                  <a:pt x="38100" y="86606"/>
                </a:cubicBezTo>
                <a:cubicBezTo>
                  <a:pt x="20835" y="112503"/>
                  <a:pt x="0" y="138326"/>
                  <a:pt x="0" y="172331"/>
                </a:cubicBezTo>
                <a:lnTo>
                  <a:pt x="0" y="21995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6" name="Skupina 25"/>
          <p:cNvGrpSpPr/>
          <p:nvPr/>
        </p:nvGrpSpPr>
        <p:grpSpPr>
          <a:xfrm>
            <a:off x="1686666" y="3463168"/>
            <a:ext cx="866775" cy="328612"/>
            <a:chOff x="4019550" y="2638425"/>
            <a:chExt cx="866775" cy="328612"/>
          </a:xfrm>
        </p:grpSpPr>
        <p:sp>
          <p:nvSpPr>
            <p:cNvPr id="27" name="Volný tvar 26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Volný tvar 27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9" name="Volný tvar 28"/>
          <p:cNvSpPr/>
          <p:nvPr/>
        </p:nvSpPr>
        <p:spPr>
          <a:xfrm>
            <a:off x="1019175" y="4724400"/>
            <a:ext cx="29860" cy="590550"/>
          </a:xfrm>
          <a:custGeom>
            <a:avLst/>
            <a:gdLst>
              <a:gd name="connsiteX0" fmla="*/ 0 w 29860"/>
              <a:gd name="connsiteY0" fmla="*/ 0 h 590550"/>
              <a:gd name="connsiteX1" fmla="*/ 19050 w 29860"/>
              <a:gd name="connsiteY1" fmla="*/ 161925 h 590550"/>
              <a:gd name="connsiteX2" fmla="*/ 28575 w 29860"/>
              <a:gd name="connsiteY2" fmla="*/ 200025 h 590550"/>
              <a:gd name="connsiteX3" fmla="*/ 28575 w 29860"/>
              <a:gd name="connsiteY3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60" h="590550">
                <a:moveTo>
                  <a:pt x="0" y="0"/>
                </a:moveTo>
                <a:cubicBezTo>
                  <a:pt x="23160" y="115799"/>
                  <a:pt x="-6312" y="-40972"/>
                  <a:pt x="19050" y="161925"/>
                </a:cubicBezTo>
                <a:cubicBezTo>
                  <a:pt x="20674" y="174915"/>
                  <a:pt x="28284" y="186937"/>
                  <a:pt x="28575" y="200025"/>
                </a:cubicBezTo>
                <a:cubicBezTo>
                  <a:pt x="31467" y="330168"/>
                  <a:pt x="28575" y="460375"/>
                  <a:pt x="28575" y="5905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0" name="Skupina 29"/>
          <p:cNvGrpSpPr/>
          <p:nvPr/>
        </p:nvGrpSpPr>
        <p:grpSpPr>
          <a:xfrm>
            <a:off x="1235724" y="5204114"/>
            <a:ext cx="128222" cy="221672"/>
            <a:chOff x="304800" y="2507673"/>
            <a:chExt cx="221673" cy="249382"/>
          </a:xfrm>
        </p:grpSpPr>
        <p:sp>
          <p:nvSpPr>
            <p:cNvPr id="31" name="Volný tvar 30"/>
            <p:cNvSpPr/>
            <p:nvPr/>
          </p:nvSpPr>
          <p:spPr>
            <a:xfrm>
              <a:off x="304800" y="2507673"/>
              <a:ext cx="221673" cy="249382"/>
            </a:xfrm>
            <a:custGeom>
              <a:avLst/>
              <a:gdLst>
                <a:gd name="connsiteX0" fmla="*/ 0 w 221673"/>
                <a:gd name="connsiteY0" fmla="*/ 0 h 249382"/>
                <a:gd name="connsiteX1" fmla="*/ 69273 w 221673"/>
                <a:gd name="connsiteY1" fmla="*/ 55418 h 249382"/>
                <a:gd name="connsiteX2" fmla="*/ 124691 w 221673"/>
                <a:gd name="connsiteY2" fmla="*/ 138545 h 249382"/>
                <a:gd name="connsiteX3" fmla="*/ 152400 w 221673"/>
                <a:gd name="connsiteY3" fmla="*/ 180109 h 249382"/>
                <a:gd name="connsiteX4" fmla="*/ 193964 w 221673"/>
                <a:gd name="connsiteY4" fmla="*/ 207818 h 249382"/>
                <a:gd name="connsiteX5" fmla="*/ 221673 w 221673"/>
                <a:gd name="connsiteY5" fmla="*/ 249382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673" h="249382">
                  <a:moveTo>
                    <a:pt x="0" y="0"/>
                  </a:moveTo>
                  <a:cubicBezTo>
                    <a:pt x="23091" y="18473"/>
                    <a:pt x="49491" y="33438"/>
                    <a:pt x="69273" y="55418"/>
                  </a:cubicBezTo>
                  <a:cubicBezTo>
                    <a:pt x="91551" y="80171"/>
                    <a:pt x="106218" y="110836"/>
                    <a:pt x="124691" y="138545"/>
                  </a:cubicBezTo>
                  <a:cubicBezTo>
                    <a:pt x="133927" y="152400"/>
                    <a:pt x="138545" y="170873"/>
                    <a:pt x="152400" y="180109"/>
                  </a:cubicBezTo>
                  <a:lnTo>
                    <a:pt x="193964" y="207818"/>
                  </a:lnTo>
                  <a:lnTo>
                    <a:pt x="221673" y="24938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Volný tvar 31"/>
            <p:cNvSpPr/>
            <p:nvPr/>
          </p:nvSpPr>
          <p:spPr>
            <a:xfrm>
              <a:off x="346364" y="2521527"/>
              <a:ext cx="166254" cy="207818"/>
            </a:xfrm>
            <a:custGeom>
              <a:avLst/>
              <a:gdLst>
                <a:gd name="connsiteX0" fmla="*/ 0 w 166254"/>
                <a:gd name="connsiteY0" fmla="*/ 207818 h 207818"/>
                <a:gd name="connsiteX1" fmla="*/ 55418 w 166254"/>
                <a:gd name="connsiteY1" fmla="*/ 138546 h 207818"/>
                <a:gd name="connsiteX2" fmla="*/ 83127 w 166254"/>
                <a:gd name="connsiteY2" fmla="*/ 96982 h 207818"/>
                <a:gd name="connsiteX3" fmla="*/ 124691 w 166254"/>
                <a:gd name="connsiteY3" fmla="*/ 55418 h 207818"/>
                <a:gd name="connsiteX4" fmla="*/ 166254 w 166254"/>
                <a:gd name="connsiteY4" fmla="*/ 0 h 20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254" h="207818">
                  <a:moveTo>
                    <a:pt x="0" y="207818"/>
                  </a:moveTo>
                  <a:cubicBezTo>
                    <a:pt x="18473" y="184727"/>
                    <a:pt x="37676" y="162202"/>
                    <a:pt x="55418" y="138546"/>
                  </a:cubicBezTo>
                  <a:cubicBezTo>
                    <a:pt x="65409" y="125225"/>
                    <a:pt x="72467" y="109774"/>
                    <a:pt x="83127" y="96982"/>
                  </a:cubicBezTo>
                  <a:cubicBezTo>
                    <a:pt x="95670" y="81930"/>
                    <a:pt x="110836" y="69273"/>
                    <a:pt x="124691" y="55418"/>
                  </a:cubicBezTo>
                  <a:cubicBezTo>
                    <a:pt x="141810" y="4058"/>
                    <a:pt x="125483" y="20386"/>
                    <a:pt x="166254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3" name="Volný tvar 32"/>
          <p:cNvSpPr/>
          <p:nvPr/>
        </p:nvSpPr>
        <p:spPr>
          <a:xfrm>
            <a:off x="1019175" y="5181600"/>
            <a:ext cx="104775" cy="0"/>
          </a:xfrm>
          <a:custGeom>
            <a:avLst/>
            <a:gdLst>
              <a:gd name="connsiteX0" fmla="*/ 0 w 104775"/>
              <a:gd name="connsiteY0" fmla="*/ 0 h 0"/>
              <a:gd name="connsiteX1" fmla="*/ 104775 w 10477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775">
                <a:moveTo>
                  <a:pt x="0" y="0"/>
                </a:moveTo>
                <a:lnTo>
                  <a:pt x="1047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olný tvar 33"/>
          <p:cNvSpPr/>
          <p:nvPr/>
        </p:nvSpPr>
        <p:spPr>
          <a:xfrm>
            <a:off x="457200" y="4733739"/>
            <a:ext cx="561975" cy="9711"/>
          </a:xfrm>
          <a:custGeom>
            <a:avLst/>
            <a:gdLst>
              <a:gd name="connsiteX0" fmla="*/ 561975 w 561975"/>
              <a:gd name="connsiteY0" fmla="*/ 9711 h 9711"/>
              <a:gd name="connsiteX1" fmla="*/ 0 w 561975"/>
              <a:gd name="connsiteY1" fmla="*/ 186 h 9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1975" h="9711">
                <a:moveTo>
                  <a:pt x="561975" y="9711"/>
                </a:moveTo>
                <a:cubicBezTo>
                  <a:pt x="158784" y="-2148"/>
                  <a:pt x="346122" y="186"/>
                  <a:pt x="0" y="18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561975" y="4676775"/>
            <a:ext cx="9525" cy="152400"/>
          </a:xfrm>
          <a:custGeom>
            <a:avLst/>
            <a:gdLst>
              <a:gd name="connsiteX0" fmla="*/ 9525 w 9525"/>
              <a:gd name="connsiteY0" fmla="*/ 0 h 152400"/>
              <a:gd name="connsiteX1" fmla="*/ 0 w 9525"/>
              <a:gd name="connsiteY1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152400">
                <a:moveTo>
                  <a:pt x="9525" y="0"/>
                </a:moveTo>
                <a:lnTo>
                  <a:pt x="0" y="15240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olný tvar 35"/>
          <p:cNvSpPr/>
          <p:nvPr/>
        </p:nvSpPr>
        <p:spPr>
          <a:xfrm>
            <a:off x="495300" y="4448035"/>
            <a:ext cx="133350" cy="190780"/>
          </a:xfrm>
          <a:custGeom>
            <a:avLst/>
            <a:gdLst>
              <a:gd name="connsiteX0" fmla="*/ 0 w 133350"/>
              <a:gd name="connsiteY0" fmla="*/ 280 h 190780"/>
              <a:gd name="connsiteX1" fmla="*/ 47625 w 133350"/>
              <a:gd name="connsiteY1" fmla="*/ 47905 h 190780"/>
              <a:gd name="connsiteX2" fmla="*/ 66675 w 133350"/>
              <a:gd name="connsiteY2" fmla="*/ 76480 h 190780"/>
              <a:gd name="connsiteX3" fmla="*/ 95250 w 133350"/>
              <a:gd name="connsiteY3" fmla="*/ 57430 h 190780"/>
              <a:gd name="connsiteX4" fmla="*/ 114300 w 133350"/>
              <a:gd name="connsiteY4" fmla="*/ 28855 h 190780"/>
              <a:gd name="connsiteX5" fmla="*/ 133350 w 133350"/>
              <a:gd name="connsiteY5" fmla="*/ 28855 h 190780"/>
              <a:gd name="connsiteX6" fmla="*/ 95250 w 133350"/>
              <a:gd name="connsiteY6" fmla="*/ 86005 h 190780"/>
              <a:gd name="connsiteX7" fmla="*/ 57150 w 133350"/>
              <a:gd name="connsiteY7" fmla="*/ 143155 h 190780"/>
              <a:gd name="connsiteX8" fmla="*/ 38100 w 133350"/>
              <a:gd name="connsiteY8" fmla="*/ 171730 h 190780"/>
              <a:gd name="connsiteX9" fmla="*/ 28575 w 133350"/>
              <a:gd name="connsiteY9" fmla="*/ 190780 h 19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3350" h="190780">
                <a:moveTo>
                  <a:pt x="0" y="280"/>
                </a:moveTo>
                <a:cubicBezTo>
                  <a:pt x="15875" y="16155"/>
                  <a:pt x="32841" y="31009"/>
                  <a:pt x="47625" y="47905"/>
                </a:cubicBezTo>
                <a:cubicBezTo>
                  <a:pt x="55163" y="56520"/>
                  <a:pt x="55450" y="74235"/>
                  <a:pt x="66675" y="76480"/>
                </a:cubicBezTo>
                <a:cubicBezTo>
                  <a:pt x="77900" y="78725"/>
                  <a:pt x="85725" y="63780"/>
                  <a:pt x="95250" y="57430"/>
                </a:cubicBezTo>
                <a:cubicBezTo>
                  <a:pt x="101600" y="47905"/>
                  <a:pt x="109180" y="39094"/>
                  <a:pt x="114300" y="28855"/>
                </a:cubicBezTo>
                <a:cubicBezTo>
                  <a:pt x="129540" y="-1625"/>
                  <a:pt x="118110" y="-16865"/>
                  <a:pt x="133350" y="28855"/>
                </a:cubicBezTo>
                <a:cubicBezTo>
                  <a:pt x="69934" y="92271"/>
                  <a:pt x="129712" y="23974"/>
                  <a:pt x="95250" y="86005"/>
                </a:cubicBezTo>
                <a:cubicBezTo>
                  <a:pt x="84131" y="106019"/>
                  <a:pt x="69850" y="124105"/>
                  <a:pt x="57150" y="143155"/>
                </a:cubicBezTo>
                <a:cubicBezTo>
                  <a:pt x="50800" y="152680"/>
                  <a:pt x="43220" y="161491"/>
                  <a:pt x="38100" y="171730"/>
                </a:cubicBezTo>
                <a:lnTo>
                  <a:pt x="28575" y="19078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29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0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5" grpId="0" animBg="1"/>
      <p:bldP spid="29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čítačem generovaný alternativní text: 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717" y="3573016"/>
            <a:ext cx="19526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očítačem generovaný alternativní text: 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1943100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očítačem generovaný alternativní text: X&#10;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767" y="803547"/>
            <a:ext cx="193357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očítačem generovaný alternativní text: Y&#10;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727348"/>
            <a:ext cx="1943100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5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298</Words>
  <Application>Microsoft Office PowerPoint</Application>
  <PresentationFormat>Předvádění na obrazovce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Konstrukce trojúhelníku podle věty usu</vt:lpstr>
      <vt:lpstr>Př. 1: Sestroj trojúhelník ABC, je-li dáno: |AB|=5 cm, |∢CAB|=80°, |∢ABC|=30°.</vt:lpstr>
      <vt:lpstr>Prezentace aplikace PowerPoint</vt:lpstr>
      <vt:lpstr>Př. 2: Sestroj trojúhelník DEF, je-li dáno: e=3 cm, |∢EDF|=100°, |DFE|=30°.</vt:lpstr>
      <vt:lpstr>Prezentace aplikace PowerPoint</vt:lpstr>
      <vt:lpstr>Př. 3: Sestroj rovnoramenný pravoúhlý trojúhelník MNO, jehož přepona NO měří 4 cm.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98</cp:revision>
  <dcterms:created xsi:type="dcterms:W3CDTF">2012-06-18T15:15:37Z</dcterms:created>
  <dcterms:modified xsi:type="dcterms:W3CDTF">2014-06-10T21:34:41Z</dcterms:modified>
</cp:coreProperties>
</file>