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0" r:id="rId4"/>
    <p:sldId id="258" r:id="rId5"/>
    <p:sldId id="261" r:id="rId6"/>
    <p:sldId id="259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A5F70-5B3C-4C7E-9AC6-952065FC726C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1A1F9A-4E38-43B9-9ED0-DB0D8BA836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2480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Konstrukce trojúhelníku podle věty </a:t>
            </a:r>
            <a:r>
              <a:rPr lang="cs-CZ" sz="3600" b="1" dirty="0" err="1" smtClean="0"/>
              <a:t>Ssu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780280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Planimetrie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9. 2. 2013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Příklady na konstrukci </a:t>
                      </a:r>
                      <a:r>
                        <a:rPr lang="cs-CZ" dirty="0" smtClean="0"/>
                        <a:t>trojúhelníku podle věty </a:t>
                      </a:r>
                      <a:r>
                        <a:rPr lang="cs-CZ" dirty="0" err="1" smtClean="0"/>
                        <a:t>Ssu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Postupně procházíme jednotlivé</a:t>
                      </a:r>
                      <a:r>
                        <a:rPr lang="cs-CZ" baseline="0" dirty="0" smtClean="0"/>
                        <a:t> snímky, rozbory a postupy příkladů se odkrývají postupně po kliknutí. Snímek s výslednou konstrukcí obsahuje též dílčí kroky konstrukce.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Rudolf </a:t>
                      </a:r>
                      <a:r>
                        <a:rPr lang="cs-CZ" dirty="0" err="1" smtClean="0"/>
                        <a:t>Brucháček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VY_32_INOVACE_25_MBRU10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Nadpis 3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pPr algn="l"/>
                <a:r>
                  <a:rPr lang="cs-CZ" sz="3600" dirty="0" smtClean="0"/>
                  <a:t>Př. 1: Sestroj trojúhelník ABC, je-li dáno: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36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𝐴𝐵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=6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𝐴𝐶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=4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𝐴𝐶𝐵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=80°.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4" name="Nadpis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1852" t="-372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Rozbor: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ástupný symbol pro obsah 5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Postup: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1. </m:t>
                      </m:r>
                      <m:r>
                        <a:rPr lang="cs-CZ" b="0" i="1" smtClean="0">
                          <a:latin typeface="Cambria Math"/>
                        </a:rPr>
                        <m:t>𝐶𝐴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d>
                        <m:dPr>
                          <m:begChr m:val="|"/>
                          <m:endChr m:val="|"/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𝐶𝐴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=4 </m:t>
                      </m:r>
                      <m:r>
                        <a:rPr lang="cs-CZ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2.  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∢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𝐴𝐶𝑋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d>
                        <m:dPr>
                          <m:begChr m:val="|"/>
                          <m:endChr m:val="|"/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∢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𝐴𝐶𝑋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=80°</m:t>
                      </m:r>
                    </m:oMath>
                  </m:oMathPara>
                </a14:m>
                <a:endParaRPr lang="cs-CZ" b="0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3. 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mtClean="0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𝐴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6 </m:t>
                      </m:r>
                      <m:r>
                        <a:rPr lang="cs-CZ" b="0" i="1" smtClean="0">
                          <a:latin typeface="Cambria Math"/>
                        </a:rPr>
                        <m:t>𝑐𝑚</m:t>
                      </m:r>
                      <m:r>
                        <a:rPr lang="cs-CZ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cs-CZ" b="0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4. </m:t>
                      </m:r>
                      <m:r>
                        <a:rPr lang="cs-CZ" b="0" i="1" smtClean="0">
                          <a:latin typeface="Cambria Math"/>
                        </a:rPr>
                        <m:t>𝐵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𝐵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∈ ⟼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𝐶𝑋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∩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𝑘</m:t>
                      </m:r>
                    </m:oMath>
                  </m:oMathPara>
                </a14:m>
                <a:endParaRPr lang="cs-CZ" b="0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5. 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∆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𝐴𝐵𝐶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6" name="Zástupný symbol pro obsah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 l="-3172" t="-12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Volný tvar 6"/>
          <p:cNvSpPr/>
          <p:nvPr/>
        </p:nvSpPr>
        <p:spPr>
          <a:xfrm>
            <a:off x="662037" y="3086100"/>
            <a:ext cx="3608437" cy="2177777"/>
          </a:xfrm>
          <a:custGeom>
            <a:avLst/>
            <a:gdLst>
              <a:gd name="connsiteX0" fmla="*/ 561975 w 2447925"/>
              <a:gd name="connsiteY0" fmla="*/ 47625 h 1162050"/>
              <a:gd name="connsiteX1" fmla="*/ 476250 w 2447925"/>
              <a:gd name="connsiteY1" fmla="*/ 152400 h 1162050"/>
              <a:gd name="connsiteX2" fmla="*/ 466725 w 2447925"/>
              <a:gd name="connsiteY2" fmla="*/ 180975 h 1162050"/>
              <a:gd name="connsiteX3" fmla="*/ 428625 w 2447925"/>
              <a:gd name="connsiteY3" fmla="*/ 238125 h 1162050"/>
              <a:gd name="connsiteX4" fmla="*/ 409575 w 2447925"/>
              <a:gd name="connsiteY4" fmla="*/ 266700 h 1162050"/>
              <a:gd name="connsiteX5" fmla="*/ 390525 w 2447925"/>
              <a:gd name="connsiteY5" fmla="*/ 323850 h 1162050"/>
              <a:gd name="connsiteX6" fmla="*/ 371475 w 2447925"/>
              <a:gd name="connsiteY6" fmla="*/ 352425 h 1162050"/>
              <a:gd name="connsiteX7" fmla="*/ 352425 w 2447925"/>
              <a:gd name="connsiteY7" fmla="*/ 409575 h 1162050"/>
              <a:gd name="connsiteX8" fmla="*/ 333375 w 2447925"/>
              <a:gd name="connsiteY8" fmla="*/ 438150 h 1162050"/>
              <a:gd name="connsiteX9" fmla="*/ 314325 w 2447925"/>
              <a:gd name="connsiteY9" fmla="*/ 495300 h 1162050"/>
              <a:gd name="connsiteX10" fmla="*/ 295275 w 2447925"/>
              <a:gd name="connsiteY10" fmla="*/ 523875 h 1162050"/>
              <a:gd name="connsiteX11" fmla="*/ 276225 w 2447925"/>
              <a:gd name="connsiteY11" fmla="*/ 581025 h 1162050"/>
              <a:gd name="connsiteX12" fmla="*/ 266700 w 2447925"/>
              <a:gd name="connsiteY12" fmla="*/ 609600 h 1162050"/>
              <a:gd name="connsiteX13" fmla="*/ 209550 w 2447925"/>
              <a:gd name="connsiteY13" fmla="*/ 695325 h 1162050"/>
              <a:gd name="connsiteX14" fmla="*/ 190500 w 2447925"/>
              <a:gd name="connsiteY14" fmla="*/ 723900 h 1162050"/>
              <a:gd name="connsiteX15" fmla="*/ 171450 w 2447925"/>
              <a:gd name="connsiteY15" fmla="*/ 781050 h 1162050"/>
              <a:gd name="connsiteX16" fmla="*/ 133350 w 2447925"/>
              <a:gd name="connsiteY16" fmla="*/ 847725 h 1162050"/>
              <a:gd name="connsiteX17" fmla="*/ 123825 w 2447925"/>
              <a:gd name="connsiteY17" fmla="*/ 876300 h 1162050"/>
              <a:gd name="connsiteX18" fmla="*/ 104775 w 2447925"/>
              <a:gd name="connsiteY18" fmla="*/ 904875 h 1162050"/>
              <a:gd name="connsiteX19" fmla="*/ 85725 w 2447925"/>
              <a:gd name="connsiteY19" fmla="*/ 962025 h 1162050"/>
              <a:gd name="connsiteX20" fmla="*/ 66675 w 2447925"/>
              <a:gd name="connsiteY20" fmla="*/ 990600 h 1162050"/>
              <a:gd name="connsiteX21" fmla="*/ 47625 w 2447925"/>
              <a:gd name="connsiteY21" fmla="*/ 1047750 h 1162050"/>
              <a:gd name="connsiteX22" fmla="*/ 19050 w 2447925"/>
              <a:gd name="connsiteY22" fmla="*/ 1104900 h 1162050"/>
              <a:gd name="connsiteX23" fmla="*/ 0 w 2447925"/>
              <a:gd name="connsiteY23" fmla="*/ 1133475 h 1162050"/>
              <a:gd name="connsiteX24" fmla="*/ 38100 w 2447925"/>
              <a:gd name="connsiteY24" fmla="*/ 1143000 h 1162050"/>
              <a:gd name="connsiteX25" fmla="*/ 66675 w 2447925"/>
              <a:gd name="connsiteY25" fmla="*/ 1152525 h 1162050"/>
              <a:gd name="connsiteX26" fmla="*/ 123825 w 2447925"/>
              <a:gd name="connsiteY26" fmla="*/ 1162050 h 1162050"/>
              <a:gd name="connsiteX27" fmla="*/ 685800 w 2447925"/>
              <a:gd name="connsiteY27" fmla="*/ 1152525 h 1162050"/>
              <a:gd name="connsiteX28" fmla="*/ 742950 w 2447925"/>
              <a:gd name="connsiteY28" fmla="*/ 1143000 h 1162050"/>
              <a:gd name="connsiteX29" fmla="*/ 819150 w 2447925"/>
              <a:gd name="connsiteY29" fmla="*/ 1133475 h 1162050"/>
              <a:gd name="connsiteX30" fmla="*/ 952500 w 2447925"/>
              <a:gd name="connsiteY30" fmla="*/ 1114425 h 1162050"/>
              <a:gd name="connsiteX31" fmla="*/ 1419225 w 2447925"/>
              <a:gd name="connsiteY31" fmla="*/ 1104900 h 1162050"/>
              <a:gd name="connsiteX32" fmla="*/ 1543050 w 2447925"/>
              <a:gd name="connsiteY32" fmla="*/ 1095375 h 1162050"/>
              <a:gd name="connsiteX33" fmla="*/ 1666875 w 2447925"/>
              <a:gd name="connsiteY33" fmla="*/ 1076325 h 1162050"/>
              <a:gd name="connsiteX34" fmla="*/ 2447925 w 2447925"/>
              <a:gd name="connsiteY34" fmla="*/ 1057275 h 1162050"/>
              <a:gd name="connsiteX35" fmla="*/ 2419350 w 2447925"/>
              <a:gd name="connsiteY35" fmla="*/ 1047750 h 1162050"/>
              <a:gd name="connsiteX36" fmla="*/ 2362200 w 2447925"/>
              <a:gd name="connsiteY36" fmla="*/ 1009650 h 1162050"/>
              <a:gd name="connsiteX37" fmla="*/ 2305050 w 2447925"/>
              <a:gd name="connsiteY37" fmla="*/ 990600 h 1162050"/>
              <a:gd name="connsiteX38" fmla="*/ 2276475 w 2447925"/>
              <a:gd name="connsiteY38" fmla="*/ 971550 h 1162050"/>
              <a:gd name="connsiteX39" fmla="*/ 2219325 w 2447925"/>
              <a:gd name="connsiteY39" fmla="*/ 952500 h 1162050"/>
              <a:gd name="connsiteX40" fmla="*/ 2190750 w 2447925"/>
              <a:gd name="connsiteY40" fmla="*/ 933450 h 1162050"/>
              <a:gd name="connsiteX41" fmla="*/ 2133600 w 2447925"/>
              <a:gd name="connsiteY41" fmla="*/ 914400 h 1162050"/>
              <a:gd name="connsiteX42" fmla="*/ 2105025 w 2447925"/>
              <a:gd name="connsiteY42" fmla="*/ 904875 h 1162050"/>
              <a:gd name="connsiteX43" fmla="*/ 2076450 w 2447925"/>
              <a:gd name="connsiteY43" fmla="*/ 895350 h 1162050"/>
              <a:gd name="connsiteX44" fmla="*/ 1990725 w 2447925"/>
              <a:gd name="connsiteY44" fmla="*/ 857250 h 1162050"/>
              <a:gd name="connsiteX45" fmla="*/ 1962150 w 2447925"/>
              <a:gd name="connsiteY45" fmla="*/ 847725 h 1162050"/>
              <a:gd name="connsiteX46" fmla="*/ 1933575 w 2447925"/>
              <a:gd name="connsiteY46" fmla="*/ 838200 h 1162050"/>
              <a:gd name="connsiteX47" fmla="*/ 1905000 w 2447925"/>
              <a:gd name="connsiteY47" fmla="*/ 819150 h 1162050"/>
              <a:gd name="connsiteX48" fmla="*/ 1771650 w 2447925"/>
              <a:gd name="connsiteY48" fmla="*/ 762000 h 1162050"/>
              <a:gd name="connsiteX49" fmla="*/ 1743075 w 2447925"/>
              <a:gd name="connsiteY49" fmla="*/ 742950 h 1162050"/>
              <a:gd name="connsiteX50" fmla="*/ 1704975 w 2447925"/>
              <a:gd name="connsiteY50" fmla="*/ 723900 h 1162050"/>
              <a:gd name="connsiteX51" fmla="*/ 1666875 w 2447925"/>
              <a:gd name="connsiteY51" fmla="*/ 695325 h 1162050"/>
              <a:gd name="connsiteX52" fmla="*/ 1638300 w 2447925"/>
              <a:gd name="connsiteY52" fmla="*/ 685800 h 1162050"/>
              <a:gd name="connsiteX53" fmla="*/ 1581150 w 2447925"/>
              <a:gd name="connsiteY53" fmla="*/ 647700 h 1162050"/>
              <a:gd name="connsiteX54" fmla="*/ 1552575 w 2447925"/>
              <a:gd name="connsiteY54" fmla="*/ 628650 h 1162050"/>
              <a:gd name="connsiteX55" fmla="*/ 1514475 w 2447925"/>
              <a:gd name="connsiteY55" fmla="*/ 609600 h 1162050"/>
              <a:gd name="connsiteX56" fmla="*/ 1485900 w 2447925"/>
              <a:gd name="connsiteY56" fmla="*/ 590550 h 1162050"/>
              <a:gd name="connsiteX57" fmla="*/ 1457325 w 2447925"/>
              <a:gd name="connsiteY57" fmla="*/ 581025 h 1162050"/>
              <a:gd name="connsiteX58" fmla="*/ 1428750 w 2447925"/>
              <a:gd name="connsiteY58" fmla="*/ 561975 h 1162050"/>
              <a:gd name="connsiteX59" fmla="*/ 1400175 w 2447925"/>
              <a:gd name="connsiteY59" fmla="*/ 552450 h 1162050"/>
              <a:gd name="connsiteX60" fmla="*/ 1343025 w 2447925"/>
              <a:gd name="connsiteY60" fmla="*/ 504825 h 1162050"/>
              <a:gd name="connsiteX61" fmla="*/ 1285875 w 2447925"/>
              <a:gd name="connsiteY61" fmla="*/ 466725 h 1162050"/>
              <a:gd name="connsiteX62" fmla="*/ 1190625 w 2447925"/>
              <a:gd name="connsiteY62" fmla="*/ 409575 h 1162050"/>
              <a:gd name="connsiteX63" fmla="*/ 1162050 w 2447925"/>
              <a:gd name="connsiteY63" fmla="*/ 381000 h 1162050"/>
              <a:gd name="connsiteX64" fmla="*/ 1104900 w 2447925"/>
              <a:gd name="connsiteY64" fmla="*/ 342900 h 1162050"/>
              <a:gd name="connsiteX65" fmla="*/ 1047750 w 2447925"/>
              <a:gd name="connsiteY65" fmla="*/ 304800 h 1162050"/>
              <a:gd name="connsiteX66" fmla="*/ 1019175 w 2447925"/>
              <a:gd name="connsiteY66" fmla="*/ 285750 h 1162050"/>
              <a:gd name="connsiteX67" fmla="*/ 990600 w 2447925"/>
              <a:gd name="connsiteY67" fmla="*/ 266700 h 1162050"/>
              <a:gd name="connsiteX68" fmla="*/ 962025 w 2447925"/>
              <a:gd name="connsiteY68" fmla="*/ 238125 h 1162050"/>
              <a:gd name="connsiteX69" fmla="*/ 933450 w 2447925"/>
              <a:gd name="connsiteY69" fmla="*/ 219075 h 1162050"/>
              <a:gd name="connsiteX70" fmla="*/ 895350 w 2447925"/>
              <a:gd name="connsiteY70" fmla="*/ 190500 h 1162050"/>
              <a:gd name="connsiteX71" fmla="*/ 809625 w 2447925"/>
              <a:gd name="connsiteY71" fmla="*/ 133350 h 1162050"/>
              <a:gd name="connsiteX72" fmla="*/ 752475 w 2447925"/>
              <a:gd name="connsiteY72" fmla="*/ 95250 h 1162050"/>
              <a:gd name="connsiteX73" fmla="*/ 723900 w 2447925"/>
              <a:gd name="connsiteY73" fmla="*/ 76200 h 1162050"/>
              <a:gd name="connsiteX74" fmla="*/ 695325 w 2447925"/>
              <a:gd name="connsiteY74" fmla="*/ 66675 h 1162050"/>
              <a:gd name="connsiteX75" fmla="*/ 638175 w 2447925"/>
              <a:gd name="connsiteY75" fmla="*/ 28575 h 1162050"/>
              <a:gd name="connsiteX76" fmla="*/ 581025 w 2447925"/>
              <a:gd name="connsiteY76" fmla="*/ 0 h 1162050"/>
              <a:gd name="connsiteX77" fmla="*/ 552450 w 2447925"/>
              <a:gd name="connsiteY77" fmla="*/ 9525 h 1162050"/>
              <a:gd name="connsiteX78" fmla="*/ 561975 w 2447925"/>
              <a:gd name="connsiteY78" fmla="*/ 47625 h 1162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2447925" h="1162050">
                <a:moveTo>
                  <a:pt x="561975" y="47625"/>
                </a:moveTo>
                <a:cubicBezTo>
                  <a:pt x="549275" y="71438"/>
                  <a:pt x="488888" y="114485"/>
                  <a:pt x="476250" y="152400"/>
                </a:cubicBezTo>
                <a:cubicBezTo>
                  <a:pt x="473075" y="161925"/>
                  <a:pt x="471601" y="172198"/>
                  <a:pt x="466725" y="180975"/>
                </a:cubicBezTo>
                <a:cubicBezTo>
                  <a:pt x="455606" y="200989"/>
                  <a:pt x="441325" y="219075"/>
                  <a:pt x="428625" y="238125"/>
                </a:cubicBezTo>
                <a:cubicBezTo>
                  <a:pt x="422275" y="247650"/>
                  <a:pt x="413195" y="255840"/>
                  <a:pt x="409575" y="266700"/>
                </a:cubicBezTo>
                <a:cubicBezTo>
                  <a:pt x="403225" y="285750"/>
                  <a:pt x="401664" y="307142"/>
                  <a:pt x="390525" y="323850"/>
                </a:cubicBezTo>
                <a:cubicBezTo>
                  <a:pt x="384175" y="333375"/>
                  <a:pt x="376124" y="341964"/>
                  <a:pt x="371475" y="352425"/>
                </a:cubicBezTo>
                <a:cubicBezTo>
                  <a:pt x="363320" y="370775"/>
                  <a:pt x="363564" y="392867"/>
                  <a:pt x="352425" y="409575"/>
                </a:cubicBezTo>
                <a:cubicBezTo>
                  <a:pt x="346075" y="419100"/>
                  <a:pt x="338024" y="427689"/>
                  <a:pt x="333375" y="438150"/>
                </a:cubicBezTo>
                <a:cubicBezTo>
                  <a:pt x="325220" y="456500"/>
                  <a:pt x="325464" y="478592"/>
                  <a:pt x="314325" y="495300"/>
                </a:cubicBezTo>
                <a:cubicBezTo>
                  <a:pt x="307975" y="504825"/>
                  <a:pt x="299924" y="513414"/>
                  <a:pt x="295275" y="523875"/>
                </a:cubicBezTo>
                <a:cubicBezTo>
                  <a:pt x="287120" y="542225"/>
                  <a:pt x="282575" y="561975"/>
                  <a:pt x="276225" y="581025"/>
                </a:cubicBezTo>
                <a:cubicBezTo>
                  <a:pt x="273050" y="590550"/>
                  <a:pt x="272269" y="601246"/>
                  <a:pt x="266700" y="609600"/>
                </a:cubicBezTo>
                <a:lnTo>
                  <a:pt x="209550" y="695325"/>
                </a:lnTo>
                <a:cubicBezTo>
                  <a:pt x="203200" y="704850"/>
                  <a:pt x="194120" y="713040"/>
                  <a:pt x="190500" y="723900"/>
                </a:cubicBezTo>
                <a:cubicBezTo>
                  <a:pt x="184150" y="742950"/>
                  <a:pt x="182589" y="764342"/>
                  <a:pt x="171450" y="781050"/>
                </a:cubicBezTo>
                <a:cubicBezTo>
                  <a:pt x="152318" y="809748"/>
                  <a:pt x="147852" y="813888"/>
                  <a:pt x="133350" y="847725"/>
                </a:cubicBezTo>
                <a:cubicBezTo>
                  <a:pt x="129395" y="856953"/>
                  <a:pt x="128315" y="867320"/>
                  <a:pt x="123825" y="876300"/>
                </a:cubicBezTo>
                <a:cubicBezTo>
                  <a:pt x="118705" y="886539"/>
                  <a:pt x="109424" y="894414"/>
                  <a:pt x="104775" y="904875"/>
                </a:cubicBezTo>
                <a:cubicBezTo>
                  <a:pt x="96620" y="923225"/>
                  <a:pt x="96864" y="945317"/>
                  <a:pt x="85725" y="962025"/>
                </a:cubicBezTo>
                <a:cubicBezTo>
                  <a:pt x="79375" y="971550"/>
                  <a:pt x="71324" y="980139"/>
                  <a:pt x="66675" y="990600"/>
                </a:cubicBezTo>
                <a:cubicBezTo>
                  <a:pt x="58520" y="1008950"/>
                  <a:pt x="58764" y="1031042"/>
                  <a:pt x="47625" y="1047750"/>
                </a:cubicBezTo>
                <a:cubicBezTo>
                  <a:pt x="-6970" y="1129642"/>
                  <a:pt x="58485" y="1026030"/>
                  <a:pt x="19050" y="1104900"/>
                </a:cubicBezTo>
                <a:cubicBezTo>
                  <a:pt x="13930" y="1115139"/>
                  <a:pt x="6350" y="1123950"/>
                  <a:pt x="0" y="1133475"/>
                </a:cubicBezTo>
                <a:cubicBezTo>
                  <a:pt x="12700" y="1136650"/>
                  <a:pt x="25513" y="1139404"/>
                  <a:pt x="38100" y="1143000"/>
                </a:cubicBezTo>
                <a:cubicBezTo>
                  <a:pt x="47754" y="1145758"/>
                  <a:pt x="56874" y="1150347"/>
                  <a:pt x="66675" y="1152525"/>
                </a:cubicBezTo>
                <a:cubicBezTo>
                  <a:pt x="85528" y="1156715"/>
                  <a:pt x="104775" y="1158875"/>
                  <a:pt x="123825" y="1162050"/>
                </a:cubicBezTo>
                <a:lnTo>
                  <a:pt x="685800" y="1152525"/>
                </a:lnTo>
                <a:cubicBezTo>
                  <a:pt x="705104" y="1151931"/>
                  <a:pt x="723831" y="1145731"/>
                  <a:pt x="742950" y="1143000"/>
                </a:cubicBezTo>
                <a:cubicBezTo>
                  <a:pt x="768290" y="1139380"/>
                  <a:pt x="793787" y="1136934"/>
                  <a:pt x="819150" y="1133475"/>
                </a:cubicBezTo>
                <a:cubicBezTo>
                  <a:pt x="863640" y="1127408"/>
                  <a:pt x="907608" y="1115341"/>
                  <a:pt x="952500" y="1114425"/>
                </a:cubicBezTo>
                <a:lnTo>
                  <a:pt x="1419225" y="1104900"/>
                </a:lnTo>
                <a:cubicBezTo>
                  <a:pt x="1460500" y="1101725"/>
                  <a:pt x="1501881" y="1099709"/>
                  <a:pt x="1543050" y="1095375"/>
                </a:cubicBezTo>
                <a:cubicBezTo>
                  <a:pt x="1590679" y="1090361"/>
                  <a:pt x="1617893" y="1079046"/>
                  <a:pt x="1666875" y="1076325"/>
                </a:cubicBezTo>
                <a:cubicBezTo>
                  <a:pt x="1856031" y="1065816"/>
                  <a:pt x="2317327" y="1059739"/>
                  <a:pt x="2447925" y="1057275"/>
                </a:cubicBezTo>
                <a:cubicBezTo>
                  <a:pt x="2438400" y="1054100"/>
                  <a:pt x="2428127" y="1052626"/>
                  <a:pt x="2419350" y="1047750"/>
                </a:cubicBezTo>
                <a:cubicBezTo>
                  <a:pt x="2399336" y="1036631"/>
                  <a:pt x="2383920" y="1016890"/>
                  <a:pt x="2362200" y="1009650"/>
                </a:cubicBezTo>
                <a:cubicBezTo>
                  <a:pt x="2343150" y="1003300"/>
                  <a:pt x="2321758" y="1001739"/>
                  <a:pt x="2305050" y="990600"/>
                </a:cubicBezTo>
                <a:cubicBezTo>
                  <a:pt x="2295525" y="984250"/>
                  <a:pt x="2286936" y="976199"/>
                  <a:pt x="2276475" y="971550"/>
                </a:cubicBezTo>
                <a:cubicBezTo>
                  <a:pt x="2258125" y="963395"/>
                  <a:pt x="2236033" y="963639"/>
                  <a:pt x="2219325" y="952500"/>
                </a:cubicBezTo>
                <a:cubicBezTo>
                  <a:pt x="2209800" y="946150"/>
                  <a:pt x="2201211" y="938099"/>
                  <a:pt x="2190750" y="933450"/>
                </a:cubicBezTo>
                <a:cubicBezTo>
                  <a:pt x="2172400" y="925295"/>
                  <a:pt x="2152650" y="920750"/>
                  <a:pt x="2133600" y="914400"/>
                </a:cubicBezTo>
                <a:lnTo>
                  <a:pt x="2105025" y="904875"/>
                </a:lnTo>
                <a:cubicBezTo>
                  <a:pt x="2095500" y="901700"/>
                  <a:pt x="2084804" y="900919"/>
                  <a:pt x="2076450" y="895350"/>
                </a:cubicBezTo>
                <a:cubicBezTo>
                  <a:pt x="2031167" y="865161"/>
                  <a:pt x="2058735" y="879920"/>
                  <a:pt x="1990725" y="857250"/>
                </a:cubicBezTo>
                <a:lnTo>
                  <a:pt x="1962150" y="847725"/>
                </a:lnTo>
                <a:cubicBezTo>
                  <a:pt x="1952625" y="844550"/>
                  <a:pt x="1941929" y="843769"/>
                  <a:pt x="1933575" y="838200"/>
                </a:cubicBezTo>
                <a:cubicBezTo>
                  <a:pt x="1924050" y="831850"/>
                  <a:pt x="1915461" y="823799"/>
                  <a:pt x="1905000" y="819150"/>
                </a:cubicBezTo>
                <a:cubicBezTo>
                  <a:pt x="1828800" y="785283"/>
                  <a:pt x="1854651" y="817334"/>
                  <a:pt x="1771650" y="762000"/>
                </a:cubicBezTo>
                <a:cubicBezTo>
                  <a:pt x="1762125" y="755650"/>
                  <a:pt x="1753014" y="748630"/>
                  <a:pt x="1743075" y="742950"/>
                </a:cubicBezTo>
                <a:cubicBezTo>
                  <a:pt x="1730747" y="735905"/>
                  <a:pt x="1717016" y="731425"/>
                  <a:pt x="1704975" y="723900"/>
                </a:cubicBezTo>
                <a:cubicBezTo>
                  <a:pt x="1691513" y="715486"/>
                  <a:pt x="1680658" y="703201"/>
                  <a:pt x="1666875" y="695325"/>
                </a:cubicBezTo>
                <a:cubicBezTo>
                  <a:pt x="1658158" y="690344"/>
                  <a:pt x="1647077" y="690676"/>
                  <a:pt x="1638300" y="685800"/>
                </a:cubicBezTo>
                <a:cubicBezTo>
                  <a:pt x="1618286" y="674681"/>
                  <a:pt x="1600200" y="660400"/>
                  <a:pt x="1581150" y="647700"/>
                </a:cubicBezTo>
                <a:cubicBezTo>
                  <a:pt x="1571625" y="641350"/>
                  <a:pt x="1562814" y="633770"/>
                  <a:pt x="1552575" y="628650"/>
                </a:cubicBezTo>
                <a:cubicBezTo>
                  <a:pt x="1539875" y="622300"/>
                  <a:pt x="1526803" y="616645"/>
                  <a:pt x="1514475" y="609600"/>
                </a:cubicBezTo>
                <a:cubicBezTo>
                  <a:pt x="1504536" y="603920"/>
                  <a:pt x="1496139" y="595670"/>
                  <a:pt x="1485900" y="590550"/>
                </a:cubicBezTo>
                <a:cubicBezTo>
                  <a:pt x="1476920" y="586060"/>
                  <a:pt x="1466305" y="585515"/>
                  <a:pt x="1457325" y="581025"/>
                </a:cubicBezTo>
                <a:cubicBezTo>
                  <a:pt x="1447086" y="575905"/>
                  <a:pt x="1438989" y="567095"/>
                  <a:pt x="1428750" y="561975"/>
                </a:cubicBezTo>
                <a:cubicBezTo>
                  <a:pt x="1419770" y="557485"/>
                  <a:pt x="1409155" y="556940"/>
                  <a:pt x="1400175" y="552450"/>
                </a:cubicBezTo>
                <a:cubicBezTo>
                  <a:pt x="1359331" y="532028"/>
                  <a:pt x="1380943" y="534317"/>
                  <a:pt x="1343025" y="504825"/>
                </a:cubicBezTo>
                <a:cubicBezTo>
                  <a:pt x="1324953" y="490769"/>
                  <a:pt x="1306353" y="476964"/>
                  <a:pt x="1285875" y="466725"/>
                </a:cubicBezTo>
                <a:cubicBezTo>
                  <a:pt x="1255810" y="451693"/>
                  <a:pt x="1213613" y="432563"/>
                  <a:pt x="1190625" y="409575"/>
                </a:cubicBezTo>
                <a:cubicBezTo>
                  <a:pt x="1181100" y="400050"/>
                  <a:pt x="1172683" y="389270"/>
                  <a:pt x="1162050" y="381000"/>
                </a:cubicBezTo>
                <a:cubicBezTo>
                  <a:pt x="1143978" y="366944"/>
                  <a:pt x="1123950" y="355600"/>
                  <a:pt x="1104900" y="342900"/>
                </a:cubicBezTo>
                <a:lnTo>
                  <a:pt x="1047750" y="304800"/>
                </a:lnTo>
                <a:lnTo>
                  <a:pt x="1019175" y="285750"/>
                </a:lnTo>
                <a:cubicBezTo>
                  <a:pt x="1009650" y="279400"/>
                  <a:pt x="998695" y="274795"/>
                  <a:pt x="990600" y="266700"/>
                </a:cubicBezTo>
                <a:cubicBezTo>
                  <a:pt x="981075" y="257175"/>
                  <a:pt x="972373" y="246749"/>
                  <a:pt x="962025" y="238125"/>
                </a:cubicBezTo>
                <a:cubicBezTo>
                  <a:pt x="953231" y="230796"/>
                  <a:pt x="942765" y="225729"/>
                  <a:pt x="933450" y="219075"/>
                </a:cubicBezTo>
                <a:cubicBezTo>
                  <a:pt x="920532" y="209848"/>
                  <a:pt x="908355" y="199604"/>
                  <a:pt x="895350" y="190500"/>
                </a:cubicBezTo>
                <a:lnTo>
                  <a:pt x="809625" y="133350"/>
                </a:lnTo>
                <a:lnTo>
                  <a:pt x="752475" y="95250"/>
                </a:lnTo>
                <a:cubicBezTo>
                  <a:pt x="742950" y="88900"/>
                  <a:pt x="734760" y="79820"/>
                  <a:pt x="723900" y="76200"/>
                </a:cubicBezTo>
                <a:cubicBezTo>
                  <a:pt x="714375" y="73025"/>
                  <a:pt x="704102" y="71551"/>
                  <a:pt x="695325" y="66675"/>
                </a:cubicBezTo>
                <a:cubicBezTo>
                  <a:pt x="675311" y="55556"/>
                  <a:pt x="659895" y="35815"/>
                  <a:pt x="638175" y="28575"/>
                </a:cubicBezTo>
                <a:cubicBezTo>
                  <a:pt x="598740" y="15430"/>
                  <a:pt x="617954" y="24619"/>
                  <a:pt x="581025" y="0"/>
                </a:cubicBezTo>
                <a:cubicBezTo>
                  <a:pt x="571500" y="3175"/>
                  <a:pt x="559550" y="2425"/>
                  <a:pt x="552450" y="9525"/>
                </a:cubicBezTo>
                <a:cubicBezTo>
                  <a:pt x="545350" y="16625"/>
                  <a:pt x="574675" y="23812"/>
                  <a:pt x="561975" y="4762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/>
        </p:nvSpPr>
        <p:spPr>
          <a:xfrm>
            <a:off x="447725" y="5342587"/>
            <a:ext cx="190500" cy="219242"/>
          </a:xfrm>
          <a:custGeom>
            <a:avLst/>
            <a:gdLst>
              <a:gd name="connsiteX0" fmla="*/ 0 w 190500"/>
              <a:gd name="connsiteY0" fmla="*/ 219242 h 219242"/>
              <a:gd name="connsiteX1" fmla="*/ 38100 w 190500"/>
              <a:gd name="connsiteY1" fmla="*/ 114467 h 219242"/>
              <a:gd name="connsiteX2" fmla="*/ 47625 w 190500"/>
              <a:gd name="connsiteY2" fmla="*/ 85892 h 219242"/>
              <a:gd name="connsiteX3" fmla="*/ 76200 w 190500"/>
              <a:gd name="connsiteY3" fmla="*/ 57317 h 219242"/>
              <a:gd name="connsiteX4" fmla="*/ 123825 w 190500"/>
              <a:gd name="connsiteY4" fmla="*/ 19217 h 219242"/>
              <a:gd name="connsiteX5" fmla="*/ 152400 w 190500"/>
              <a:gd name="connsiteY5" fmla="*/ 114467 h 219242"/>
              <a:gd name="connsiteX6" fmla="*/ 161925 w 190500"/>
              <a:gd name="connsiteY6" fmla="*/ 143042 h 219242"/>
              <a:gd name="connsiteX7" fmla="*/ 171450 w 190500"/>
              <a:gd name="connsiteY7" fmla="*/ 171617 h 219242"/>
              <a:gd name="connsiteX8" fmla="*/ 190500 w 190500"/>
              <a:gd name="connsiteY8" fmla="*/ 200192 h 219242"/>
              <a:gd name="connsiteX9" fmla="*/ 171450 w 190500"/>
              <a:gd name="connsiteY9" fmla="*/ 133517 h 219242"/>
              <a:gd name="connsiteX10" fmla="*/ 142875 w 190500"/>
              <a:gd name="connsiteY10" fmla="*/ 114467 h 219242"/>
              <a:gd name="connsiteX11" fmla="*/ 47625 w 190500"/>
              <a:gd name="connsiteY11" fmla="*/ 123992 h 219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0500" h="219242">
                <a:moveTo>
                  <a:pt x="0" y="219242"/>
                </a:moveTo>
                <a:cubicBezTo>
                  <a:pt x="26508" y="152973"/>
                  <a:pt x="13643" y="187837"/>
                  <a:pt x="38100" y="114467"/>
                </a:cubicBezTo>
                <a:cubicBezTo>
                  <a:pt x="41275" y="104942"/>
                  <a:pt x="40525" y="92992"/>
                  <a:pt x="47625" y="85892"/>
                </a:cubicBezTo>
                <a:lnTo>
                  <a:pt x="76200" y="57317"/>
                </a:lnTo>
                <a:cubicBezTo>
                  <a:pt x="98870" y="-10693"/>
                  <a:pt x="78542" y="-10972"/>
                  <a:pt x="123825" y="19217"/>
                </a:cubicBezTo>
                <a:cubicBezTo>
                  <a:pt x="138220" y="76798"/>
                  <a:pt x="129210" y="44898"/>
                  <a:pt x="152400" y="114467"/>
                </a:cubicBezTo>
                <a:lnTo>
                  <a:pt x="161925" y="143042"/>
                </a:lnTo>
                <a:cubicBezTo>
                  <a:pt x="165100" y="152567"/>
                  <a:pt x="165881" y="163263"/>
                  <a:pt x="171450" y="171617"/>
                </a:cubicBezTo>
                <a:lnTo>
                  <a:pt x="190500" y="200192"/>
                </a:lnTo>
                <a:cubicBezTo>
                  <a:pt x="189878" y="197703"/>
                  <a:pt x="176419" y="139728"/>
                  <a:pt x="171450" y="133517"/>
                </a:cubicBezTo>
                <a:cubicBezTo>
                  <a:pt x="164299" y="124578"/>
                  <a:pt x="152400" y="120817"/>
                  <a:pt x="142875" y="114467"/>
                </a:cubicBezTo>
                <a:cubicBezTo>
                  <a:pt x="73198" y="126080"/>
                  <a:pt x="105038" y="123992"/>
                  <a:pt x="47625" y="12399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4270474" y="5207151"/>
            <a:ext cx="181996" cy="295275"/>
          </a:xfrm>
          <a:custGeom>
            <a:avLst/>
            <a:gdLst>
              <a:gd name="connsiteX0" fmla="*/ 19050 w 181996"/>
              <a:gd name="connsiteY0" fmla="*/ 276225 h 295275"/>
              <a:gd name="connsiteX1" fmla="*/ 9525 w 181996"/>
              <a:gd name="connsiteY1" fmla="*/ 123825 h 295275"/>
              <a:gd name="connsiteX2" fmla="*/ 0 w 181996"/>
              <a:gd name="connsiteY2" fmla="*/ 57150 h 295275"/>
              <a:gd name="connsiteX3" fmla="*/ 9525 w 181996"/>
              <a:gd name="connsiteY3" fmla="*/ 9525 h 295275"/>
              <a:gd name="connsiteX4" fmla="*/ 38100 w 181996"/>
              <a:gd name="connsiteY4" fmla="*/ 0 h 295275"/>
              <a:gd name="connsiteX5" fmla="*/ 104775 w 181996"/>
              <a:gd name="connsiteY5" fmla="*/ 9525 h 295275"/>
              <a:gd name="connsiteX6" fmla="*/ 133350 w 181996"/>
              <a:gd name="connsiteY6" fmla="*/ 66675 h 295275"/>
              <a:gd name="connsiteX7" fmla="*/ 123825 w 181996"/>
              <a:gd name="connsiteY7" fmla="*/ 123825 h 295275"/>
              <a:gd name="connsiteX8" fmla="*/ 95250 w 181996"/>
              <a:gd name="connsiteY8" fmla="*/ 133350 h 295275"/>
              <a:gd name="connsiteX9" fmla="*/ 57150 w 181996"/>
              <a:gd name="connsiteY9" fmla="*/ 142875 h 295275"/>
              <a:gd name="connsiteX10" fmla="*/ 85725 w 181996"/>
              <a:gd name="connsiteY10" fmla="*/ 152400 h 295275"/>
              <a:gd name="connsiteX11" fmla="*/ 123825 w 181996"/>
              <a:gd name="connsiteY11" fmla="*/ 161925 h 295275"/>
              <a:gd name="connsiteX12" fmla="*/ 152400 w 181996"/>
              <a:gd name="connsiteY12" fmla="*/ 180975 h 295275"/>
              <a:gd name="connsiteX13" fmla="*/ 171450 w 181996"/>
              <a:gd name="connsiteY13" fmla="*/ 209550 h 295275"/>
              <a:gd name="connsiteX14" fmla="*/ 171450 w 181996"/>
              <a:gd name="connsiteY14" fmla="*/ 285750 h 295275"/>
              <a:gd name="connsiteX15" fmla="*/ 142875 w 181996"/>
              <a:gd name="connsiteY15" fmla="*/ 295275 h 295275"/>
              <a:gd name="connsiteX16" fmla="*/ 19050 w 181996"/>
              <a:gd name="connsiteY16" fmla="*/ 276225 h 295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1996" h="295275">
                <a:moveTo>
                  <a:pt x="19050" y="276225"/>
                </a:moveTo>
                <a:cubicBezTo>
                  <a:pt x="-3175" y="247650"/>
                  <a:pt x="13934" y="174533"/>
                  <a:pt x="9525" y="123825"/>
                </a:cubicBezTo>
                <a:cubicBezTo>
                  <a:pt x="7580" y="101459"/>
                  <a:pt x="0" y="79601"/>
                  <a:pt x="0" y="57150"/>
                </a:cubicBezTo>
                <a:cubicBezTo>
                  <a:pt x="0" y="40961"/>
                  <a:pt x="545" y="22995"/>
                  <a:pt x="9525" y="9525"/>
                </a:cubicBezTo>
                <a:cubicBezTo>
                  <a:pt x="15094" y="1171"/>
                  <a:pt x="28575" y="3175"/>
                  <a:pt x="38100" y="0"/>
                </a:cubicBezTo>
                <a:cubicBezTo>
                  <a:pt x="60325" y="3175"/>
                  <a:pt x="84259" y="407"/>
                  <a:pt x="104775" y="9525"/>
                </a:cubicBezTo>
                <a:cubicBezTo>
                  <a:pt x="119225" y="15947"/>
                  <a:pt x="129124" y="53996"/>
                  <a:pt x="133350" y="66675"/>
                </a:cubicBezTo>
                <a:cubicBezTo>
                  <a:pt x="130175" y="85725"/>
                  <a:pt x="133407" y="107057"/>
                  <a:pt x="123825" y="123825"/>
                </a:cubicBezTo>
                <a:cubicBezTo>
                  <a:pt x="118844" y="132542"/>
                  <a:pt x="104904" y="130592"/>
                  <a:pt x="95250" y="133350"/>
                </a:cubicBezTo>
                <a:cubicBezTo>
                  <a:pt x="82663" y="136946"/>
                  <a:pt x="69850" y="139700"/>
                  <a:pt x="57150" y="142875"/>
                </a:cubicBezTo>
                <a:cubicBezTo>
                  <a:pt x="66675" y="146050"/>
                  <a:pt x="76071" y="149642"/>
                  <a:pt x="85725" y="152400"/>
                </a:cubicBezTo>
                <a:cubicBezTo>
                  <a:pt x="98312" y="155996"/>
                  <a:pt x="111793" y="156768"/>
                  <a:pt x="123825" y="161925"/>
                </a:cubicBezTo>
                <a:cubicBezTo>
                  <a:pt x="134347" y="166434"/>
                  <a:pt x="142875" y="174625"/>
                  <a:pt x="152400" y="180975"/>
                </a:cubicBezTo>
                <a:cubicBezTo>
                  <a:pt x="158750" y="190500"/>
                  <a:pt x="166330" y="199311"/>
                  <a:pt x="171450" y="209550"/>
                </a:cubicBezTo>
                <a:cubicBezTo>
                  <a:pt x="183150" y="232951"/>
                  <a:pt x="187691" y="261388"/>
                  <a:pt x="171450" y="285750"/>
                </a:cubicBezTo>
                <a:cubicBezTo>
                  <a:pt x="165881" y="294104"/>
                  <a:pt x="152400" y="292100"/>
                  <a:pt x="142875" y="295275"/>
                </a:cubicBezTo>
                <a:cubicBezTo>
                  <a:pt x="41307" y="285118"/>
                  <a:pt x="41275" y="304800"/>
                  <a:pt x="19050" y="27622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1343025" y="2733675"/>
            <a:ext cx="152400" cy="171450"/>
          </a:xfrm>
          <a:custGeom>
            <a:avLst/>
            <a:gdLst>
              <a:gd name="connsiteX0" fmla="*/ 123825 w 152400"/>
              <a:gd name="connsiteY0" fmla="*/ 0 h 171450"/>
              <a:gd name="connsiteX1" fmla="*/ 38100 w 152400"/>
              <a:gd name="connsiteY1" fmla="*/ 9525 h 171450"/>
              <a:gd name="connsiteX2" fmla="*/ 0 w 152400"/>
              <a:gd name="connsiteY2" fmla="*/ 66675 h 171450"/>
              <a:gd name="connsiteX3" fmla="*/ 38100 w 152400"/>
              <a:gd name="connsiteY3" fmla="*/ 161925 h 171450"/>
              <a:gd name="connsiteX4" fmla="*/ 66675 w 152400"/>
              <a:gd name="connsiteY4" fmla="*/ 171450 h 171450"/>
              <a:gd name="connsiteX5" fmla="*/ 152400 w 152400"/>
              <a:gd name="connsiteY5" fmla="*/ 161925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400" h="171450">
                <a:moveTo>
                  <a:pt x="123825" y="0"/>
                </a:moveTo>
                <a:cubicBezTo>
                  <a:pt x="95250" y="3175"/>
                  <a:pt x="63414" y="-4106"/>
                  <a:pt x="38100" y="9525"/>
                </a:cubicBezTo>
                <a:cubicBezTo>
                  <a:pt x="17941" y="20380"/>
                  <a:pt x="0" y="66675"/>
                  <a:pt x="0" y="66675"/>
                </a:cubicBezTo>
                <a:cubicBezTo>
                  <a:pt x="8467" y="134408"/>
                  <a:pt x="-10665" y="137542"/>
                  <a:pt x="38100" y="161925"/>
                </a:cubicBezTo>
                <a:cubicBezTo>
                  <a:pt x="47080" y="166415"/>
                  <a:pt x="57150" y="168275"/>
                  <a:pt x="66675" y="171450"/>
                </a:cubicBezTo>
                <a:lnTo>
                  <a:pt x="152400" y="161925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Volný tvar 16"/>
          <p:cNvSpPr/>
          <p:nvPr/>
        </p:nvSpPr>
        <p:spPr>
          <a:xfrm>
            <a:off x="1619250" y="3541651"/>
            <a:ext cx="112479" cy="250442"/>
          </a:xfrm>
          <a:custGeom>
            <a:avLst/>
            <a:gdLst>
              <a:gd name="connsiteX0" fmla="*/ 70916 w 112479"/>
              <a:gd name="connsiteY0" fmla="*/ 1060 h 250442"/>
              <a:gd name="connsiteX1" fmla="*/ 15497 w 112479"/>
              <a:gd name="connsiteY1" fmla="*/ 70333 h 250442"/>
              <a:gd name="connsiteX2" fmla="*/ 15497 w 112479"/>
              <a:gd name="connsiteY2" fmla="*/ 222733 h 250442"/>
              <a:gd name="connsiteX3" fmla="*/ 57061 w 112479"/>
              <a:gd name="connsiteY3" fmla="*/ 250442 h 250442"/>
              <a:gd name="connsiteX4" fmla="*/ 84770 w 112479"/>
              <a:gd name="connsiteY4" fmla="*/ 208878 h 250442"/>
              <a:gd name="connsiteX5" fmla="*/ 112479 w 112479"/>
              <a:gd name="connsiteY5" fmla="*/ 125751 h 250442"/>
              <a:gd name="connsiteX6" fmla="*/ 70916 w 112479"/>
              <a:gd name="connsiteY6" fmla="*/ 1060 h 250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479" h="250442">
                <a:moveTo>
                  <a:pt x="70916" y="1060"/>
                </a:moveTo>
                <a:cubicBezTo>
                  <a:pt x="54752" y="-8176"/>
                  <a:pt x="31170" y="45257"/>
                  <a:pt x="15497" y="70333"/>
                </a:cubicBezTo>
                <a:cubicBezTo>
                  <a:pt x="-10640" y="112151"/>
                  <a:pt x="1129" y="186812"/>
                  <a:pt x="15497" y="222733"/>
                </a:cubicBezTo>
                <a:cubicBezTo>
                  <a:pt x="21681" y="238193"/>
                  <a:pt x="43206" y="241206"/>
                  <a:pt x="57061" y="250442"/>
                </a:cubicBezTo>
                <a:cubicBezTo>
                  <a:pt x="66297" y="236587"/>
                  <a:pt x="78007" y="224094"/>
                  <a:pt x="84770" y="208878"/>
                </a:cubicBezTo>
                <a:cubicBezTo>
                  <a:pt x="96632" y="182188"/>
                  <a:pt x="112479" y="125751"/>
                  <a:pt x="112479" y="125751"/>
                </a:cubicBezTo>
                <a:cubicBezTo>
                  <a:pt x="97479" y="5750"/>
                  <a:pt x="87080" y="10296"/>
                  <a:pt x="70916" y="106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olný tvar 17"/>
          <p:cNvSpPr/>
          <p:nvPr/>
        </p:nvSpPr>
        <p:spPr>
          <a:xfrm>
            <a:off x="1794824" y="3553632"/>
            <a:ext cx="79292" cy="79727"/>
          </a:xfrm>
          <a:custGeom>
            <a:avLst/>
            <a:gdLst>
              <a:gd name="connsiteX0" fmla="*/ 20032 w 79292"/>
              <a:gd name="connsiteY0" fmla="*/ 2934 h 79727"/>
              <a:gd name="connsiteX1" fmla="*/ 6178 w 79292"/>
              <a:gd name="connsiteY1" fmla="*/ 72206 h 79727"/>
              <a:gd name="connsiteX2" fmla="*/ 75451 w 79292"/>
              <a:gd name="connsiteY2" fmla="*/ 58352 h 79727"/>
              <a:gd name="connsiteX3" fmla="*/ 61596 w 79292"/>
              <a:gd name="connsiteY3" fmla="*/ 16788 h 79727"/>
              <a:gd name="connsiteX4" fmla="*/ 20032 w 79292"/>
              <a:gd name="connsiteY4" fmla="*/ 2934 h 79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292" h="79727">
                <a:moveTo>
                  <a:pt x="20032" y="2934"/>
                </a:moveTo>
                <a:cubicBezTo>
                  <a:pt x="10796" y="12170"/>
                  <a:pt x="-10473" y="55555"/>
                  <a:pt x="6178" y="72206"/>
                </a:cubicBezTo>
                <a:cubicBezTo>
                  <a:pt x="22829" y="88857"/>
                  <a:pt x="58800" y="75003"/>
                  <a:pt x="75451" y="58352"/>
                </a:cubicBezTo>
                <a:cubicBezTo>
                  <a:pt x="85778" y="48025"/>
                  <a:pt x="73279" y="25550"/>
                  <a:pt x="61596" y="16788"/>
                </a:cubicBezTo>
                <a:cubicBezTo>
                  <a:pt x="50512" y="8475"/>
                  <a:pt x="29268" y="-6302"/>
                  <a:pt x="20032" y="2934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Volný tvar 18"/>
          <p:cNvSpPr/>
          <p:nvPr/>
        </p:nvSpPr>
        <p:spPr>
          <a:xfrm>
            <a:off x="1434145" y="3540880"/>
            <a:ext cx="137816" cy="238125"/>
          </a:xfrm>
          <a:custGeom>
            <a:avLst/>
            <a:gdLst>
              <a:gd name="connsiteX0" fmla="*/ 89228 w 137816"/>
              <a:gd name="connsiteY0" fmla="*/ 95250 h 238125"/>
              <a:gd name="connsiteX1" fmla="*/ 127328 w 137816"/>
              <a:gd name="connsiteY1" fmla="*/ 47625 h 238125"/>
              <a:gd name="connsiteX2" fmla="*/ 136853 w 137816"/>
              <a:gd name="connsiteY2" fmla="*/ 19050 h 238125"/>
              <a:gd name="connsiteX3" fmla="*/ 108278 w 137816"/>
              <a:gd name="connsiteY3" fmla="*/ 0 h 238125"/>
              <a:gd name="connsiteX4" fmla="*/ 70178 w 137816"/>
              <a:gd name="connsiteY4" fmla="*/ 9525 h 238125"/>
              <a:gd name="connsiteX5" fmla="*/ 60653 w 137816"/>
              <a:gd name="connsiteY5" fmla="*/ 76200 h 238125"/>
              <a:gd name="connsiteX6" fmla="*/ 89228 w 137816"/>
              <a:gd name="connsiteY6" fmla="*/ 104775 h 238125"/>
              <a:gd name="connsiteX7" fmla="*/ 117803 w 137816"/>
              <a:gd name="connsiteY7" fmla="*/ 161925 h 238125"/>
              <a:gd name="connsiteX8" fmla="*/ 108278 w 137816"/>
              <a:gd name="connsiteY8" fmla="*/ 228600 h 238125"/>
              <a:gd name="connsiteX9" fmla="*/ 79703 w 137816"/>
              <a:gd name="connsiteY9" fmla="*/ 238125 h 238125"/>
              <a:gd name="connsiteX10" fmla="*/ 13028 w 137816"/>
              <a:gd name="connsiteY10" fmla="*/ 228600 h 238125"/>
              <a:gd name="connsiteX11" fmla="*/ 13028 w 137816"/>
              <a:gd name="connsiteY11" fmla="*/ 142875 h 238125"/>
              <a:gd name="connsiteX12" fmla="*/ 70178 w 137816"/>
              <a:gd name="connsiteY12" fmla="*/ 123825 h 238125"/>
              <a:gd name="connsiteX13" fmla="*/ 89228 w 137816"/>
              <a:gd name="connsiteY13" fmla="*/ 95250 h 23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7816" h="238125">
                <a:moveTo>
                  <a:pt x="89228" y="95250"/>
                </a:moveTo>
                <a:cubicBezTo>
                  <a:pt x="101928" y="79375"/>
                  <a:pt x="116553" y="64865"/>
                  <a:pt x="127328" y="47625"/>
                </a:cubicBezTo>
                <a:cubicBezTo>
                  <a:pt x="132649" y="39111"/>
                  <a:pt x="140582" y="28372"/>
                  <a:pt x="136853" y="19050"/>
                </a:cubicBezTo>
                <a:cubicBezTo>
                  <a:pt x="132601" y="8421"/>
                  <a:pt x="117803" y="6350"/>
                  <a:pt x="108278" y="0"/>
                </a:cubicBezTo>
                <a:cubicBezTo>
                  <a:pt x="95578" y="3175"/>
                  <a:pt x="81070" y="2263"/>
                  <a:pt x="70178" y="9525"/>
                </a:cubicBezTo>
                <a:cubicBezTo>
                  <a:pt x="44809" y="26438"/>
                  <a:pt x="47274" y="52786"/>
                  <a:pt x="60653" y="76200"/>
                </a:cubicBezTo>
                <a:cubicBezTo>
                  <a:pt x="67336" y="87896"/>
                  <a:pt x="80604" y="94427"/>
                  <a:pt x="89228" y="104775"/>
                </a:cubicBezTo>
                <a:cubicBezTo>
                  <a:pt x="109744" y="129394"/>
                  <a:pt x="108257" y="133286"/>
                  <a:pt x="117803" y="161925"/>
                </a:cubicBezTo>
                <a:cubicBezTo>
                  <a:pt x="114628" y="184150"/>
                  <a:pt x="118318" y="208520"/>
                  <a:pt x="108278" y="228600"/>
                </a:cubicBezTo>
                <a:cubicBezTo>
                  <a:pt x="103788" y="237580"/>
                  <a:pt x="89743" y="238125"/>
                  <a:pt x="79703" y="238125"/>
                </a:cubicBezTo>
                <a:cubicBezTo>
                  <a:pt x="57252" y="238125"/>
                  <a:pt x="35253" y="231775"/>
                  <a:pt x="13028" y="228600"/>
                </a:cubicBezTo>
                <a:cubicBezTo>
                  <a:pt x="4207" y="202138"/>
                  <a:pt x="-11250" y="170621"/>
                  <a:pt x="13028" y="142875"/>
                </a:cubicBezTo>
                <a:cubicBezTo>
                  <a:pt x="26251" y="127763"/>
                  <a:pt x="55979" y="138024"/>
                  <a:pt x="70178" y="123825"/>
                </a:cubicBezTo>
                <a:lnTo>
                  <a:pt x="89228" y="952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Volný tvar 19"/>
          <p:cNvSpPr/>
          <p:nvPr/>
        </p:nvSpPr>
        <p:spPr>
          <a:xfrm rot="6157381">
            <a:off x="1441522" y="3191348"/>
            <a:ext cx="274255" cy="355327"/>
          </a:xfrm>
          <a:custGeom>
            <a:avLst/>
            <a:gdLst>
              <a:gd name="connsiteX0" fmla="*/ 0 w 190633"/>
              <a:gd name="connsiteY0" fmla="*/ 0 h 219075"/>
              <a:gd name="connsiteX1" fmla="*/ 47625 w 190633"/>
              <a:gd name="connsiteY1" fmla="*/ 9525 h 219075"/>
              <a:gd name="connsiteX2" fmla="*/ 95250 w 190633"/>
              <a:gd name="connsiteY2" fmla="*/ 57150 h 219075"/>
              <a:gd name="connsiteX3" fmla="*/ 123825 w 190633"/>
              <a:gd name="connsiteY3" fmla="*/ 85725 h 219075"/>
              <a:gd name="connsiteX4" fmla="*/ 152400 w 190633"/>
              <a:gd name="connsiteY4" fmla="*/ 142875 h 219075"/>
              <a:gd name="connsiteX5" fmla="*/ 180975 w 190633"/>
              <a:gd name="connsiteY5" fmla="*/ 171450 h 219075"/>
              <a:gd name="connsiteX6" fmla="*/ 190500 w 190633"/>
              <a:gd name="connsiteY6" fmla="*/ 219075 h 219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0633" h="219075">
                <a:moveTo>
                  <a:pt x="0" y="0"/>
                </a:moveTo>
                <a:cubicBezTo>
                  <a:pt x="15875" y="3175"/>
                  <a:pt x="32466" y="3841"/>
                  <a:pt x="47625" y="9525"/>
                </a:cubicBezTo>
                <a:cubicBezTo>
                  <a:pt x="81492" y="22225"/>
                  <a:pt x="74083" y="31750"/>
                  <a:pt x="95250" y="57150"/>
                </a:cubicBezTo>
                <a:cubicBezTo>
                  <a:pt x="103874" y="67498"/>
                  <a:pt x="115201" y="75377"/>
                  <a:pt x="123825" y="85725"/>
                </a:cubicBezTo>
                <a:cubicBezTo>
                  <a:pt x="198763" y="175651"/>
                  <a:pt x="95122" y="56958"/>
                  <a:pt x="152400" y="142875"/>
                </a:cubicBezTo>
                <a:cubicBezTo>
                  <a:pt x="159872" y="154083"/>
                  <a:pt x="171450" y="161925"/>
                  <a:pt x="180975" y="171450"/>
                </a:cubicBezTo>
                <a:cubicBezTo>
                  <a:pt x="192508" y="206049"/>
                  <a:pt x="190500" y="189985"/>
                  <a:pt x="190500" y="21907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30" name="Skupina 29"/>
          <p:cNvGrpSpPr/>
          <p:nvPr/>
        </p:nvGrpSpPr>
        <p:grpSpPr>
          <a:xfrm>
            <a:off x="200025" y="3720342"/>
            <a:ext cx="866775" cy="328612"/>
            <a:chOff x="4019550" y="2638425"/>
            <a:chExt cx="866775" cy="328612"/>
          </a:xfrm>
        </p:grpSpPr>
        <p:sp>
          <p:nvSpPr>
            <p:cNvPr id="31" name="Volný tvar 30"/>
            <p:cNvSpPr/>
            <p:nvPr/>
          </p:nvSpPr>
          <p:spPr>
            <a:xfrm>
              <a:off x="4019550" y="2638425"/>
              <a:ext cx="126856" cy="314325"/>
            </a:xfrm>
            <a:custGeom>
              <a:avLst/>
              <a:gdLst>
                <a:gd name="connsiteX0" fmla="*/ 47625 w 126856"/>
                <a:gd name="connsiteY0" fmla="*/ 0 h 314325"/>
                <a:gd name="connsiteX1" fmla="*/ 38100 w 126856"/>
                <a:gd name="connsiteY1" fmla="*/ 47625 h 314325"/>
                <a:gd name="connsiteX2" fmla="*/ 19050 w 126856"/>
                <a:gd name="connsiteY2" fmla="*/ 104775 h 314325"/>
                <a:gd name="connsiteX3" fmla="*/ 0 w 126856"/>
                <a:gd name="connsiteY3" fmla="*/ 180975 h 314325"/>
                <a:gd name="connsiteX4" fmla="*/ 123825 w 126856"/>
                <a:gd name="connsiteY4" fmla="*/ 209550 h 314325"/>
                <a:gd name="connsiteX5" fmla="*/ 114300 w 126856"/>
                <a:gd name="connsiteY5" fmla="*/ 180975 h 314325"/>
                <a:gd name="connsiteX6" fmla="*/ 104775 w 126856"/>
                <a:gd name="connsiteY6" fmla="*/ 133350 h 314325"/>
                <a:gd name="connsiteX7" fmla="*/ 104775 w 126856"/>
                <a:gd name="connsiteY7" fmla="*/ 314325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6856" h="314325">
                  <a:moveTo>
                    <a:pt x="47625" y="0"/>
                  </a:moveTo>
                  <a:cubicBezTo>
                    <a:pt x="44450" y="15875"/>
                    <a:pt x="42360" y="32006"/>
                    <a:pt x="38100" y="47625"/>
                  </a:cubicBezTo>
                  <a:cubicBezTo>
                    <a:pt x="32816" y="66998"/>
                    <a:pt x="22988" y="85084"/>
                    <a:pt x="19050" y="104775"/>
                  </a:cubicBezTo>
                  <a:cubicBezTo>
                    <a:pt x="7556" y="162245"/>
                    <a:pt x="14645" y="137041"/>
                    <a:pt x="0" y="180975"/>
                  </a:cubicBezTo>
                  <a:cubicBezTo>
                    <a:pt x="41255" y="208479"/>
                    <a:pt x="55841" y="224657"/>
                    <a:pt x="123825" y="209550"/>
                  </a:cubicBezTo>
                  <a:cubicBezTo>
                    <a:pt x="133626" y="207372"/>
                    <a:pt x="116735" y="190715"/>
                    <a:pt x="114300" y="180975"/>
                  </a:cubicBezTo>
                  <a:cubicBezTo>
                    <a:pt x="110373" y="165269"/>
                    <a:pt x="105928" y="117202"/>
                    <a:pt x="104775" y="133350"/>
                  </a:cubicBezTo>
                  <a:cubicBezTo>
                    <a:pt x="100477" y="193522"/>
                    <a:pt x="104775" y="254000"/>
                    <a:pt x="104775" y="31432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2" name="Volný tvar 31"/>
            <p:cNvSpPr/>
            <p:nvPr/>
          </p:nvSpPr>
          <p:spPr>
            <a:xfrm>
              <a:off x="4305300" y="2824162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3" name="Skupina 32"/>
          <p:cNvGrpSpPr/>
          <p:nvPr/>
        </p:nvGrpSpPr>
        <p:grpSpPr>
          <a:xfrm>
            <a:off x="1927745" y="5263877"/>
            <a:ext cx="885825" cy="295275"/>
            <a:chOff x="3267075" y="4467225"/>
            <a:chExt cx="885825" cy="295275"/>
          </a:xfrm>
        </p:grpSpPr>
        <p:sp>
          <p:nvSpPr>
            <p:cNvPr id="34" name="Volný tvar 33"/>
            <p:cNvSpPr/>
            <p:nvPr/>
          </p:nvSpPr>
          <p:spPr>
            <a:xfrm>
              <a:off x="3267075" y="4467225"/>
              <a:ext cx="238125" cy="238549"/>
            </a:xfrm>
            <a:custGeom>
              <a:avLst/>
              <a:gdLst>
                <a:gd name="connsiteX0" fmla="*/ 238125 w 238125"/>
                <a:gd name="connsiteY0" fmla="*/ 19050 h 238549"/>
                <a:gd name="connsiteX1" fmla="*/ 190500 w 238125"/>
                <a:gd name="connsiteY1" fmla="*/ 9525 h 238549"/>
                <a:gd name="connsiteX2" fmla="*/ 161925 w 238125"/>
                <a:gd name="connsiteY2" fmla="*/ 0 h 238549"/>
                <a:gd name="connsiteX3" fmla="*/ 95250 w 238125"/>
                <a:gd name="connsiteY3" fmla="*/ 9525 h 238549"/>
                <a:gd name="connsiteX4" fmla="*/ 38100 w 238125"/>
                <a:gd name="connsiteY4" fmla="*/ 47625 h 238549"/>
                <a:gd name="connsiteX5" fmla="*/ 9525 w 238125"/>
                <a:gd name="connsiteY5" fmla="*/ 104775 h 238549"/>
                <a:gd name="connsiteX6" fmla="*/ 0 w 238125"/>
                <a:gd name="connsiteY6" fmla="*/ 133350 h 238549"/>
                <a:gd name="connsiteX7" fmla="*/ 9525 w 238125"/>
                <a:gd name="connsiteY7" fmla="*/ 219075 h 238549"/>
                <a:gd name="connsiteX8" fmla="*/ 38100 w 238125"/>
                <a:gd name="connsiteY8" fmla="*/ 238125 h 238549"/>
                <a:gd name="connsiteX9" fmla="*/ 133350 w 238125"/>
                <a:gd name="connsiteY9" fmla="*/ 228600 h 238549"/>
                <a:gd name="connsiteX10" fmla="*/ 142875 w 238125"/>
                <a:gd name="connsiteY10" fmla="*/ 171450 h 238549"/>
                <a:gd name="connsiteX11" fmla="*/ 114300 w 238125"/>
                <a:gd name="connsiteY11" fmla="*/ 161925 h 238549"/>
                <a:gd name="connsiteX12" fmla="*/ 47625 w 238125"/>
                <a:gd name="connsiteY12" fmla="*/ 180975 h 238549"/>
                <a:gd name="connsiteX13" fmla="*/ 38100 w 238125"/>
                <a:gd name="connsiteY13" fmla="*/ 209550 h 238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8125" h="238549">
                  <a:moveTo>
                    <a:pt x="238125" y="19050"/>
                  </a:moveTo>
                  <a:cubicBezTo>
                    <a:pt x="222250" y="15875"/>
                    <a:pt x="206206" y="13452"/>
                    <a:pt x="190500" y="9525"/>
                  </a:cubicBezTo>
                  <a:cubicBezTo>
                    <a:pt x="180760" y="7090"/>
                    <a:pt x="171965" y="0"/>
                    <a:pt x="161925" y="0"/>
                  </a:cubicBezTo>
                  <a:cubicBezTo>
                    <a:pt x="139474" y="0"/>
                    <a:pt x="117475" y="6350"/>
                    <a:pt x="95250" y="9525"/>
                  </a:cubicBezTo>
                  <a:cubicBezTo>
                    <a:pt x="76200" y="22225"/>
                    <a:pt x="45340" y="25905"/>
                    <a:pt x="38100" y="47625"/>
                  </a:cubicBezTo>
                  <a:cubicBezTo>
                    <a:pt x="14159" y="119449"/>
                    <a:pt x="46454" y="30917"/>
                    <a:pt x="9525" y="104775"/>
                  </a:cubicBezTo>
                  <a:cubicBezTo>
                    <a:pt x="5035" y="113755"/>
                    <a:pt x="3175" y="123825"/>
                    <a:pt x="0" y="133350"/>
                  </a:cubicBezTo>
                  <a:cubicBezTo>
                    <a:pt x="3175" y="161925"/>
                    <a:pt x="-300" y="192055"/>
                    <a:pt x="9525" y="219075"/>
                  </a:cubicBezTo>
                  <a:cubicBezTo>
                    <a:pt x="13437" y="229833"/>
                    <a:pt x="26686" y="237247"/>
                    <a:pt x="38100" y="238125"/>
                  </a:cubicBezTo>
                  <a:cubicBezTo>
                    <a:pt x="69914" y="240572"/>
                    <a:pt x="101600" y="231775"/>
                    <a:pt x="133350" y="228600"/>
                  </a:cubicBezTo>
                  <a:cubicBezTo>
                    <a:pt x="145979" y="209656"/>
                    <a:pt x="166536" y="195111"/>
                    <a:pt x="142875" y="171450"/>
                  </a:cubicBezTo>
                  <a:cubicBezTo>
                    <a:pt x="135775" y="164350"/>
                    <a:pt x="123825" y="165100"/>
                    <a:pt x="114300" y="161925"/>
                  </a:cubicBezTo>
                  <a:cubicBezTo>
                    <a:pt x="113970" y="162007"/>
                    <a:pt x="52180" y="176420"/>
                    <a:pt x="47625" y="180975"/>
                  </a:cubicBezTo>
                  <a:cubicBezTo>
                    <a:pt x="40525" y="188075"/>
                    <a:pt x="38100" y="209550"/>
                    <a:pt x="38100" y="20955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5" name="Volný tvar 34"/>
            <p:cNvSpPr/>
            <p:nvPr/>
          </p:nvSpPr>
          <p:spPr>
            <a:xfrm>
              <a:off x="3571875" y="4619625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36" name="Volný tvar 35"/>
          <p:cNvSpPr/>
          <p:nvPr/>
        </p:nvSpPr>
        <p:spPr>
          <a:xfrm rot="7730890">
            <a:off x="3413150" y="4828405"/>
            <a:ext cx="1457325" cy="495300"/>
          </a:xfrm>
          <a:custGeom>
            <a:avLst/>
            <a:gdLst>
              <a:gd name="connsiteX0" fmla="*/ 0 w 1457325"/>
              <a:gd name="connsiteY0" fmla="*/ 495300 h 495300"/>
              <a:gd name="connsiteX1" fmla="*/ 533400 w 1457325"/>
              <a:gd name="connsiteY1" fmla="*/ 171450 h 495300"/>
              <a:gd name="connsiteX2" fmla="*/ 1428750 w 1457325"/>
              <a:gd name="connsiteY2" fmla="*/ 0 h 495300"/>
              <a:gd name="connsiteX3" fmla="*/ 1428750 w 1457325"/>
              <a:gd name="connsiteY3" fmla="*/ 0 h 495300"/>
              <a:gd name="connsiteX4" fmla="*/ 1457325 w 1457325"/>
              <a:gd name="connsiteY4" fmla="*/ 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7325" h="495300">
                <a:moveTo>
                  <a:pt x="0" y="495300"/>
                </a:moveTo>
                <a:cubicBezTo>
                  <a:pt x="147637" y="374650"/>
                  <a:pt x="295275" y="254000"/>
                  <a:pt x="533400" y="171450"/>
                </a:cubicBezTo>
                <a:cubicBezTo>
                  <a:pt x="771525" y="88900"/>
                  <a:pt x="1428750" y="0"/>
                  <a:pt x="1428750" y="0"/>
                </a:cubicBezTo>
                <a:lnTo>
                  <a:pt x="1428750" y="0"/>
                </a:lnTo>
                <a:lnTo>
                  <a:pt x="1457325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Volný tvar 36"/>
          <p:cNvSpPr/>
          <p:nvPr/>
        </p:nvSpPr>
        <p:spPr>
          <a:xfrm>
            <a:off x="3779912" y="5798886"/>
            <a:ext cx="276449" cy="409575"/>
          </a:xfrm>
          <a:custGeom>
            <a:avLst/>
            <a:gdLst>
              <a:gd name="connsiteX0" fmla="*/ 0 w 276449"/>
              <a:gd name="connsiteY0" fmla="*/ 333375 h 409575"/>
              <a:gd name="connsiteX1" fmla="*/ 85725 w 276449"/>
              <a:gd name="connsiteY1" fmla="*/ 285750 h 409575"/>
              <a:gd name="connsiteX2" fmla="*/ 142875 w 276449"/>
              <a:gd name="connsiteY2" fmla="*/ 247650 h 409575"/>
              <a:gd name="connsiteX3" fmla="*/ 161925 w 276449"/>
              <a:gd name="connsiteY3" fmla="*/ 219075 h 409575"/>
              <a:gd name="connsiteX4" fmla="*/ 190500 w 276449"/>
              <a:gd name="connsiteY4" fmla="*/ 209550 h 409575"/>
              <a:gd name="connsiteX5" fmla="*/ 228600 w 276449"/>
              <a:gd name="connsiteY5" fmla="*/ 152400 h 409575"/>
              <a:gd name="connsiteX6" fmla="*/ 257175 w 276449"/>
              <a:gd name="connsiteY6" fmla="*/ 123825 h 409575"/>
              <a:gd name="connsiteX7" fmla="*/ 266700 w 276449"/>
              <a:gd name="connsiteY7" fmla="*/ 0 h 409575"/>
              <a:gd name="connsiteX8" fmla="*/ 180975 w 276449"/>
              <a:gd name="connsiteY8" fmla="*/ 38100 h 409575"/>
              <a:gd name="connsiteX9" fmla="*/ 142875 w 276449"/>
              <a:gd name="connsiteY9" fmla="*/ 123825 h 409575"/>
              <a:gd name="connsiteX10" fmla="*/ 133350 w 276449"/>
              <a:gd name="connsiteY10" fmla="*/ 152400 h 409575"/>
              <a:gd name="connsiteX11" fmla="*/ 123825 w 276449"/>
              <a:gd name="connsiteY11" fmla="*/ 180975 h 409575"/>
              <a:gd name="connsiteX12" fmla="*/ 114300 w 276449"/>
              <a:gd name="connsiteY12" fmla="*/ 257175 h 409575"/>
              <a:gd name="connsiteX13" fmla="*/ 104775 w 276449"/>
              <a:gd name="connsiteY13" fmla="*/ 295275 h 409575"/>
              <a:gd name="connsiteX14" fmla="*/ 133350 w 276449"/>
              <a:gd name="connsiteY14" fmla="*/ 266700 h 409575"/>
              <a:gd name="connsiteX15" fmla="*/ 219075 w 276449"/>
              <a:gd name="connsiteY15" fmla="*/ 219075 h 409575"/>
              <a:gd name="connsiteX16" fmla="*/ 219075 w 276449"/>
              <a:gd name="connsiteY16" fmla="*/ 276225 h 409575"/>
              <a:gd name="connsiteX17" fmla="*/ 161925 w 276449"/>
              <a:gd name="connsiteY17" fmla="*/ 295275 h 409575"/>
              <a:gd name="connsiteX18" fmla="*/ 190500 w 276449"/>
              <a:gd name="connsiteY18" fmla="*/ 352425 h 409575"/>
              <a:gd name="connsiteX19" fmla="*/ 219075 w 276449"/>
              <a:gd name="connsiteY19" fmla="*/ 371475 h 409575"/>
              <a:gd name="connsiteX20" fmla="*/ 228600 w 276449"/>
              <a:gd name="connsiteY20" fmla="*/ 400050 h 409575"/>
              <a:gd name="connsiteX21" fmla="*/ 257175 w 276449"/>
              <a:gd name="connsiteY21" fmla="*/ 409575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76449" h="409575">
                <a:moveTo>
                  <a:pt x="0" y="333375"/>
                </a:moveTo>
                <a:cubicBezTo>
                  <a:pt x="24321" y="321214"/>
                  <a:pt x="62577" y="305040"/>
                  <a:pt x="85725" y="285750"/>
                </a:cubicBezTo>
                <a:cubicBezTo>
                  <a:pt x="133291" y="246112"/>
                  <a:pt x="92657" y="264389"/>
                  <a:pt x="142875" y="247650"/>
                </a:cubicBezTo>
                <a:cubicBezTo>
                  <a:pt x="149225" y="238125"/>
                  <a:pt x="152986" y="226226"/>
                  <a:pt x="161925" y="219075"/>
                </a:cubicBezTo>
                <a:cubicBezTo>
                  <a:pt x="169765" y="212803"/>
                  <a:pt x="183400" y="216650"/>
                  <a:pt x="190500" y="209550"/>
                </a:cubicBezTo>
                <a:cubicBezTo>
                  <a:pt x="206689" y="193361"/>
                  <a:pt x="212411" y="168589"/>
                  <a:pt x="228600" y="152400"/>
                </a:cubicBezTo>
                <a:lnTo>
                  <a:pt x="257175" y="123825"/>
                </a:lnTo>
                <a:cubicBezTo>
                  <a:pt x="283325" y="45376"/>
                  <a:pt x="279065" y="86554"/>
                  <a:pt x="266700" y="0"/>
                </a:cubicBezTo>
                <a:cubicBezTo>
                  <a:pt x="198690" y="22670"/>
                  <a:pt x="226258" y="7911"/>
                  <a:pt x="180975" y="38100"/>
                </a:cubicBezTo>
                <a:cubicBezTo>
                  <a:pt x="150786" y="83383"/>
                  <a:pt x="165545" y="55815"/>
                  <a:pt x="142875" y="123825"/>
                </a:cubicBezTo>
                <a:lnTo>
                  <a:pt x="133350" y="152400"/>
                </a:lnTo>
                <a:lnTo>
                  <a:pt x="123825" y="180975"/>
                </a:lnTo>
                <a:cubicBezTo>
                  <a:pt x="120650" y="206375"/>
                  <a:pt x="118508" y="231926"/>
                  <a:pt x="114300" y="257175"/>
                </a:cubicBezTo>
                <a:cubicBezTo>
                  <a:pt x="112148" y="270088"/>
                  <a:pt x="93066" y="289421"/>
                  <a:pt x="104775" y="295275"/>
                </a:cubicBezTo>
                <a:cubicBezTo>
                  <a:pt x="116823" y="301299"/>
                  <a:pt x="122717" y="274970"/>
                  <a:pt x="133350" y="266700"/>
                </a:cubicBezTo>
                <a:cubicBezTo>
                  <a:pt x="182478" y="228489"/>
                  <a:pt x="175961" y="233446"/>
                  <a:pt x="219075" y="219075"/>
                </a:cubicBezTo>
                <a:cubicBezTo>
                  <a:pt x="223960" y="233729"/>
                  <a:pt x="239590" y="261571"/>
                  <a:pt x="219075" y="276225"/>
                </a:cubicBezTo>
                <a:cubicBezTo>
                  <a:pt x="202735" y="287897"/>
                  <a:pt x="161925" y="295275"/>
                  <a:pt x="161925" y="295275"/>
                </a:cubicBezTo>
                <a:cubicBezTo>
                  <a:pt x="169672" y="318516"/>
                  <a:pt x="172036" y="333961"/>
                  <a:pt x="190500" y="352425"/>
                </a:cubicBezTo>
                <a:cubicBezTo>
                  <a:pt x="198595" y="360520"/>
                  <a:pt x="209550" y="365125"/>
                  <a:pt x="219075" y="371475"/>
                </a:cubicBezTo>
                <a:cubicBezTo>
                  <a:pt x="222250" y="381000"/>
                  <a:pt x="221500" y="392950"/>
                  <a:pt x="228600" y="400050"/>
                </a:cubicBezTo>
                <a:cubicBezTo>
                  <a:pt x="235700" y="407150"/>
                  <a:pt x="257175" y="409575"/>
                  <a:pt x="257175" y="40957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Volný tvar 37"/>
          <p:cNvSpPr/>
          <p:nvPr/>
        </p:nvSpPr>
        <p:spPr>
          <a:xfrm>
            <a:off x="4233862" y="5046970"/>
            <a:ext cx="504825" cy="295617"/>
          </a:xfrm>
          <a:custGeom>
            <a:avLst/>
            <a:gdLst>
              <a:gd name="connsiteX0" fmla="*/ 0 w 504825"/>
              <a:gd name="connsiteY0" fmla="*/ 0 h 295617"/>
              <a:gd name="connsiteX1" fmla="*/ 47625 w 504825"/>
              <a:gd name="connsiteY1" fmla="*/ 38100 h 295617"/>
              <a:gd name="connsiteX2" fmla="*/ 76200 w 504825"/>
              <a:gd name="connsiteY2" fmla="*/ 47625 h 295617"/>
              <a:gd name="connsiteX3" fmla="*/ 95250 w 504825"/>
              <a:gd name="connsiteY3" fmla="*/ 76200 h 295617"/>
              <a:gd name="connsiteX4" fmla="*/ 180975 w 504825"/>
              <a:gd name="connsiteY4" fmla="*/ 123825 h 295617"/>
              <a:gd name="connsiteX5" fmla="*/ 238125 w 504825"/>
              <a:gd name="connsiteY5" fmla="*/ 171450 h 295617"/>
              <a:gd name="connsiteX6" fmla="*/ 266700 w 504825"/>
              <a:gd name="connsiteY6" fmla="*/ 180975 h 295617"/>
              <a:gd name="connsiteX7" fmla="*/ 323850 w 504825"/>
              <a:gd name="connsiteY7" fmla="*/ 219075 h 295617"/>
              <a:gd name="connsiteX8" fmla="*/ 352425 w 504825"/>
              <a:gd name="connsiteY8" fmla="*/ 228600 h 295617"/>
              <a:gd name="connsiteX9" fmla="*/ 381000 w 504825"/>
              <a:gd name="connsiteY9" fmla="*/ 247650 h 295617"/>
              <a:gd name="connsiteX10" fmla="*/ 438150 w 504825"/>
              <a:gd name="connsiteY10" fmla="*/ 266700 h 295617"/>
              <a:gd name="connsiteX11" fmla="*/ 495300 w 504825"/>
              <a:gd name="connsiteY11" fmla="*/ 295275 h 295617"/>
              <a:gd name="connsiteX12" fmla="*/ 504825 w 504825"/>
              <a:gd name="connsiteY12" fmla="*/ 295275 h 295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04825" h="295617">
                <a:moveTo>
                  <a:pt x="0" y="0"/>
                </a:moveTo>
                <a:cubicBezTo>
                  <a:pt x="15875" y="12700"/>
                  <a:pt x="30385" y="27325"/>
                  <a:pt x="47625" y="38100"/>
                </a:cubicBezTo>
                <a:cubicBezTo>
                  <a:pt x="56139" y="43421"/>
                  <a:pt x="68360" y="41353"/>
                  <a:pt x="76200" y="47625"/>
                </a:cubicBezTo>
                <a:cubicBezTo>
                  <a:pt x="85139" y="54776"/>
                  <a:pt x="86635" y="68662"/>
                  <a:pt x="95250" y="76200"/>
                </a:cubicBezTo>
                <a:cubicBezTo>
                  <a:pt x="135560" y="111471"/>
                  <a:pt x="141728" y="110743"/>
                  <a:pt x="180975" y="123825"/>
                </a:cubicBezTo>
                <a:cubicBezTo>
                  <a:pt x="202041" y="144891"/>
                  <a:pt x="211603" y="158189"/>
                  <a:pt x="238125" y="171450"/>
                </a:cubicBezTo>
                <a:cubicBezTo>
                  <a:pt x="247105" y="175940"/>
                  <a:pt x="257923" y="176099"/>
                  <a:pt x="266700" y="180975"/>
                </a:cubicBezTo>
                <a:cubicBezTo>
                  <a:pt x="286714" y="192094"/>
                  <a:pt x="302130" y="211835"/>
                  <a:pt x="323850" y="219075"/>
                </a:cubicBezTo>
                <a:cubicBezTo>
                  <a:pt x="333375" y="222250"/>
                  <a:pt x="343445" y="224110"/>
                  <a:pt x="352425" y="228600"/>
                </a:cubicBezTo>
                <a:cubicBezTo>
                  <a:pt x="362664" y="233720"/>
                  <a:pt x="370539" y="243001"/>
                  <a:pt x="381000" y="247650"/>
                </a:cubicBezTo>
                <a:cubicBezTo>
                  <a:pt x="399350" y="255805"/>
                  <a:pt x="421442" y="255561"/>
                  <a:pt x="438150" y="266700"/>
                </a:cubicBezTo>
                <a:cubicBezTo>
                  <a:pt x="466086" y="285324"/>
                  <a:pt x="463752" y="287388"/>
                  <a:pt x="495300" y="295275"/>
                </a:cubicBezTo>
                <a:cubicBezTo>
                  <a:pt x="498380" y="296045"/>
                  <a:pt x="501650" y="295275"/>
                  <a:pt x="504825" y="29527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Volný tvar 38"/>
          <p:cNvSpPr/>
          <p:nvPr/>
        </p:nvSpPr>
        <p:spPr>
          <a:xfrm>
            <a:off x="4633912" y="5256520"/>
            <a:ext cx="47625" cy="114300"/>
          </a:xfrm>
          <a:custGeom>
            <a:avLst/>
            <a:gdLst>
              <a:gd name="connsiteX0" fmla="*/ 47625 w 47625"/>
              <a:gd name="connsiteY0" fmla="*/ 0 h 114300"/>
              <a:gd name="connsiteX1" fmla="*/ 28575 w 47625"/>
              <a:gd name="connsiteY1" fmla="*/ 76200 h 114300"/>
              <a:gd name="connsiteX2" fmla="*/ 0 w 47625"/>
              <a:gd name="connsiteY2" fmla="*/ 114300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625" h="114300">
                <a:moveTo>
                  <a:pt x="47625" y="0"/>
                </a:moveTo>
                <a:cubicBezTo>
                  <a:pt x="44002" y="18114"/>
                  <a:pt x="38338" y="56674"/>
                  <a:pt x="28575" y="76200"/>
                </a:cubicBezTo>
                <a:cubicBezTo>
                  <a:pt x="17805" y="97741"/>
                  <a:pt x="13395" y="100905"/>
                  <a:pt x="0" y="11430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0" name="Skupina 39"/>
          <p:cNvGrpSpPr/>
          <p:nvPr/>
        </p:nvGrpSpPr>
        <p:grpSpPr>
          <a:xfrm>
            <a:off x="4691061" y="4958440"/>
            <a:ext cx="128222" cy="221672"/>
            <a:chOff x="304800" y="2507673"/>
            <a:chExt cx="221673" cy="249382"/>
          </a:xfrm>
        </p:grpSpPr>
        <p:sp>
          <p:nvSpPr>
            <p:cNvPr id="41" name="Volný tvar 40"/>
            <p:cNvSpPr/>
            <p:nvPr/>
          </p:nvSpPr>
          <p:spPr>
            <a:xfrm>
              <a:off x="304800" y="2507673"/>
              <a:ext cx="221673" cy="249382"/>
            </a:xfrm>
            <a:custGeom>
              <a:avLst/>
              <a:gdLst>
                <a:gd name="connsiteX0" fmla="*/ 0 w 221673"/>
                <a:gd name="connsiteY0" fmla="*/ 0 h 249382"/>
                <a:gd name="connsiteX1" fmla="*/ 69273 w 221673"/>
                <a:gd name="connsiteY1" fmla="*/ 55418 h 249382"/>
                <a:gd name="connsiteX2" fmla="*/ 124691 w 221673"/>
                <a:gd name="connsiteY2" fmla="*/ 138545 h 249382"/>
                <a:gd name="connsiteX3" fmla="*/ 152400 w 221673"/>
                <a:gd name="connsiteY3" fmla="*/ 180109 h 249382"/>
                <a:gd name="connsiteX4" fmla="*/ 193964 w 221673"/>
                <a:gd name="connsiteY4" fmla="*/ 207818 h 249382"/>
                <a:gd name="connsiteX5" fmla="*/ 221673 w 221673"/>
                <a:gd name="connsiteY5" fmla="*/ 249382 h 249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1673" h="249382">
                  <a:moveTo>
                    <a:pt x="0" y="0"/>
                  </a:moveTo>
                  <a:cubicBezTo>
                    <a:pt x="23091" y="18473"/>
                    <a:pt x="49491" y="33438"/>
                    <a:pt x="69273" y="55418"/>
                  </a:cubicBezTo>
                  <a:cubicBezTo>
                    <a:pt x="91551" y="80171"/>
                    <a:pt x="106218" y="110836"/>
                    <a:pt x="124691" y="138545"/>
                  </a:cubicBezTo>
                  <a:cubicBezTo>
                    <a:pt x="133927" y="152400"/>
                    <a:pt x="138545" y="170873"/>
                    <a:pt x="152400" y="180109"/>
                  </a:cubicBezTo>
                  <a:lnTo>
                    <a:pt x="193964" y="207818"/>
                  </a:lnTo>
                  <a:lnTo>
                    <a:pt x="221673" y="249382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2" name="Volný tvar 41"/>
            <p:cNvSpPr/>
            <p:nvPr/>
          </p:nvSpPr>
          <p:spPr>
            <a:xfrm>
              <a:off x="346364" y="2521527"/>
              <a:ext cx="166254" cy="207818"/>
            </a:xfrm>
            <a:custGeom>
              <a:avLst/>
              <a:gdLst>
                <a:gd name="connsiteX0" fmla="*/ 0 w 166254"/>
                <a:gd name="connsiteY0" fmla="*/ 207818 h 207818"/>
                <a:gd name="connsiteX1" fmla="*/ 55418 w 166254"/>
                <a:gd name="connsiteY1" fmla="*/ 138546 h 207818"/>
                <a:gd name="connsiteX2" fmla="*/ 83127 w 166254"/>
                <a:gd name="connsiteY2" fmla="*/ 96982 h 207818"/>
                <a:gd name="connsiteX3" fmla="*/ 124691 w 166254"/>
                <a:gd name="connsiteY3" fmla="*/ 55418 h 207818"/>
                <a:gd name="connsiteX4" fmla="*/ 166254 w 166254"/>
                <a:gd name="connsiteY4" fmla="*/ 0 h 207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6254" h="207818">
                  <a:moveTo>
                    <a:pt x="0" y="207818"/>
                  </a:moveTo>
                  <a:cubicBezTo>
                    <a:pt x="18473" y="184727"/>
                    <a:pt x="37676" y="162202"/>
                    <a:pt x="55418" y="138546"/>
                  </a:cubicBezTo>
                  <a:cubicBezTo>
                    <a:pt x="65409" y="125225"/>
                    <a:pt x="72467" y="109774"/>
                    <a:pt x="83127" y="96982"/>
                  </a:cubicBezTo>
                  <a:cubicBezTo>
                    <a:pt x="95670" y="81930"/>
                    <a:pt x="110836" y="69273"/>
                    <a:pt x="124691" y="55418"/>
                  </a:cubicBezTo>
                  <a:cubicBezTo>
                    <a:pt x="141810" y="4058"/>
                    <a:pt x="125483" y="20386"/>
                    <a:pt x="166254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81938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animBg="1"/>
      <p:bldP spid="8" grpId="0" animBg="1"/>
      <p:bldP spid="9" grpId="0" animBg="1"/>
      <p:bldP spid="10" grpId="0" animBg="1"/>
      <p:bldP spid="17" grpId="0" animBg="1"/>
      <p:bldP spid="18" grpId="0" animBg="1"/>
      <p:bldP spid="19" grpId="0" animBg="1"/>
      <p:bldP spid="20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očítačem generovaný alternativní text: X&#10;B&#10;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212976"/>
            <a:ext cx="1952625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očítačem generovaný alternativní text: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780928"/>
            <a:ext cx="1866900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očítačem generovaný alternativní text: X&#10;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81608"/>
            <a:ext cx="1876425" cy="264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očítačem generovaný alternativní text: X&#10;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62558"/>
            <a:ext cx="1990725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858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pPr algn="l"/>
                <a:r>
                  <a:rPr lang="cs-CZ" sz="3600" dirty="0" smtClean="0"/>
                  <a:t>Př. 2: Sestroj trojúhelník RST, je-li dáno: </a:t>
                </a: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𝑟</m:t>
                    </m:r>
                    <m:r>
                      <a:rPr lang="cs-CZ" sz="3600" b="0" i="1" smtClean="0">
                        <a:latin typeface="Cambria Math"/>
                      </a:rPr>
                      <m:t>=3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r>
                      <a:rPr lang="cs-CZ" sz="3600" b="0" i="1" smtClean="0">
                        <a:latin typeface="Cambria Math"/>
                      </a:rPr>
                      <m:t>𝑠</m:t>
                    </m:r>
                    <m:r>
                      <a:rPr lang="cs-CZ" sz="3600" b="0" i="1" smtClean="0">
                        <a:latin typeface="Cambria Math"/>
                      </a:rPr>
                      <m:t>=5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sz="3600" b="0" i="1" smtClean="0">
                            <a:latin typeface="Cambria Math"/>
                          </a:rPr>
                          <m:t>𝑅𝑆𝑇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=40°.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1852" t="-372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9974" y="1623288"/>
            <a:ext cx="403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Rozbor: 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Postup: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1. </m:t>
                      </m:r>
                      <m:r>
                        <a:rPr lang="cs-CZ" b="0" i="1" smtClean="0">
                          <a:latin typeface="Cambria Math"/>
                        </a:rPr>
                        <m:t>𝑆𝑇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d>
                        <m:dPr>
                          <m:begChr m:val="|"/>
                          <m:endChr m:val="|"/>
                          <m:ctrlPr>
                            <a:rPr lang="cs-CZ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𝑆𝑇</m:t>
                          </m:r>
                        </m:e>
                      </m:d>
                      <m:r>
                        <a:rPr lang="cs-CZ" i="1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3</m:t>
                      </m:r>
                      <m:r>
                        <a:rPr lang="cs-CZ" i="1">
                          <a:latin typeface="Cambria Math"/>
                        </a:rPr>
                        <m:t> </m:t>
                      </m:r>
                      <m:r>
                        <a:rPr lang="cs-CZ" i="1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i="1" dirty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2.  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∢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𝑇𝑆𝑌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d>
                        <m:dPr>
                          <m:begChr m:val="|"/>
                          <m:endChr m:val="|"/>
                          <m:ctrlPr>
                            <a:rPr lang="cs-CZ" i="1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∢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𝑇𝑆𝑌</m:t>
                          </m:r>
                        </m:e>
                      </m:d>
                      <m:r>
                        <a:rPr lang="cs-CZ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4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0°</m:t>
                      </m:r>
                    </m:oMath>
                  </m:oMathPara>
                </a14:m>
                <a:endParaRPr lang="cs-CZ" i="1" dirty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3. 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𝑇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5 </m:t>
                      </m:r>
                      <m:r>
                        <a:rPr lang="cs-CZ" b="0" i="1" smtClean="0">
                          <a:latin typeface="Cambria Math"/>
                        </a:rPr>
                        <m:t>𝑐𝑚</m:t>
                      </m:r>
                      <m:r>
                        <a:rPr lang="cs-CZ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cs-CZ" i="1" dirty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4. </m:t>
                    </m:r>
                    <m:r>
                      <a:rPr lang="cs-CZ" b="0" i="1" smtClean="0">
                        <a:latin typeface="Cambria Math"/>
                      </a:rPr>
                      <m:t>𝑅</m:t>
                    </m:r>
                    <m:r>
                      <a:rPr lang="en-US">
                        <a:latin typeface="Cambria Math"/>
                      </a:rPr>
                      <m:t>;</m:t>
                    </m:r>
                    <m:r>
                      <a:rPr lang="cs-CZ" b="0" i="1" smtClean="0">
                        <a:latin typeface="Cambria Math"/>
                      </a:rPr>
                      <m:t>𝑅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∈ ⟼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𝑆𝑌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∩ </m:t>
                    </m:r>
                  </m:oMath>
                </a14:m>
                <a:r>
                  <a:rPr lang="cs-CZ" b="0" i="0" dirty="0" smtClean="0">
                    <a:latin typeface="Cambria Math"/>
                    <a:ea typeface="Cambria Math"/>
                  </a:rPr>
                  <a:t>k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5. 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∆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𝑅𝑆𝑇</m:t>
                      </m:r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 l="-3172" t="-12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Volný tvar 4"/>
          <p:cNvSpPr/>
          <p:nvPr/>
        </p:nvSpPr>
        <p:spPr>
          <a:xfrm rot="9638375">
            <a:off x="790575" y="2914650"/>
            <a:ext cx="3277369" cy="1238250"/>
          </a:xfrm>
          <a:custGeom>
            <a:avLst/>
            <a:gdLst>
              <a:gd name="connsiteX0" fmla="*/ 9525 w 2297563"/>
              <a:gd name="connsiteY0" fmla="*/ 104775 h 1238250"/>
              <a:gd name="connsiteX1" fmla="*/ 38100 w 2297563"/>
              <a:gd name="connsiteY1" fmla="*/ 152400 h 1238250"/>
              <a:gd name="connsiteX2" fmla="*/ 57150 w 2297563"/>
              <a:gd name="connsiteY2" fmla="*/ 209550 h 1238250"/>
              <a:gd name="connsiteX3" fmla="*/ 76200 w 2297563"/>
              <a:gd name="connsiteY3" fmla="*/ 266700 h 1238250"/>
              <a:gd name="connsiteX4" fmla="*/ 85725 w 2297563"/>
              <a:gd name="connsiteY4" fmla="*/ 295275 h 1238250"/>
              <a:gd name="connsiteX5" fmla="*/ 104775 w 2297563"/>
              <a:gd name="connsiteY5" fmla="*/ 371475 h 1238250"/>
              <a:gd name="connsiteX6" fmla="*/ 114300 w 2297563"/>
              <a:gd name="connsiteY6" fmla="*/ 400050 h 1238250"/>
              <a:gd name="connsiteX7" fmla="*/ 123825 w 2297563"/>
              <a:gd name="connsiteY7" fmla="*/ 438150 h 1238250"/>
              <a:gd name="connsiteX8" fmla="*/ 161925 w 2297563"/>
              <a:gd name="connsiteY8" fmla="*/ 533400 h 1238250"/>
              <a:gd name="connsiteX9" fmla="*/ 171450 w 2297563"/>
              <a:gd name="connsiteY9" fmla="*/ 561975 h 1238250"/>
              <a:gd name="connsiteX10" fmla="*/ 190500 w 2297563"/>
              <a:gd name="connsiteY10" fmla="*/ 590550 h 1238250"/>
              <a:gd name="connsiteX11" fmla="*/ 209550 w 2297563"/>
              <a:gd name="connsiteY11" fmla="*/ 657225 h 1238250"/>
              <a:gd name="connsiteX12" fmla="*/ 228600 w 2297563"/>
              <a:gd name="connsiteY12" fmla="*/ 714375 h 1238250"/>
              <a:gd name="connsiteX13" fmla="*/ 247650 w 2297563"/>
              <a:gd name="connsiteY13" fmla="*/ 771525 h 1238250"/>
              <a:gd name="connsiteX14" fmla="*/ 257175 w 2297563"/>
              <a:gd name="connsiteY14" fmla="*/ 800100 h 1238250"/>
              <a:gd name="connsiteX15" fmla="*/ 266700 w 2297563"/>
              <a:gd name="connsiteY15" fmla="*/ 838200 h 1238250"/>
              <a:gd name="connsiteX16" fmla="*/ 295275 w 2297563"/>
              <a:gd name="connsiteY16" fmla="*/ 923925 h 1238250"/>
              <a:gd name="connsiteX17" fmla="*/ 314325 w 2297563"/>
              <a:gd name="connsiteY17" fmla="*/ 981075 h 1238250"/>
              <a:gd name="connsiteX18" fmla="*/ 323850 w 2297563"/>
              <a:gd name="connsiteY18" fmla="*/ 1009650 h 1238250"/>
              <a:gd name="connsiteX19" fmla="*/ 333375 w 2297563"/>
              <a:gd name="connsiteY19" fmla="*/ 1047750 h 1238250"/>
              <a:gd name="connsiteX20" fmla="*/ 361950 w 2297563"/>
              <a:gd name="connsiteY20" fmla="*/ 1133475 h 1238250"/>
              <a:gd name="connsiteX21" fmla="*/ 371475 w 2297563"/>
              <a:gd name="connsiteY21" fmla="*/ 1162050 h 1238250"/>
              <a:gd name="connsiteX22" fmla="*/ 381000 w 2297563"/>
              <a:gd name="connsiteY22" fmla="*/ 1190625 h 1238250"/>
              <a:gd name="connsiteX23" fmla="*/ 571500 w 2297563"/>
              <a:gd name="connsiteY23" fmla="*/ 1200150 h 1238250"/>
              <a:gd name="connsiteX24" fmla="*/ 657225 w 2297563"/>
              <a:gd name="connsiteY24" fmla="*/ 1209675 h 1238250"/>
              <a:gd name="connsiteX25" fmla="*/ 714375 w 2297563"/>
              <a:gd name="connsiteY25" fmla="*/ 1219200 h 1238250"/>
              <a:gd name="connsiteX26" fmla="*/ 800100 w 2297563"/>
              <a:gd name="connsiteY26" fmla="*/ 1228725 h 1238250"/>
              <a:gd name="connsiteX27" fmla="*/ 828675 w 2297563"/>
              <a:gd name="connsiteY27" fmla="*/ 1238250 h 1238250"/>
              <a:gd name="connsiteX28" fmla="*/ 2295525 w 2297563"/>
              <a:gd name="connsiteY28" fmla="*/ 1228725 h 1238250"/>
              <a:gd name="connsiteX29" fmla="*/ 2266950 w 2297563"/>
              <a:gd name="connsiteY29" fmla="*/ 1219200 h 1238250"/>
              <a:gd name="connsiteX30" fmla="*/ 2209800 w 2297563"/>
              <a:gd name="connsiteY30" fmla="*/ 1181100 h 1238250"/>
              <a:gd name="connsiteX31" fmla="*/ 2181225 w 2297563"/>
              <a:gd name="connsiteY31" fmla="*/ 1162050 h 1238250"/>
              <a:gd name="connsiteX32" fmla="*/ 2152650 w 2297563"/>
              <a:gd name="connsiteY32" fmla="*/ 1152525 h 1238250"/>
              <a:gd name="connsiteX33" fmla="*/ 2095500 w 2297563"/>
              <a:gd name="connsiteY33" fmla="*/ 1114425 h 1238250"/>
              <a:gd name="connsiteX34" fmla="*/ 2028825 w 2297563"/>
              <a:gd name="connsiteY34" fmla="*/ 1085850 h 1238250"/>
              <a:gd name="connsiteX35" fmla="*/ 1990725 w 2297563"/>
              <a:gd name="connsiteY35" fmla="*/ 1057275 h 1238250"/>
              <a:gd name="connsiteX36" fmla="*/ 1952625 w 2297563"/>
              <a:gd name="connsiteY36" fmla="*/ 1038225 h 1238250"/>
              <a:gd name="connsiteX37" fmla="*/ 1924050 w 2297563"/>
              <a:gd name="connsiteY37" fmla="*/ 1019175 h 1238250"/>
              <a:gd name="connsiteX38" fmla="*/ 1885950 w 2297563"/>
              <a:gd name="connsiteY38" fmla="*/ 990600 h 1238250"/>
              <a:gd name="connsiteX39" fmla="*/ 1819275 w 2297563"/>
              <a:gd name="connsiteY39" fmla="*/ 962025 h 1238250"/>
              <a:gd name="connsiteX40" fmla="*/ 1752600 w 2297563"/>
              <a:gd name="connsiteY40" fmla="*/ 914400 h 1238250"/>
              <a:gd name="connsiteX41" fmla="*/ 1724025 w 2297563"/>
              <a:gd name="connsiteY41" fmla="*/ 904875 h 1238250"/>
              <a:gd name="connsiteX42" fmla="*/ 1666875 w 2297563"/>
              <a:gd name="connsiteY42" fmla="*/ 866775 h 1238250"/>
              <a:gd name="connsiteX43" fmla="*/ 1609725 w 2297563"/>
              <a:gd name="connsiteY43" fmla="*/ 847725 h 1238250"/>
              <a:gd name="connsiteX44" fmla="*/ 1543050 w 2297563"/>
              <a:gd name="connsiteY44" fmla="*/ 809625 h 1238250"/>
              <a:gd name="connsiteX45" fmla="*/ 1514475 w 2297563"/>
              <a:gd name="connsiteY45" fmla="*/ 790575 h 1238250"/>
              <a:gd name="connsiteX46" fmla="*/ 1476375 w 2297563"/>
              <a:gd name="connsiteY46" fmla="*/ 771525 h 1238250"/>
              <a:gd name="connsiteX47" fmla="*/ 1447800 w 2297563"/>
              <a:gd name="connsiteY47" fmla="*/ 752475 h 1238250"/>
              <a:gd name="connsiteX48" fmla="*/ 1419225 w 2297563"/>
              <a:gd name="connsiteY48" fmla="*/ 742950 h 1238250"/>
              <a:gd name="connsiteX49" fmla="*/ 1352550 w 2297563"/>
              <a:gd name="connsiteY49" fmla="*/ 695325 h 1238250"/>
              <a:gd name="connsiteX50" fmla="*/ 1323975 w 2297563"/>
              <a:gd name="connsiteY50" fmla="*/ 685800 h 1238250"/>
              <a:gd name="connsiteX51" fmla="*/ 1266825 w 2297563"/>
              <a:gd name="connsiteY51" fmla="*/ 647700 h 1238250"/>
              <a:gd name="connsiteX52" fmla="*/ 1228725 w 2297563"/>
              <a:gd name="connsiteY52" fmla="*/ 628650 h 1238250"/>
              <a:gd name="connsiteX53" fmla="*/ 1171575 w 2297563"/>
              <a:gd name="connsiteY53" fmla="*/ 590550 h 1238250"/>
              <a:gd name="connsiteX54" fmla="*/ 1143000 w 2297563"/>
              <a:gd name="connsiteY54" fmla="*/ 571500 h 1238250"/>
              <a:gd name="connsiteX55" fmla="*/ 1114425 w 2297563"/>
              <a:gd name="connsiteY55" fmla="*/ 561975 h 1238250"/>
              <a:gd name="connsiteX56" fmla="*/ 1085850 w 2297563"/>
              <a:gd name="connsiteY56" fmla="*/ 542925 h 1238250"/>
              <a:gd name="connsiteX57" fmla="*/ 1047750 w 2297563"/>
              <a:gd name="connsiteY57" fmla="*/ 523875 h 1238250"/>
              <a:gd name="connsiteX58" fmla="*/ 990600 w 2297563"/>
              <a:gd name="connsiteY58" fmla="*/ 485775 h 1238250"/>
              <a:gd name="connsiteX59" fmla="*/ 933450 w 2297563"/>
              <a:gd name="connsiteY59" fmla="*/ 457200 h 1238250"/>
              <a:gd name="connsiteX60" fmla="*/ 895350 w 2297563"/>
              <a:gd name="connsiteY60" fmla="*/ 438150 h 1238250"/>
              <a:gd name="connsiteX61" fmla="*/ 866775 w 2297563"/>
              <a:gd name="connsiteY61" fmla="*/ 419100 h 1238250"/>
              <a:gd name="connsiteX62" fmla="*/ 790575 w 2297563"/>
              <a:gd name="connsiteY62" fmla="*/ 381000 h 1238250"/>
              <a:gd name="connsiteX63" fmla="*/ 762000 w 2297563"/>
              <a:gd name="connsiteY63" fmla="*/ 361950 h 1238250"/>
              <a:gd name="connsiteX64" fmla="*/ 723900 w 2297563"/>
              <a:gd name="connsiteY64" fmla="*/ 333375 h 1238250"/>
              <a:gd name="connsiteX65" fmla="*/ 695325 w 2297563"/>
              <a:gd name="connsiteY65" fmla="*/ 323850 h 1238250"/>
              <a:gd name="connsiteX66" fmla="*/ 666750 w 2297563"/>
              <a:gd name="connsiteY66" fmla="*/ 304800 h 1238250"/>
              <a:gd name="connsiteX67" fmla="*/ 638175 w 2297563"/>
              <a:gd name="connsiteY67" fmla="*/ 295275 h 1238250"/>
              <a:gd name="connsiteX68" fmla="*/ 581025 w 2297563"/>
              <a:gd name="connsiteY68" fmla="*/ 257175 h 1238250"/>
              <a:gd name="connsiteX69" fmla="*/ 514350 w 2297563"/>
              <a:gd name="connsiteY69" fmla="*/ 228600 h 1238250"/>
              <a:gd name="connsiteX70" fmla="*/ 485775 w 2297563"/>
              <a:gd name="connsiteY70" fmla="*/ 209550 h 1238250"/>
              <a:gd name="connsiteX71" fmla="*/ 428625 w 2297563"/>
              <a:gd name="connsiteY71" fmla="*/ 190500 h 1238250"/>
              <a:gd name="connsiteX72" fmla="*/ 371475 w 2297563"/>
              <a:gd name="connsiteY72" fmla="*/ 152400 h 1238250"/>
              <a:gd name="connsiteX73" fmla="*/ 257175 w 2297563"/>
              <a:gd name="connsiteY73" fmla="*/ 114300 h 1238250"/>
              <a:gd name="connsiteX74" fmla="*/ 228600 w 2297563"/>
              <a:gd name="connsiteY74" fmla="*/ 104775 h 1238250"/>
              <a:gd name="connsiteX75" fmla="*/ 171450 w 2297563"/>
              <a:gd name="connsiteY75" fmla="*/ 76200 h 1238250"/>
              <a:gd name="connsiteX76" fmla="*/ 142875 w 2297563"/>
              <a:gd name="connsiteY76" fmla="*/ 57150 h 1238250"/>
              <a:gd name="connsiteX77" fmla="*/ 85725 w 2297563"/>
              <a:gd name="connsiteY77" fmla="*/ 38100 h 1238250"/>
              <a:gd name="connsiteX78" fmla="*/ 57150 w 2297563"/>
              <a:gd name="connsiteY78" fmla="*/ 28575 h 1238250"/>
              <a:gd name="connsiteX79" fmla="*/ 0 w 2297563"/>
              <a:gd name="connsiteY79" fmla="*/ 0 h 1238250"/>
              <a:gd name="connsiteX80" fmla="*/ 19050 w 2297563"/>
              <a:gd name="connsiteY80" fmla="*/ 76200 h 1238250"/>
              <a:gd name="connsiteX81" fmla="*/ 38100 w 2297563"/>
              <a:gd name="connsiteY81" fmla="*/ 104775 h 1238250"/>
              <a:gd name="connsiteX82" fmla="*/ 9525 w 2297563"/>
              <a:gd name="connsiteY82" fmla="*/ 104775 h 1238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2297563" h="1238250">
                <a:moveTo>
                  <a:pt x="9525" y="104775"/>
                </a:moveTo>
                <a:cubicBezTo>
                  <a:pt x="9525" y="112712"/>
                  <a:pt x="30439" y="135546"/>
                  <a:pt x="38100" y="152400"/>
                </a:cubicBezTo>
                <a:cubicBezTo>
                  <a:pt x="46409" y="170681"/>
                  <a:pt x="50800" y="190500"/>
                  <a:pt x="57150" y="209550"/>
                </a:cubicBezTo>
                <a:lnTo>
                  <a:pt x="76200" y="266700"/>
                </a:lnTo>
                <a:cubicBezTo>
                  <a:pt x="79375" y="276225"/>
                  <a:pt x="83290" y="285535"/>
                  <a:pt x="85725" y="295275"/>
                </a:cubicBezTo>
                <a:cubicBezTo>
                  <a:pt x="92075" y="320675"/>
                  <a:pt x="96496" y="346637"/>
                  <a:pt x="104775" y="371475"/>
                </a:cubicBezTo>
                <a:cubicBezTo>
                  <a:pt x="107950" y="381000"/>
                  <a:pt x="111542" y="390396"/>
                  <a:pt x="114300" y="400050"/>
                </a:cubicBezTo>
                <a:cubicBezTo>
                  <a:pt x="117896" y="412637"/>
                  <a:pt x="120063" y="425611"/>
                  <a:pt x="123825" y="438150"/>
                </a:cubicBezTo>
                <a:cubicBezTo>
                  <a:pt x="152732" y="534507"/>
                  <a:pt x="130100" y="459141"/>
                  <a:pt x="161925" y="533400"/>
                </a:cubicBezTo>
                <a:cubicBezTo>
                  <a:pt x="165880" y="542628"/>
                  <a:pt x="166960" y="552995"/>
                  <a:pt x="171450" y="561975"/>
                </a:cubicBezTo>
                <a:cubicBezTo>
                  <a:pt x="176570" y="572214"/>
                  <a:pt x="185380" y="580311"/>
                  <a:pt x="190500" y="590550"/>
                </a:cubicBezTo>
                <a:cubicBezTo>
                  <a:pt x="198503" y="606555"/>
                  <a:pt x="204972" y="641966"/>
                  <a:pt x="209550" y="657225"/>
                </a:cubicBezTo>
                <a:cubicBezTo>
                  <a:pt x="215320" y="676459"/>
                  <a:pt x="222250" y="695325"/>
                  <a:pt x="228600" y="714375"/>
                </a:cubicBezTo>
                <a:lnTo>
                  <a:pt x="247650" y="771525"/>
                </a:lnTo>
                <a:cubicBezTo>
                  <a:pt x="250825" y="781050"/>
                  <a:pt x="254740" y="790360"/>
                  <a:pt x="257175" y="800100"/>
                </a:cubicBezTo>
                <a:cubicBezTo>
                  <a:pt x="260350" y="812800"/>
                  <a:pt x="262938" y="825661"/>
                  <a:pt x="266700" y="838200"/>
                </a:cubicBezTo>
                <a:lnTo>
                  <a:pt x="295275" y="923925"/>
                </a:lnTo>
                <a:lnTo>
                  <a:pt x="314325" y="981075"/>
                </a:lnTo>
                <a:cubicBezTo>
                  <a:pt x="317500" y="990600"/>
                  <a:pt x="321415" y="999910"/>
                  <a:pt x="323850" y="1009650"/>
                </a:cubicBezTo>
                <a:cubicBezTo>
                  <a:pt x="327025" y="1022350"/>
                  <a:pt x="329613" y="1035211"/>
                  <a:pt x="333375" y="1047750"/>
                </a:cubicBezTo>
                <a:lnTo>
                  <a:pt x="361950" y="1133475"/>
                </a:lnTo>
                <a:lnTo>
                  <a:pt x="371475" y="1162050"/>
                </a:lnTo>
                <a:cubicBezTo>
                  <a:pt x="374650" y="1171575"/>
                  <a:pt x="370972" y="1190124"/>
                  <a:pt x="381000" y="1190625"/>
                </a:cubicBezTo>
                <a:lnTo>
                  <a:pt x="571500" y="1200150"/>
                </a:lnTo>
                <a:cubicBezTo>
                  <a:pt x="600075" y="1203325"/>
                  <a:pt x="628726" y="1205875"/>
                  <a:pt x="657225" y="1209675"/>
                </a:cubicBezTo>
                <a:cubicBezTo>
                  <a:pt x="676368" y="1212227"/>
                  <a:pt x="695232" y="1216648"/>
                  <a:pt x="714375" y="1219200"/>
                </a:cubicBezTo>
                <a:cubicBezTo>
                  <a:pt x="742874" y="1223000"/>
                  <a:pt x="771525" y="1225550"/>
                  <a:pt x="800100" y="1228725"/>
                </a:cubicBezTo>
                <a:cubicBezTo>
                  <a:pt x="809625" y="1231900"/>
                  <a:pt x="818635" y="1238250"/>
                  <a:pt x="828675" y="1238250"/>
                </a:cubicBezTo>
                <a:lnTo>
                  <a:pt x="2295525" y="1228725"/>
                </a:lnTo>
                <a:cubicBezTo>
                  <a:pt x="2305564" y="1228592"/>
                  <a:pt x="2275727" y="1224076"/>
                  <a:pt x="2266950" y="1219200"/>
                </a:cubicBezTo>
                <a:cubicBezTo>
                  <a:pt x="2246936" y="1208081"/>
                  <a:pt x="2228850" y="1193800"/>
                  <a:pt x="2209800" y="1181100"/>
                </a:cubicBezTo>
                <a:cubicBezTo>
                  <a:pt x="2200275" y="1174750"/>
                  <a:pt x="2192085" y="1165670"/>
                  <a:pt x="2181225" y="1162050"/>
                </a:cubicBezTo>
                <a:cubicBezTo>
                  <a:pt x="2171700" y="1158875"/>
                  <a:pt x="2161427" y="1157401"/>
                  <a:pt x="2152650" y="1152525"/>
                </a:cubicBezTo>
                <a:cubicBezTo>
                  <a:pt x="2132636" y="1141406"/>
                  <a:pt x="2117220" y="1121665"/>
                  <a:pt x="2095500" y="1114425"/>
                </a:cubicBezTo>
                <a:cubicBezTo>
                  <a:pt x="2067722" y="1105166"/>
                  <a:pt x="2055728" y="1102664"/>
                  <a:pt x="2028825" y="1085850"/>
                </a:cubicBezTo>
                <a:cubicBezTo>
                  <a:pt x="2015363" y="1077436"/>
                  <a:pt x="2004187" y="1065689"/>
                  <a:pt x="1990725" y="1057275"/>
                </a:cubicBezTo>
                <a:cubicBezTo>
                  <a:pt x="1978684" y="1049750"/>
                  <a:pt x="1964953" y="1045270"/>
                  <a:pt x="1952625" y="1038225"/>
                </a:cubicBezTo>
                <a:cubicBezTo>
                  <a:pt x="1942686" y="1032545"/>
                  <a:pt x="1933365" y="1025829"/>
                  <a:pt x="1924050" y="1019175"/>
                </a:cubicBezTo>
                <a:cubicBezTo>
                  <a:pt x="1911132" y="1009948"/>
                  <a:pt x="1899733" y="998476"/>
                  <a:pt x="1885950" y="990600"/>
                </a:cubicBezTo>
                <a:cubicBezTo>
                  <a:pt x="1734715" y="904180"/>
                  <a:pt x="2020773" y="1087961"/>
                  <a:pt x="1819275" y="962025"/>
                </a:cubicBezTo>
                <a:cubicBezTo>
                  <a:pt x="1802017" y="951239"/>
                  <a:pt x="1772750" y="924475"/>
                  <a:pt x="1752600" y="914400"/>
                </a:cubicBezTo>
                <a:cubicBezTo>
                  <a:pt x="1743620" y="909910"/>
                  <a:pt x="1732802" y="909751"/>
                  <a:pt x="1724025" y="904875"/>
                </a:cubicBezTo>
                <a:cubicBezTo>
                  <a:pt x="1704011" y="893756"/>
                  <a:pt x="1688595" y="874015"/>
                  <a:pt x="1666875" y="866775"/>
                </a:cubicBezTo>
                <a:cubicBezTo>
                  <a:pt x="1647825" y="860425"/>
                  <a:pt x="1626433" y="858864"/>
                  <a:pt x="1609725" y="847725"/>
                </a:cubicBezTo>
                <a:cubicBezTo>
                  <a:pt x="1540107" y="801313"/>
                  <a:pt x="1627643" y="857964"/>
                  <a:pt x="1543050" y="809625"/>
                </a:cubicBezTo>
                <a:cubicBezTo>
                  <a:pt x="1533111" y="803945"/>
                  <a:pt x="1524414" y="796255"/>
                  <a:pt x="1514475" y="790575"/>
                </a:cubicBezTo>
                <a:cubicBezTo>
                  <a:pt x="1502147" y="783530"/>
                  <a:pt x="1488703" y="778570"/>
                  <a:pt x="1476375" y="771525"/>
                </a:cubicBezTo>
                <a:cubicBezTo>
                  <a:pt x="1466436" y="765845"/>
                  <a:pt x="1458039" y="757595"/>
                  <a:pt x="1447800" y="752475"/>
                </a:cubicBezTo>
                <a:cubicBezTo>
                  <a:pt x="1438820" y="747985"/>
                  <a:pt x="1428750" y="746125"/>
                  <a:pt x="1419225" y="742950"/>
                </a:cubicBezTo>
                <a:cubicBezTo>
                  <a:pt x="1410596" y="736478"/>
                  <a:pt x="1366478" y="702289"/>
                  <a:pt x="1352550" y="695325"/>
                </a:cubicBezTo>
                <a:cubicBezTo>
                  <a:pt x="1343570" y="690835"/>
                  <a:pt x="1332752" y="690676"/>
                  <a:pt x="1323975" y="685800"/>
                </a:cubicBezTo>
                <a:cubicBezTo>
                  <a:pt x="1303961" y="674681"/>
                  <a:pt x="1287303" y="657939"/>
                  <a:pt x="1266825" y="647700"/>
                </a:cubicBezTo>
                <a:cubicBezTo>
                  <a:pt x="1254125" y="641350"/>
                  <a:pt x="1240901" y="635955"/>
                  <a:pt x="1228725" y="628650"/>
                </a:cubicBezTo>
                <a:cubicBezTo>
                  <a:pt x="1209092" y="616870"/>
                  <a:pt x="1190625" y="603250"/>
                  <a:pt x="1171575" y="590550"/>
                </a:cubicBezTo>
                <a:cubicBezTo>
                  <a:pt x="1162050" y="584200"/>
                  <a:pt x="1153860" y="575120"/>
                  <a:pt x="1143000" y="571500"/>
                </a:cubicBezTo>
                <a:cubicBezTo>
                  <a:pt x="1133475" y="568325"/>
                  <a:pt x="1123405" y="566465"/>
                  <a:pt x="1114425" y="561975"/>
                </a:cubicBezTo>
                <a:cubicBezTo>
                  <a:pt x="1104186" y="556855"/>
                  <a:pt x="1095789" y="548605"/>
                  <a:pt x="1085850" y="542925"/>
                </a:cubicBezTo>
                <a:cubicBezTo>
                  <a:pt x="1073522" y="535880"/>
                  <a:pt x="1059926" y="531180"/>
                  <a:pt x="1047750" y="523875"/>
                </a:cubicBezTo>
                <a:cubicBezTo>
                  <a:pt x="1028117" y="512095"/>
                  <a:pt x="1012320" y="493015"/>
                  <a:pt x="990600" y="485775"/>
                </a:cubicBezTo>
                <a:cubicBezTo>
                  <a:pt x="938209" y="468311"/>
                  <a:pt x="985151" y="486743"/>
                  <a:pt x="933450" y="457200"/>
                </a:cubicBezTo>
                <a:cubicBezTo>
                  <a:pt x="921122" y="450155"/>
                  <a:pt x="907678" y="445195"/>
                  <a:pt x="895350" y="438150"/>
                </a:cubicBezTo>
                <a:cubicBezTo>
                  <a:pt x="885411" y="432470"/>
                  <a:pt x="876825" y="424582"/>
                  <a:pt x="866775" y="419100"/>
                </a:cubicBezTo>
                <a:cubicBezTo>
                  <a:pt x="841844" y="405502"/>
                  <a:pt x="814204" y="396752"/>
                  <a:pt x="790575" y="381000"/>
                </a:cubicBezTo>
                <a:cubicBezTo>
                  <a:pt x="781050" y="374650"/>
                  <a:pt x="771315" y="368604"/>
                  <a:pt x="762000" y="361950"/>
                </a:cubicBezTo>
                <a:cubicBezTo>
                  <a:pt x="749082" y="352723"/>
                  <a:pt x="737683" y="341251"/>
                  <a:pt x="723900" y="333375"/>
                </a:cubicBezTo>
                <a:cubicBezTo>
                  <a:pt x="715183" y="328394"/>
                  <a:pt x="704305" y="328340"/>
                  <a:pt x="695325" y="323850"/>
                </a:cubicBezTo>
                <a:cubicBezTo>
                  <a:pt x="685086" y="318730"/>
                  <a:pt x="676989" y="309920"/>
                  <a:pt x="666750" y="304800"/>
                </a:cubicBezTo>
                <a:cubicBezTo>
                  <a:pt x="657770" y="300310"/>
                  <a:pt x="646952" y="300151"/>
                  <a:pt x="638175" y="295275"/>
                </a:cubicBezTo>
                <a:cubicBezTo>
                  <a:pt x="618161" y="284156"/>
                  <a:pt x="602745" y="264415"/>
                  <a:pt x="581025" y="257175"/>
                </a:cubicBezTo>
                <a:cubicBezTo>
                  <a:pt x="548967" y="246489"/>
                  <a:pt x="547306" y="247432"/>
                  <a:pt x="514350" y="228600"/>
                </a:cubicBezTo>
                <a:cubicBezTo>
                  <a:pt x="504411" y="222920"/>
                  <a:pt x="496236" y="214199"/>
                  <a:pt x="485775" y="209550"/>
                </a:cubicBezTo>
                <a:cubicBezTo>
                  <a:pt x="467425" y="201395"/>
                  <a:pt x="445333" y="201639"/>
                  <a:pt x="428625" y="190500"/>
                </a:cubicBezTo>
                <a:cubicBezTo>
                  <a:pt x="409575" y="177800"/>
                  <a:pt x="393195" y="159640"/>
                  <a:pt x="371475" y="152400"/>
                </a:cubicBezTo>
                <a:lnTo>
                  <a:pt x="257175" y="114300"/>
                </a:lnTo>
                <a:cubicBezTo>
                  <a:pt x="247650" y="111125"/>
                  <a:pt x="236954" y="110344"/>
                  <a:pt x="228600" y="104775"/>
                </a:cubicBezTo>
                <a:cubicBezTo>
                  <a:pt x="146708" y="50180"/>
                  <a:pt x="250320" y="115635"/>
                  <a:pt x="171450" y="76200"/>
                </a:cubicBezTo>
                <a:cubicBezTo>
                  <a:pt x="161211" y="71080"/>
                  <a:pt x="153336" y="61799"/>
                  <a:pt x="142875" y="57150"/>
                </a:cubicBezTo>
                <a:cubicBezTo>
                  <a:pt x="124525" y="48995"/>
                  <a:pt x="104775" y="44450"/>
                  <a:pt x="85725" y="38100"/>
                </a:cubicBezTo>
                <a:cubicBezTo>
                  <a:pt x="76200" y="34925"/>
                  <a:pt x="65504" y="34144"/>
                  <a:pt x="57150" y="28575"/>
                </a:cubicBezTo>
                <a:cubicBezTo>
                  <a:pt x="20221" y="3956"/>
                  <a:pt x="39435" y="13145"/>
                  <a:pt x="0" y="0"/>
                </a:cubicBezTo>
                <a:cubicBezTo>
                  <a:pt x="3623" y="18114"/>
                  <a:pt x="9287" y="56674"/>
                  <a:pt x="19050" y="76200"/>
                </a:cubicBezTo>
                <a:cubicBezTo>
                  <a:pt x="24170" y="86439"/>
                  <a:pt x="32980" y="94536"/>
                  <a:pt x="38100" y="104775"/>
                </a:cubicBezTo>
                <a:cubicBezTo>
                  <a:pt x="42590" y="113755"/>
                  <a:pt x="9525" y="96838"/>
                  <a:pt x="9525" y="10477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3" name="Skupina 22"/>
          <p:cNvGrpSpPr/>
          <p:nvPr/>
        </p:nvGrpSpPr>
        <p:grpSpPr>
          <a:xfrm>
            <a:off x="3571875" y="2636912"/>
            <a:ext cx="866775" cy="221323"/>
            <a:chOff x="174699" y="3461292"/>
            <a:chExt cx="866775" cy="221323"/>
          </a:xfrm>
        </p:grpSpPr>
        <p:sp>
          <p:nvSpPr>
            <p:cNvPr id="9" name="Volný tvar 8"/>
            <p:cNvSpPr/>
            <p:nvPr/>
          </p:nvSpPr>
          <p:spPr>
            <a:xfrm>
              <a:off x="460449" y="3533775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Volný tvar 9"/>
            <p:cNvSpPr/>
            <p:nvPr/>
          </p:nvSpPr>
          <p:spPr>
            <a:xfrm>
              <a:off x="174699" y="3461292"/>
              <a:ext cx="142875" cy="221323"/>
            </a:xfrm>
            <a:custGeom>
              <a:avLst/>
              <a:gdLst>
                <a:gd name="connsiteX0" fmla="*/ 19050 w 142875"/>
                <a:gd name="connsiteY0" fmla="*/ 49268 h 221323"/>
                <a:gd name="connsiteX1" fmla="*/ 95250 w 142875"/>
                <a:gd name="connsiteY1" fmla="*/ 11168 h 221323"/>
                <a:gd name="connsiteX2" fmla="*/ 104775 w 142875"/>
                <a:gd name="connsiteY2" fmla="*/ 49268 h 221323"/>
                <a:gd name="connsiteX3" fmla="*/ 95250 w 142875"/>
                <a:gd name="connsiteY3" fmla="*/ 96893 h 221323"/>
                <a:gd name="connsiteX4" fmla="*/ 142875 w 142875"/>
                <a:gd name="connsiteY4" fmla="*/ 144518 h 221323"/>
                <a:gd name="connsiteX5" fmla="*/ 133350 w 142875"/>
                <a:gd name="connsiteY5" fmla="*/ 201668 h 221323"/>
                <a:gd name="connsiteX6" fmla="*/ 38100 w 142875"/>
                <a:gd name="connsiteY6" fmla="*/ 211193 h 221323"/>
                <a:gd name="connsiteX7" fmla="*/ 0 w 142875"/>
                <a:gd name="connsiteY7" fmla="*/ 182618 h 221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2875" h="221323">
                  <a:moveTo>
                    <a:pt x="19050" y="49268"/>
                  </a:moveTo>
                  <a:cubicBezTo>
                    <a:pt x="28340" y="39978"/>
                    <a:pt x="65695" y="-25775"/>
                    <a:pt x="95250" y="11168"/>
                  </a:cubicBezTo>
                  <a:cubicBezTo>
                    <a:pt x="103428" y="21390"/>
                    <a:pt x="101600" y="36568"/>
                    <a:pt x="104775" y="49268"/>
                  </a:cubicBezTo>
                  <a:cubicBezTo>
                    <a:pt x="101600" y="65143"/>
                    <a:pt x="93242" y="80829"/>
                    <a:pt x="95250" y="96893"/>
                  </a:cubicBezTo>
                  <a:cubicBezTo>
                    <a:pt x="98136" y="119984"/>
                    <a:pt x="127289" y="134127"/>
                    <a:pt x="142875" y="144518"/>
                  </a:cubicBezTo>
                  <a:cubicBezTo>
                    <a:pt x="139700" y="163568"/>
                    <a:pt x="141987" y="184394"/>
                    <a:pt x="133350" y="201668"/>
                  </a:cubicBezTo>
                  <a:cubicBezTo>
                    <a:pt x="115498" y="237372"/>
                    <a:pt x="58443" y="214099"/>
                    <a:pt x="38100" y="211193"/>
                  </a:cubicBezTo>
                  <a:cubicBezTo>
                    <a:pt x="2790" y="199423"/>
                    <a:pt x="14015" y="210648"/>
                    <a:pt x="0" y="182618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6" name="Volný tvar 15"/>
          <p:cNvSpPr/>
          <p:nvPr/>
        </p:nvSpPr>
        <p:spPr>
          <a:xfrm>
            <a:off x="3539523" y="3193917"/>
            <a:ext cx="112479" cy="250442"/>
          </a:xfrm>
          <a:custGeom>
            <a:avLst/>
            <a:gdLst>
              <a:gd name="connsiteX0" fmla="*/ 70916 w 112479"/>
              <a:gd name="connsiteY0" fmla="*/ 1060 h 250442"/>
              <a:gd name="connsiteX1" fmla="*/ 15497 w 112479"/>
              <a:gd name="connsiteY1" fmla="*/ 70333 h 250442"/>
              <a:gd name="connsiteX2" fmla="*/ 15497 w 112479"/>
              <a:gd name="connsiteY2" fmla="*/ 222733 h 250442"/>
              <a:gd name="connsiteX3" fmla="*/ 57061 w 112479"/>
              <a:gd name="connsiteY3" fmla="*/ 250442 h 250442"/>
              <a:gd name="connsiteX4" fmla="*/ 84770 w 112479"/>
              <a:gd name="connsiteY4" fmla="*/ 208878 h 250442"/>
              <a:gd name="connsiteX5" fmla="*/ 112479 w 112479"/>
              <a:gd name="connsiteY5" fmla="*/ 125751 h 250442"/>
              <a:gd name="connsiteX6" fmla="*/ 70916 w 112479"/>
              <a:gd name="connsiteY6" fmla="*/ 1060 h 250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479" h="250442">
                <a:moveTo>
                  <a:pt x="70916" y="1060"/>
                </a:moveTo>
                <a:cubicBezTo>
                  <a:pt x="54752" y="-8176"/>
                  <a:pt x="31170" y="45257"/>
                  <a:pt x="15497" y="70333"/>
                </a:cubicBezTo>
                <a:cubicBezTo>
                  <a:pt x="-10640" y="112151"/>
                  <a:pt x="1129" y="186812"/>
                  <a:pt x="15497" y="222733"/>
                </a:cubicBezTo>
                <a:cubicBezTo>
                  <a:pt x="21681" y="238193"/>
                  <a:pt x="43206" y="241206"/>
                  <a:pt x="57061" y="250442"/>
                </a:cubicBezTo>
                <a:cubicBezTo>
                  <a:pt x="66297" y="236587"/>
                  <a:pt x="78007" y="224094"/>
                  <a:pt x="84770" y="208878"/>
                </a:cubicBezTo>
                <a:cubicBezTo>
                  <a:pt x="96632" y="182188"/>
                  <a:pt x="112479" y="125751"/>
                  <a:pt x="112479" y="125751"/>
                </a:cubicBezTo>
                <a:cubicBezTo>
                  <a:pt x="97479" y="5750"/>
                  <a:pt x="87080" y="10296"/>
                  <a:pt x="70916" y="106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Volný tvar 16"/>
          <p:cNvSpPr/>
          <p:nvPr/>
        </p:nvSpPr>
        <p:spPr>
          <a:xfrm>
            <a:off x="3715097" y="3205898"/>
            <a:ext cx="79292" cy="79727"/>
          </a:xfrm>
          <a:custGeom>
            <a:avLst/>
            <a:gdLst>
              <a:gd name="connsiteX0" fmla="*/ 20032 w 79292"/>
              <a:gd name="connsiteY0" fmla="*/ 2934 h 79727"/>
              <a:gd name="connsiteX1" fmla="*/ 6178 w 79292"/>
              <a:gd name="connsiteY1" fmla="*/ 72206 h 79727"/>
              <a:gd name="connsiteX2" fmla="*/ 75451 w 79292"/>
              <a:gd name="connsiteY2" fmla="*/ 58352 h 79727"/>
              <a:gd name="connsiteX3" fmla="*/ 61596 w 79292"/>
              <a:gd name="connsiteY3" fmla="*/ 16788 h 79727"/>
              <a:gd name="connsiteX4" fmla="*/ 20032 w 79292"/>
              <a:gd name="connsiteY4" fmla="*/ 2934 h 79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292" h="79727">
                <a:moveTo>
                  <a:pt x="20032" y="2934"/>
                </a:moveTo>
                <a:cubicBezTo>
                  <a:pt x="10796" y="12170"/>
                  <a:pt x="-10473" y="55555"/>
                  <a:pt x="6178" y="72206"/>
                </a:cubicBezTo>
                <a:cubicBezTo>
                  <a:pt x="22829" y="88857"/>
                  <a:pt x="58800" y="75003"/>
                  <a:pt x="75451" y="58352"/>
                </a:cubicBezTo>
                <a:cubicBezTo>
                  <a:pt x="85778" y="48025"/>
                  <a:pt x="73279" y="25550"/>
                  <a:pt x="61596" y="16788"/>
                </a:cubicBezTo>
                <a:cubicBezTo>
                  <a:pt x="50512" y="8475"/>
                  <a:pt x="29268" y="-6302"/>
                  <a:pt x="20032" y="2934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Volný tvar 19"/>
          <p:cNvSpPr/>
          <p:nvPr/>
        </p:nvSpPr>
        <p:spPr>
          <a:xfrm rot="17159055">
            <a:off x="3666146" y="3375010"/>
            <a:ext cx="304800" cy="142875"/>
          </a:xfrm>
          <a:custGeom>
            <a:avLst/>
            <a:gdLst>
              <a:gd name="connsiteX0" fmla="*/ 0 w 304800"/>
              <a:gd name="connsiteY0" fmla="*/ 0 h 142875"/>
              <a:gd name="connsiteX1" fmla="*/ 142875 w 304800"/>
              <a:gd name="connsiteY1" fmla="*/ 19050 h 142875"/>
              <a:gd name="connsiteX2" fmla="*/ 171450 w 304800"/>
              <a:gd name="connsiteY2" fmla="*/ 28575 h 142875"/>
              <a:gd name="connsiteX3" fmla="*/ 257175 w 304800"/>
              <a:gd name="connsiteY3" fmla="*/ 76200 h 142875"/>
              <a:gd name="connsiteX4" fmla="*/ 304800 w 304800"/>
              <a:gd name="connsiteY4" fmla="*/ 142875 h 142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142875">
                <a:moveTo>
                  <a:pt x="0" y="0"/>
                </a:moveTo>
                <a:cubicBezTo>
                  <a:pt x="82391" y="7490"/>
                  <a:pt x="83975" y="2222"/>
                  <a:pt x="142875" y="19050"/>
                </a:cubicBezTo>
                <a:cubicBezTo>
                  <a:pt x="152529" y="21808"/>
                  <a:pt x="162673" y="23699"/>
                  <a:pt x="171450" y="28575"/>
                </a:cubicBezTo>
                <a:cubicBezTo>
                  <a:pt x="269706" y="83162"/>
                  <a:pt x="192517" y="54647"/>
                  <a:pt x="257175" y="76200"/>
                </a:cubicBezTo>
                <a:cubicBezTo>
                  <a:pt x="297766" y="137086"/>
                  <a:pt x="279086" y="117161"/>
                  <a:pt x="304800" y="14287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olný tvar 20"/>
          <p:cNvSpPr/>
          <p:nvPr/>
        </p:nvSpPr>
        <p:spPr>
          <a:xfrm rot="10800000">
            <a:off x="127054" y="3493292"/>
            <a:ext cx="552450" cy="19449"/>
          </a:xfrm>
          <a:custGeom>
            <a:avLst/>
            <a:gdLst>
              <a:gd name="connsiteX0" fmla="*/ 0 w 552450"/>
              <a:gd name="connsiteY0" fmla="*/ 19449 h 19449"/>
              <a:gd name="connsiteX1" fmla="*/ 409575 w 552450"/>
              <a:gd name="connsiteY1" fmla="*/ 399 h 19449"/>
              <a:gd name="connsiteX2" fmla="*/ 552450 w 552450"/>
              <a:gd name="connsiteY2" fmla="*/ 399 h 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2450" h="19449">
                <a:moveTo>
                  <a:pt x="0" y="19449"/>
                </a:moveTo>
                <a:cubicBezTo>
                  <a:pt x="163887" y="-13328"/>
                  <a:pt x="46989" y="7240"/>
                  <a:pt x="409575" y="399"/>
                </a:cubicBezTo>
                <a:cubicBezTo>
                  <a:pt x="457192" y="-499"/>
                  <a:pt x="504825" y="399"/>
                  <a:pt x="552450" y="399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Volný tvar 21"/>
          <p:cNvSpPr/>
          <p:nvPr/>
        </p:nvSpPr>
        <p:spPr>
          <a:xfrm>
            <a:off x="360342" y="3427016"/>
            <a:ext cx="0" cy="161925"/>
          </a:xfrm>
          <a:custGeom>
            <a:avLst/>
            <a:gdLst>
              <a:gd name="connsiteX0" fmla="*/ 0 w 0"/>
              <a:gd name="connsiteY0" fmla="*/ 0 h 161925"/>
              <a:gd name="connsiteX1" fmla="*/ 0 w 0"/>
              <a:gd name="connsiteY1" fmla="*/ 161925 h 16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61925">
                <a:moveTo>
                  <a:pt x="0" y="0"/>
                </a:moveTo>
                <a:lnTo>
                  <a:pt x="0" y="161925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Volný tvar 23"/>
          <p:cNvSpPr/>
          <p:nvPr/>
        </p:nvSpPr>
        <p:spPr>
          <a:xfrm>
            <a:off x="139808" y="3205898"/>
            <a:ext cx="133350" cy="190780"/>
          </a:xfrm>
          <a:custGeom>
            <a:avLst/>
            <a:gdLst>
              <a:gd name="connsiteX0" fmla="*/ 0 w 133350"/>
              <a:gd name="connsiteY0" fmla="*/ 280 h 190780"/>
              <a:gd name="connsiteX1" fmla="*/ 47625 w 133350"/>
              <a:gd name="connsiteY1" fmla="*/ 47905 h 190780"/>
              <a:gd name="connsiteX2" fmla="*/ 66675 w 133350"/>
              <a:gd name="connsiteY2" fmla="*/ 76480 h 190780"/>
              <a:gd name="connsiteX3" fmla="*/ 95250 w 133350"/>
              <a:gd name="connsiteY3" fmla="*/ 57430 h 190780"/>
              <a:gd name="connsiteX4" fmla="*/ 114300 w 133350"/>
              <a:gd name="connsiteY4" fmla="*/ 28855 h 190780"/>
              <a:gd name="connsiteX5" fmla="*/ 133350 w 133350"/>
              <a:gd name="connsiteY5" fmla="*/ 28855 h 190780"/>
              <a:gd name="connsiteX6" fmla="*/ 95250 w 133350"/>
              <a:gd name="connsiteY6" fmla="*/ 86005 h 190780"/>
              <a:gd name="connsiteX7" fmla="*/ 57150 w 133350"/>
              <a:gd name="connsiteY7" fmla="*/ 143155 h 190780"/>
              <a:gd name="connsiteX8" fmla="*/ 38100 w 133350"/>
              <a:gd name="connsiteY8" fmla="*/ 171730 h 190780"/>
              <a:gd name="connsiteX9" fmla="*/ 28575 w 133350"/>
              <a:gd name="connsiteY9" fmla="*/ 190780 h 190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3350" h="190780">
                <a:moveTo>
                  <a:pt x="0" y="280"/>
                </a:moveTo>
                <a:cubicBezTo>
                  <a:pt x="15875" y="16155"/>
                  <a:pt x="32841" y="31009"/>
                  <a:pt x="47625" y="47905"/>
                </a:cubicBezTo>
                <a:cubicBezTo>
                  <a:pt x="55163" y="56520"/>
                  <a:pt x="55450" y="74235"/>
                  <a:pt x="66675" y="76480"/>
                </a:cubicBezTo>
                <a:cubicBezTo>
                  <a:pt x="77900" y="78725"/>
                  <a:pt x="85725" y="63780"/>
                  <a:pt x="95250" y="57430"/>
                </a:cubicBezTo>
                <a:cubicBezTo>
                  <a:pt x="101600" y="47905"/>
                  <a:pt x="109180" y="39094"/>
                  <a:pt x="114300" y="28855"/>
                </a:cubicBezTo>
                <a:cubicBezTo>
                  <a:pt x="129540" y="-1625"/>
                  <a:pt x="118110" y="-16865"/>
                  <a:pt x="133350" y="28855"/>
                </a:cubicBezTo>
                <a:cubicBezTo>
                  <a:pt x="69934" y="92271"/>
                  <a:pt x="129712" y="23974"/>
                  <a:pt x="95250" y="86005"/>
                </a:cubicBezTo>
                <a:cubicBezTo>
                  <a:pt x="84131" y="106019"/>
                  <a:pt x="69850" y="124105"/>
                  <a:pt x="57150" y="143155"/>
                </a:cubicBezTo>
                <a:cubicBezTo>
                  <a:pt x="50800" y="152680"/>
                  <a:pt x="43220" y="161491"/>
                  <a:pt x="38100" y="171730"/>
                </a:cubicBezTo>
                <a:lnTo>
                  <a:pt x="28575" y="19078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Volný tvar 29"/>
          <p:cNvSpPr/>
          <p:nvPr/>
        </p:nvSpPr>
        <p:spPr>
          <a:xfrm>
            <a:off x="533400" y="3581400"/>
            <a:ext cx="228600" cy="276225"/>
          </a:xfrm>
          <a:custGeom>
            <a:avLst/>
            <a:gdLst>
              <a:gd name="connsiteX0" fmla="*/ 19050 w 228600"/>
              <a:gd name="connsiteY0" fmla="*/ 276225 h 276225"/>
              <a:gd name="connsiteX1" fmla="*/ 9525 w 228600"/>
              <a:gd name="connsiteY1" fmla="*/ 180975 h 276225"/>
              <a:gd name="connsiteX2" fmla="*/ 0 w 228600"/>
              <a:gd name="connsiteY2" fmla="*/ 133350 h 276225"/>
              <a:gd name="connsiteX3" fmla="*/ 9525 w 228600"/>
              <a:gd name="connsiteY3" fmla="*/ 0 h 276225"/>
              <a:gd name="connsiteX4" fmla="*/ 123825 w 228600"/>
              <a:gd name="connsiteY4" fmla="*/ 9525 h 276225"/>
              <a:gd name="connsiteX5" fmla="*/ 133350 w 228600"/>
              <a:gd name="connsiteY5" fmla="*/ 85725 h 276225"/>
              <a:gd name="connsiteX6" fmla="*/ 47625 w 228600"/>
              <a:gd name="connsiteY6" fmla="*/ 133350 h 276225"/>
              <a:gd name="connsiteX7" fmla="*/ 95250 w 228600"/>
              <a:gd name="connsiteY7" fmla="*/ 180975 h 276225"/>
              <a:gd name="connsiteX8" fmla="*/ 152400 w 228600"/>
              <a:gd name="connsiteY8" fmla="*/ 200025 h 276225"/>
              <a:gd name="connsiteX9" fmla="*/ 228600 w 228600"/>
              <a:gd name="connsiteY9" fmla="*/ 247650 h 276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600" h="276225">
                <a:moveTo>
                  <a:pt x="19050" y="276225"/>
                </a:moveTo>
                <a:cubicBezTo>
                  <a:pt x="15875" y="244475"/>
                  <a:pt x="13742" y="212603"/>
                  <a:pt x="9525" y="180975"/>
                </a:cubicBezTo>
                <a:cubicBezTo>
                  <a:pt x="7385" y="164928"/>
                  <a:pt x="0" y="149539"/>
                  <a:pt x="0" y="133350"/>
                </a:cubicBezTo>
                <a:cubicBezTo>
                  <a:pt x="0" y="88787"/>
                  <a:pt x="6350" y="44450"/>
                  <a:pt x="9525" y="0"/>
                </a:cubicBezTo>
                <a:cubicBezTo>
                  <a:pt x="47625" y="3175"/>
                  <a:pt x="87064" y="-978"/>
                  <a:pt x="123825" y="9525"/>
                </a:cubicBezTo>
                <a:cubicBezTo>
                  <a:pt x="153843" y="18102"/>
                  <a:pt x="142309" y="74207"/>
                  <a:pt x="133350" y="85725"/>
                </a:cubicBezTo>
                <a:cubicBezTo>
                  <a:pt x="110424" y="115202"/>
                  <a:pt x="79249" y="122809"/>
                  <a:pt x="47625" y="133350"/>
                </a:cubicBezTo>
                <a:cubicBezTo>
                  <a:pt x="65004" y="159418"/>
                  <a:pt x="65171" y="167607"/>
                  <a:pt x="95250" y="180975"/>
                </a:cubicBezTo>
                <a:cubicBezTo>
                  <a:pt x="113600" y="189130"/>
                  <a:pt x="135692" y="188886"/>
                  <a:pt x="152400" y="200025"/>
                </a:cubicBezTo>
                <a:cubicBezTo>
                  <a:pt x="215457" y="242063"/>
                  <a:pt x="189072" y="227886"/>
                  <a:pt x="228600" y="24765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Volný tvar 30"/>
          <p:cNvSpPr/>
          <p:nvPr/>
        </p:nvSpPr>
        <p:spPr>
          <a:xfrm>
            <a:off x="4199782" y="3617649"/>
            <a:ext cx="182313" cy="295559"/>
          </a:xfrm>
          <a:custGeom>
            <a:avLst/>
            <a:gdLst>
              <a:gd name="connsiteX0" fmla="*/ 172788 w 182313"/>
              <a:gd name="connsiteY0" fmla="*/ 9809 h 295559"/>
              <a:gd name="connsiteX1" fmla="*/ 87063 w 182313"/>
              <a:gd name="connsiteY1" fmla="*/ 9809 h 295559"/>
              <a:gd name="connsiteX2" fmla="*/ 48963 w 182313"/>
              <a:gd name="connsiteY2" fmla="*/ 66959 h 295559"/>
              <a:gd name="connsiteX3" fmla="*/ 115638 w 182313"/>
              <a:gd name="connsiteY3" fmla="*/ 114584 h 295559"/>
              <a:gd name="connsiteX4" fmla="*/ 144213 w 182313"/>
              <a:gd name="connsiteY4" fmla="*/ 124109 h 295559"/>
              <a:gd name="connsiteX5" fmla="*/ 163263 w 182313"/>
              <a:gd name="connsiteY5" fmla="*/ 152684 h 295559"/>
              <a:gd name="connsiteX6" fmla="*/ 182313 w 182313"/>
              <a:gd name="connsiteY6" fmla="*/ 209834 h 295559"/>
              <a:gd name="connsiteX7" fmla="*/ 172788 w 182313"/>
              <a:gd name="connsiteY7" fmla="*/ 257459 h 295559"/>
              <a:gd name="connsiteX8" fmla="*/ 115638 w 182313"/>
              <a:gd name="connsiteY8" fmla="*/ 295559 h 295559"/>
              <a:gd name="connsiteX9" fmla="*/ 48963 w 182313"/>
              <a:gd name="connsiteY9" fmla="*/ 286034 h 295559"/>
              <a:gd name="connsiteX10" fmla="*/ 20388 w 182313"/>
              <a:gd name="connsiteY10" fmla="*/ 276509 h 295559"/>
              <a:gd name="connsiteX11" fmla="*/ 1338 w 182313"/>
              <a:gd name="connsiteY11" fmla="*/ 247934 h 295559"/>
              <a:gd name="connsiteX12" fmla="*/ 1338 w 182313"/>
              <a:gd name="connsiteY12" fmla="*/ 219359 h 295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2313" h="295559">
                <a:moveTo>
                  <a:pt x="172788" y="9809"/>
                </a:moveTo>
                <a:cubicBezTo>
                  <a:pt x="151013" y="5454"/>
                  <a:pt x="109586" y="-9899"/>
                  <a:pt x="87063" y="9809"/>
                </a:cubicBezTo>
                <a:cubicBezTo>
                  <a:pt x="69833" y="24886"/>
                  <a:pt x="48963" y="66959"/>
                  <a:pt x="48963" y="66959"/>
                </a:cubicBezTo>
                <a:cubicBezTo>
                  <a:pt x="64838" y="114584"/>
                  <a:pt x="48963" y="92359"/>
                  <a:pt x="115638" y="114584"/>
                </a:cubicBezTo>
                <a:lnTo>
                  <a:pt x="144213" y="124109"/>
                </a:lnTo>
                <a:cubicBezTo>
                  <a:pt x="150563" y="133634"/>
                  <a:pt x="158614" y="142223"/>
                  <a:pt x="163263" y="152684"/>
                </a:cubicBezTo>
                <a:cubicBezTo>
                  <a:pt x="171418" y="171034"/>
                  <a:pt x="182313" y="209834"/>
                  <a:pt x="182313" y="209834"/>
                </a:cubicBezTo>
                <a:cubicBezTo>
                  <a:pt x="179138" y="225709"/>
                  <a:pt x="182727" y="244680"/>
                  <a:pt x="172788" y="257459"/>
                </a:cubicBezTo>
                <a:cubicBezTo>
                  <a:pt x="158732" y="275531"/>
                  <a:pt x="115638" y="295559"/>
                  <a:pt x="115638" y="295559"/>
                </a:cubicBezTo>
                <a:cubicBezTo>
                  <a:pt x="93413" y="292384"/>
                  <a:pt x="70978" y="290437"/>
                  <a:pt x="48963" y="286034"/>
                </a:cubicBezTo>
                <a:cubicBezTo>
                  <a:pt x="39118" y="284065"/>
                  <a:pt x="28228" y="282781"/>
                  <a:pt x="20388" y="276509"/>
                </a:cubicBezTo>
                <a:cubicBezTo>
                  <a:pt x="11449" y="269358"/>
                  <a:pt x="4958" y="258794"/>
                  <a:pt x="1338" y="247934"/>
                </a:cubicBezTo>
                <a:cubicBezTo>
                  <a:pt x="-1674" y="238898"/>
                  <a:pt x="1338" y="228884"/>
                  <a:pt x="1338" y="219359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Volný tvar 32"/>
          <p:cNvSpPr/>
          <p:nvPr/>
        </p:nvSpPr>
        <p:spPr>
          <a:xfrm>
            <a:off x="3177435" y="2257425"/>
            <a:ext cx="232515" cy="228600"/>
          </a:xfrm>
          <a:custGeom>
            <a:avLst/>
            <a:gdLst>
              <a:gd name="connsiteX0" fmla="*/ 127740 w 232515"/>
              <a:gd name="connsiteY0" fmla="*/ 228600 h 228600"/>
              <a:gd name="connsiteX1" fmla="*/ 118215 w 232515"/>
              <a:gd name="connsiteY1" fmla="*/ 28575 h 228600"/>
              <a:gd name="connsiteX2" fmla="*/ 61065 w 232515"/>
              <a:gd name="connsiteY2" fmla="*/ 9525 h 228600"/>
              <a:gd name="connsiteX3" fmla="*/ 3915 w 232515"/>
              <a:gd name="connsiteY3" fmla="*/ 0 h 228600"/>
              <a:gd name="connsiteX4" fmla="*/ 108690 w 232515"/>
              <a:gd name="connsiteY4" fmla="*/ 19050 h 228600"/>
              <a:gd name="connsiteX5" fmla="*/ 137265 w 232515"/>
              <a:gd name="connsiteY5" fmla="*/ 28575 h 228600"/>
              <a:gd name="connsiteX6" fmla="*/ 232515 w 232515"/>
              <a:gd name="connsiteY6" fmla="*/ 28575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2515" h="228600">
                <a:moveTo>
                  <a:pt x="127740" y="228600"/>
                </a:moveTo>
                <a:cubicBezTo>
                  <a:pt x="124565" y="161925"/>
                  <a:pt x="137650" y="92434"/>
                  <a:pt x="118215" y="28575"/>
                </a:cubicBezTo>
                <a:cubicBezTo>
                  <a:pt x="112368" y="9365"/>
                  <a:pt x="80872" y="12826"/>
                  <a:pt x="61065" y="9525"/>
                </a:cubicBezTo>
                <a:cubicBezTo>
                  <a:pt x="42015" y="6350"/>
                  <a:pt x="-15398" y="0"/>
                  <a:pt x="3915" y="0"/>
                </a:cubicBezTo>
                <a:cubicBezTo>
                  <a:pt x="30895" y="0"/>
                  <a:pt x="79512" y="10713"/>
                  <a:pt x="108690" y="19050"/>
                </a:cubicBezTo>
                <a:cubicBezTo>
                  <a:pt x="118344" y="21808"/>
                  <a:pt x="127254" y="27805"/>
                  <a:pt x="137265" y="28575"/>
                </a:cubicBezTo>
                <a:cubicBezTo>
                  <a:pt x="168921" y="31010"/>
                  <a:pt x="200765" y="28575"/>
                  <a:pt x="232515" y="2857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Volný tvar 34"/>
          <p:cNvSpPr/>
          <p:nvPr/>
        </p:nvSpPr>
        <p:spPr>
          <a:xfrm>
            <a:off x="3346522" y="3148843"/>
            <a:ext cx="126856" cy="314325"/>
          </a:xfrm>
          <a:custGeom>
            <a:avLst/>
            <a:gdLst>
              <a:gd name="connsiteX0" fmla="*/ 47625 w 126856"/>
              <a:gd name="connsiteY0" fmla="*/ 0 h 314325"/>
              <a:gd name="connsiteX1" fmla="*/ 38100 w 126856"/>
              <a:gd name="connsiteY1" fmla="*/ 47625 h 314325"/>
              <a:gd name="connsiteX2" fmla="*/ 19050 w 126856"/>
              <a:gd name="connsiteY2" fmla="*/ 104775 h 314325"/>
              <a:gd name="connsiteX3" fmla="*/ 0 w 126856"/>
              <a:gd name="connsiteY3" fmla="*/ 180975 h 314325"/>
              <a:gd name="connsiteX4" fmla="*/ 123825 w 126856"/>
              <a:gd name="connsiteY4" fmla="*/ 209550 h 314325"/>
              <a:gd name="connsiteX5" fmla="*/ 114300 w 126856"/>
              <a:gd name="connsiteY5" fmla="*/ 180975 h 314325"/>
              <a:gd name="connsiteX6" fmla="*/ 104775 w 126856"/>
              <a:gd name="connsiteY6" fmla="*/ 133350 h 314325"/>
              <a:gd name="connsiteX7" fmla="*/ 104775 w 126856"/>
              <a:gd name="connsiteY7" fmla="*/ 314325 h 314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6856" h="314325">
                <a:moveTo>
                  <a:pt x="47625" y="0"/>
                </a:moveTo>
                <a:cubicBezTo>
                  <a:pt x="44450" y="15875"/>
                  <a:pt x="42360" y="32006"/>
                  <a:pt x="38100" y="47625"/>
                </a:cubicBezTo>
                <a:cubicBezTo>
                  <a:pt x="32816" y="66998"/>
                  <a:pt x="22988" y="85084"/>
                  <a:pt x="19050" y="104775"/>
                </a:cubicBezTo>
                <a:cubicBezTo>
                  <a:pt x="7556" y="162245"/>
                  <a:pt x="14645" y="137041"/>
                  <a:pt x="0" y="180975"/>
                </a:cubicBezTo>
                <a:cubicBezTo>
                  <a:pt x="41255" y="208479"/>
                  <a:pt x="55841" y="224657"/>
                  <a:pt x="123825" y="209550"/>
                </a:cubicBezTo>
                <a:cubicBezTo>
                  <a:pt x="133626" y="207372"/>
                  <a:pt x="116735" y="190715"/>
                  <a:pt x="114300" y="180975"/>
                </a:cubicBezTo>
                <a:cubicBezTo>
                  <a:pt x="110373" y="165269"/>
                  <a:pt x="105928" y="117202"/>
                  <a:pt x="104775" y="133350"/>
                </a:cubicBezTo>
                <a:cubicBezTo>
                  <a:pt x="100477" y="193522"/>
                  <a:pt x="104775" y="254000"/>
                  <a:pt x="104775" y="31432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Volný tvar 35"/>
          <p:cNvSpPr/>
          <p:nvPr/>
        </p:nvSpPr>
        <p:spPr>
          <a:xfrm>
            <a:off x="1491655" y="2604806"/>
            <a:ext cx="114300" cy="220208"/>
          </a:xfrm>
          <a:custGeom>
            <a:avLst/>
            <a:gdLst>
              <a:gd name="connsiteX0" fmla="*/ 114300 w 114300"/>
              <a:gd name="connsiteY0" fmla="*/ 10658 h 220208"/>
              <a:gd name="connsiteX1" fmla="*/ 19050 w 114300"/>
              <a:gd name="connsiteY1" fmla="*/ 10658 h 220208"/>
              <a:gd name="connsiteX2" fmla="*/ 9525 w 114300"/>
              <a:gd name="connsiteY2" fmla="*/ 86858 h 220208"/>
              <a:gd name="connsiteX3" fmla="*/ 38100 w 114300"/>
              <a:gd name="connsiteY3" fmla="*/ 96383 h 220208"/>
              <a:gd name="connsiteX4" fmla="*/ 66675 w 114300"/>
              <a:gd name="connsiteY4" fmla="*/ 86858 h 220208"/>
              <a:gd name="connsiteX5" fmla="*/ 114300 w 114300"/>
              <a:gd name="connsiteY5" fmla="*/ 172583 h 220208"/>
              <a:gd name="connsiteX6" fmla="*/ 104775 w 114300"/>
              <a:gd name="connsiteY6" fmla="*/ 210683 h 220208"/>
              <a:gd name="connsiteX7" fmla="*/ 76200 w 114300"/>
              <a:gd name="connsiteY7" fmla="*/ 220208 h 220208"/>
              <a:gd name="connsiteX8" fmla="*/ 0 w 114300"/>
              <a:gd name="connsiteY8" fmla="*/ 191633 h 220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" h="220208">
                <a:moveTo>
                  <a:pt x="114300" y="10658"/>
                </a:moveTo>
                <a:cubicBezTo>
                  <a:pt x="99359" y="7670"/>
                  <a:pt x="33991" y="-11754"/>
                  <a:pt x="19050" y="10658"/>
                </a:cubicBezTo>
                <a:cubicBezTo>
                  <a:pt x="4851" y="31957"/>
                  <a:pt x="12700" y="61458"/>
                  <a:pt x="9525" y="86858"/>
                </a:cubicBezTo>
                <a:cubicBezTo>
                  <a:pt x="19050" y="90033"/>
                  <a:pt x="28060" y="96383"/>
                  <a:pt x="38100" y="96383"/>
                </a:cubicBezTo>
                <a:cubicBezTo>
                  <a:pt x="48140" y="96383"/>
                  <a:pt x="58505" y="81022"/>
                  <a:pt x="66675" y="86858"/>
                </a:cubicBezTo>
                <a:cubicBezTo>
                  <a:pt x="95333" y="107328"/>
                  <a:pt x="104118" y="142036"/>
                  <a:pt x="114300" y="172583"/>
                </a:cubicBezTo>
                <a:cubicBezTo>
                  <a:pt x="111125" y="185283"/>
                  <a:pt x="112953" y="200461"/>
                  <a:pt x="104775" y="210683"/>
                </a:cubicBezTo>
                <a:cubicBezTo>
                  <a:pt x="98503" y="218523"/>
                  <a:pt x="86240" y="220208"/>
                  <a:pt x="76200" y="220208"/>
                </a:cubicBezTo>
                <a:cubicBezTo>
                  <a:pt x="21193" y="220208"/>
                  <a:pt x="27591" y="219224"/>
                  <a:pt x="0" y="191633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Volný tvar 36"/>
          <p:cNvSpPr/>
          <p:nvPr/>
        </p:nvSpPr>
        <p:spPr>
          <a:xfrm>
            <a:off x="1691680" y="2709394"/>
            <a:ext cx="581025" cy="142875"/>
          </a:xfrm>
          <a:custGeom>
            <a:avLst/>
            <a:gdLst>
              <a:gd name="connsiteX0" fmla="*/ 95250 w 581025"/>
              <a:gd name="connsiteY0" fmla="*/ 38100 h 142875"/>
              <a:gd name="connsiteX1" fmla="*/ 19050 w 581025"/>
              <a:gd name="connsiteY1" fmla="*/ 19050 h 142875"/>
              <a:gd name="connsiteX2" fmla="*/ 0 w 581025"/>
              <a:gd name="connsiteY2" fmla="*/ 76200 h 142875"/>
              <a:gd name="connsiteX3" fmla="*/ 9525 w 581025"/>
              <a:gd name="connsiteY3" fmla="*/ 133350 h 142875"/>
              <a:gd name="connsiteX4" fmla="*/ 38100 w 581025"/>
              <a:gd name="connsiteY4" fmla="*/ 142875 h 142875"/>
              <a:gd name="connsiteX5" fmla="*/ 152400 w 581025"/>
              <a:gd name="connsiteY5" fmla="*/ 133350 h 142875"/>
              <a:gd name="connsiteX6" fmla="*/ 200025 w 581025"/>
              <a:gd name="connsiteY6" fmla="*/ 85725 h 142875"/>
              <a:gd name="connsiteX7" fmla="*/ 257175 w 581025"/>
              <a:gd name="connsiteY7" fmla="*/ 28575 h 142875"/>
              <a:gd name="connsiteX8" fmla="*/ 285750 w 581025"/>
              <a:gd name="connsiteY8" fmla="*/ 0 h 142875"/>
              <a:gd name="connsiteX9" fmla="*/ 295275 w 581025"/>
              <a:gd name="connsiteY9" fmla="*/ 28575 h 142875"/>
              <a:gd name="connsiteX10" fmla="*/ 304800 w 581025"/>
              <a:gd name="connsiteY10" fmla="*/ 85725 h 142875"/>
              <a:gd name="connsiteX11" fmla="*/ 314325 w 581025"/>
              <a:gd name="connsiteY11" fmla="*/ 57150 h 142875"/>
              <a:gd name="connsiteX12" fmla="*/ 342900 w 581025"/>
              <a:gd name="connsiteY12" fmla="*/ 38100 h 142875"/>
              <a:gd name="connsiteX13" fmla="*/ 371475 w 581025"/>
              <a:gd name="connsiteY13" fmla="*/ 66675 h 142875"/>
              <a:gd name="connsiteX14" fmla="*/ 381000 w 581025"/>
              <a:gd name="connsiteY14" fmla="*/ 123825 h 142875"/>
              <a:gd name="connsiteX15" fmla="*/ 400050 w 581025"/>
              <a:gd name="connsiteY15" fmla="*/ 95250 h 142875"/>
              <a:gd name="connsiteX16" fmla="*/ 428625 w 581025"/>
              <a:gd name="connsiteY16" fmla="*/ 76200 h 142875"/>
              <a:gd name="connsiteX17" fmla="*/ 457200 w 581025"/>
              <a:gd name="connsiteY17" fmla="*/ 85725 h 142875"/>
              <a:gd name="connsiteX18" fmla="*/ 504825 w 581025"/>
              <a:gd name="connsiteY18" fmla="*/ 123825 h 142875"/>
              <a:gd name="connsiteX19" fmla="*/ 571500 w 581025"/>
              <a:gd name="connsiteY19" fmla="*/ 47625 h 142875"/>
              <a:gd name="connsiteX20" fmla="*/ 581025 w 581025"/>
              <a:gd name="connsiteY20" fmla="*/ 19050 h 142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81025" h="142875">
                <a:moveTo>
                  <a:pt x="95250" y="38100"/>
                </a:moveTo>
                <a:cubicBezTo>
                  <a:pt x="84389" y="31583"/>
                  <a:pt x="40581" y="-11094"/>
                  <a:pt x="19050" y="19050"/>
                </a:cubicBezTo>
                <a:cubicBezTo>
                  <a:pt x="7378" y="35390"/>
                  <a:pt x="0" y="76200"/>
                  <a:pt x="0" y="76200"/>
                </a:cubicBezTo>
                <a:cubicBezTo>
                  <a:pt x="3175" y="95250"/>
                  <a:pt x="-57" y="116582"/>
                  <a:pt x="9525" y="133350"/>
                </a:cubicBezTo>
                <a:cubicBezTo>
                  <a:pt x="14506" y="142067"/>
                  <a:pt x="28060" y="142875"/>
                  <a:pt x="38100" y="142875"/>
                </a:cubicBezTo>
                <a:cubicBezTo>
                  <a:pt x="76332" y="142875"/>
                  <a:pt x="114300" y="136525"/>
                  <a:pt x="152400" y="133350"/>
                </a:cubicBezTo>
                <a:cubicBezTo>
                  <a:pt x="211282" y="94095"/>
                  <a:pt x="153843" y="137680"/>
                  <a:pt x="200025" y="85725"/>
                </a:cubicBezTo>
                <a:cubicBezTo>
                  <a:pt x="217923" y="65589"/>
                  <a:pt x="238125" y="47625"/>
                  <a:pt x="257175" y="28575"/>
                </a:cubicBezTo>
                <a:lnTo>
                  <a:pt x="285750" y="0"/>
                </a:lnTo>
                <a:cubicBezTo>
                  <a:pt x="288925" y="9525"/>
                  <a:pt x="293097" y="18774"/>
                  <a:pt x="295275" y="28575"/>
                </a:cubicBezTo>
                <a:cubicBezTo>
                  <a:pt x="299465" y="47428"/>
                  <a:pt x="294087" y="69656"/>
                  <a:pt x="304800" y="85725"/>
                </a:cubicBezTo>
                <a:cubicBezTo>
                  <a:pt x="310369" y="94079"/>
                  <a:pt x="308053" y="64990"/>
                  <a:pt x="314325" y="57150"/>
                </a:cubicBezTo>
                <a:cubicBezTo>
                  <a:pt x="321476" y="48211"/>
                  <a:pt x="333375" y="44450"/>
                  <a:pt x="342900" y="38100"/>
                </a:cubicBezTo>
                <a:cubicBezTo>
                  <a:pt x="352425" y="47625"/>
                  <a:pt x="366004" y="54366"/>
                  <a:pt x="371475" y="66675"/>
                </a:cubicBezTo>
                <a:cubicBezTo>
                  <a:pt x="379319" y="84323"/>
                  <a:pt x="367344" y="110169"/>
                  <a:pt x="381000" y="123825"/>
                </a:cubicBezTo>
                <a:cubicBezTo>
                  <a:pt x="389095" y="131920"/>
                  <a:pt x="391955" y="103345"/>
                  <a:pt x="400050" y="95250"/>
                </a:cubicBezTo>
                <a:cubicBezTo>
                  <a:pt x="408145" y="87155"/>
                  <a:pt x="419100" y="82550"/>
                  <a:pt x="428625" y="76200"/>
                </a:cubicBezTo>
                <a:cubicBezTo>
                  <a:pt x="438150" y="79375"/>
                  <a:pt x="451631" y="77371"/>
                  <a:pt x="457200" y="85725"/>
                </a:cubicBezTo>
                <a:cubicBezTo>
                  <a:pt x="493477" y="140140"/>
                  <a:pt x="431463" y="142165"/>
                  <a:pt x="504825" y="123825"/>
                </a:cubicBezTo>
                <a:cubicBezTo>
                  <a:pt x="538162" y="101600"/>
                  <a:pt x="555625" y="95250"/>
                  <a:pt x="571500" y="47625"/>
                </a:cubicBezTo>
                <a:lnTo>
                  <a:pt x="581025" y="1905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Volný tvar 37"/>
          <p:cNvSpPr/>
          <p:nvPr/>
        </p:nvSpPr>
        <p:spPr>
          <a:xfrm rot="15391949">
            <a:off x="180406" y="3266226"/>
            <a:ext cx="1457325" cy="495300"/>
          </a:xfrm>
          <a:custGeom>
            <a:avLst/>
            <a:gdLst>
              <a:gd name="connsiteX0" fmla="*/ 0 w 1457325"/>
              <a:gd name="connsiteY0" fmla="*/ 495300 h 495300"/>
              <a:gd name="connsiteX1" fmla="*/ 533400 w 1457325"/>
              <a:gd name="connsiteY1" fmla="*/ 171450 h 495300"/>
              <a:gd name="connsiteX2" fmla="*/ 1428750 w 1457325"/>
              <a:gd name="connsiteY2" fmla="*/ 0 h 495300"/>
              <a:gd name="connsiteX3" fmla="*/ 1428750 w 1457325"/>
              <a:gd name="connsiteY3" fmla="*/ 0 h 495300"/>
              <a:gd name="connsiteX4" fmla="*/ 1457325 w 1457325"/>
              <a:gd name="connsiteY4" fmla="*/ 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7325" h="495300">
                <a:moveTo>
                  <a:pt x="0" y="495300"/>
                </a:moveTo>
                <a:cubicBezTo>
                  <a:pt x="147637" y="374650"/>
                  <a:pt x="295275" y="254000"/>
                  <a:pt x="533400" y="171450"/>
                </a:cubicBezTo>
                <a:cubicBezTo>
                  <a:pt x="771525" y="88900"/>
                  <a:pt x="1428750" y="0"/>
                  <a:pt x="1428750" y="0"/>
                </a:cubicBezTo>
                <a:lnTo>
                  <a:pt x="1428750" y="0"/>
                </a:lnTo>
                <a:lnTo>
                  <a:pt x="1457325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Volný tvar 38"/>
          <p:cNvSpPr/>
          <p:nvPr/>
        </p:nvSpPr>
        <p:spPr>
          <a:xfrm>
            <a:off x="585105" y="2576043"/>
            <a:ext cx="276449" cy="409575"/>
          </a:xfrm>
          <a:custGeom>
            <a:avLst/>
            <a:gdLst>
              <a:gd name="connsiteX0" fmla="*/ 0 w 276449"/>
              <a:gd name="connsiteY0" fmla="*/ 333375 h 409575"/>
              <a:gd name="connsiteX1" fmla="*/ 85725 w 276449"/>
              <a:gd name="connsiteY1" fmla="*/ 285750 h 409575"/>
              <a:gd name="connsiteX2" fmla="*/ 142875 w 276449"/>
              <a:gd name="connsiteY2" fmla="*/ 247650 h 409575"/>
              <a:gd name="connsiteX3" fmla="*/ 161925 w 276449"/>
              <a:gd name="connsiteY3" fmla="*/ 219075 h 409575"/>
              <a:gd name="connsiteX4" fmla="*/ 190500 w 276449"/>
              <a:gd name="connsiteY4" fmla="*/ 209550 h 409575"/>
              <a:gd name="connsiteX5" fmla="*/ 228600 w 276449"/>
              <a:gd name="connsiteY5" fmla="*/ 152400 h 409575"/>
              <a:gd name="connsiteX6" fmla="*/ 257175 w 276449"/>
              <a:gd name="connsiteY6" fmla="*/ 123825 h 409575"/>
              <a:gd name="connsiteX7" fmla="*/ 266700 w 276449"/>
              <a:gd name="connsiteY7" fmla="*/ 0 h 409575"/>
              <a:gd name="connsiteX8" fmla="*/ 180975 w 276449"/>
              <a:gd name="connsiteY8" fmla="*/ 38100 h 409575"/>
              <a:gd name="connsiteX9" fmla="*/ 142875 w 276449"/>
              <a:gd name="connsiteY9" fmla="*/ 123825 h 409575"/>
              <a:gd name="connsiteX10" fmla="*/ 133350 w 276449"/>
              <a:gd name="connsiteY10" fmla="*/ 152400 h 409575"/>
              <a:gd name="connsiteX11" fmla="*/ 123825 w 276449"/>
              <a:gd name="connsiteY11" fmla="*/ 180975 h 409575"/>
              <a:gd name="connsiteX12" fmla="*/ 114300 w 276449"/>
              <a:gd name="connsiteY12" fmla="*/ 257175 h 409575"/>
              <a:gd name="connsiteX13" fmla="*/ 104775 w 276449"/>
              <a:gd name="connsiteY13" fmla="*/ 295275 h 409575"/>
              <a:gd name="connsiteX14" fmla="*/ 133350 w 276449"/>
              <a:gd name="connsiteY14" fmla="*/ 266700 h 409575"/>
              <a:gd name="connsiteX15" fmla="*/ 219075 w 276449"/>
              <a:gd name="connsiteY15" fmla="*/ 219075 h 409575"/>
              <a:gd name="connsiteX16" fmla="*/ 219075 w 276449"/>
              <a:gd name="connsiteY16" fmla="*/ 276225 h 409575"/>
              <a:gd name="connsiteX17" fmla="*/ 161925 w 276449"/>
              <a:gd name="connsiteY17" fmla="*/ 295275 h 409575"/>
              <a:gd name="connsiteX18" fmla="*/ 190500 w 276449"/>
              <a:gd name="connsiteY18" fmla="*/ 352425 h 409575"/>
              <a:gd name="connsiteX19" fmla="*/ 219075 w 276449"/>
              <a:gd name="connsiteY19" fmla="*/ 371475 h 409575"/>
              <a:gd name="connsiteX20" fmla="*/ 228600 w 276449"/>
              <a:gd name="connsiteY20" fmla="*/ 400050 h 409575"/>
              <a:gd name="connsiteX21" fmla="*/ 257175 w 276449"/>
              <a:gd name="connsiteY21" fmla="*/ 409575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76449" h="409575">
                <a:moveTo>
                  <a:pt x="0" y="333375"/>
                </a:moveTo>
                <a:cubicBezTo>
                  <a:pt x="24321" y="321214"/>
                  <a:pt x="62577" y="305040"/>
                  <a:pt x="85725" y="285750"/>
                </a:cubicBezTo>
                <a:cubicBezTo>
                  <a:pt x="133291" y="246112"/>
                  <a:pt x="92657" y="264389"/>
                  <a:pt x="142875" y="247650"/>
                </a:cubicBezTo>
                <a:cubicBezTo>
                  <a:pt x="149225" y="238125"/>
                  <a:pt x="152986" y="226226"/>
                  <a:pt x="161925" y="219075"/>
                </a:cubicBezTo>
                <a:cubicBezTo>
                  <a:pt x="169765" y="212803"/>
                  <a:pt x="183400" y="216650"/>
                  <a:pt x="190500" y="209550"/>
                </a:cubicBezTo>
                <a:cubicBezTo>
                  <a:pt x="206689" y="193361"/>
                  <a:pt x="212411" y="168589"/>
                  <a:pt x="228600" y="152400"/>
                </a:cubicBezTo>
                <a:lnTo>
                  <a:pt x="257175" y="123825"/>
                </a:lnTo>
                <a:cubicBezTo>
                  <a:pt x="283325" y="45376"/>
                  <a:pt x="279065" y="86554"/>
                  <a:pt x="266700" y="0"/>
                </a:cubicBezTo>
                <a:cubicBezTo>
                  <a:pt x="198690" y="22670"/>
                  <a:pt x="226258" y="7911"/>
                  <a:pt x="180975" y="38100"/>
                </a:cubicBezTo>
                <a:cubicBezTo>
                  <a:pt x="150786" y="83383"/>
                  <a:pt x="165545" y="55815"/>
                  <a:pt x="142875" y="123825"/>
                </a:cubicBezTo>
                <a:lnTo>
                  <a:pt x="133350" y="152400"/>
                </a:lnTo>
                <a:lnTo>
                  <a:pt x="123825" y="180975"/>
                </a:lnTo>
                <a:cubicBezTo>
                  <a:pt x="120650" y="206375"/>
                  <a:pt x="118508" y="231926"/>
                  <a:pt x="114300" y="257175"/>
                </a:cubicBezTo>
                <a:cubicBezTo>
                  <a:pt x="112148" y="270088"/>
                  <a:pt x="93066" y="289421"/>
                  <a:pt x="104775" y="295275"/>
                </a:cubicBezTo>
                <a:cubicBezTo>
                  <a:pt x="116823" y="301299"/>
                  <a:pt x="122717" y="274970"/>
                  <a:pt x="133350" y="266700"/>
                </a:cubicBezTo>
                <a:cubicBezTo>
                  <a:pt x="182478" y="228489"/>
                  <a:pt x="175961" y="233446"/>
                  <a:pt x="219075" y="219075"/>
                </a:cubicBezTo>
                <a:cubicBezTo>
                  <a:pt x="223960" y="233729"/>
                  <a:pt x="239590" y="261571"/>
                  <a:pt x="219075" y="276225"/>
                </a:cubicBezTo>
                <a:cubicBezTo>
                  <a:pt x="202735" y="287897"/>
                  <a:pt x="161925" y="295275"/>
                  <a:pt x="161925" y="295275"/>
                </a:cubicBezTo>
                <a:cubicBezTo>
                  <a:pt x="169672" y="318516"/>
                  <a:pt x="172036" y="333961"/>
                  <a:pt x="190500" y="352425"/>
                </a:cubicBezTo>
                <a:cubicBezTo>
                  <a:pt x="198595" y="360520"/>
                  <a:pt x="209550" y="365125"/>
                  <a:pt x="219075" y="371475"/>
                </a:cubicBezTo>
                <a:cubicBezTo>
                  <a:pt x="222250" y="381000"/>
                  <a:pt x="221500" y="392950"/>
                  <a:pt x="228600" y="400050"/>
                </a:cubicBezTo>
                <a:cubicBezTo>
                  <a:pt x="235700" y="407150"/>
                  <a:pt x="257175" y="409575"/>
                  <a:pt x="257175" y="40957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6337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16" grpId="0" animBg="1"/>
      <p:bldP spid="17" grpId="0" animBg="1"/>
      <p:bldP spid="20" grpId="0" animBg="1"/>
      <p:bldP spid="21" grpId="0" animBg="1"/>
      <p:bldP spid="22" grpId="0" animBg="1"/>
      <p:bldP spid="24" grpId="0" animBg="1"/>
      <p:bldP spid="30" grpId="0" animBg="1"/>
      <p:bldP spid="31" grpId="0" animBg="1"/>
      <p:bldP spid="33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očítačem generovaný alternativní text: 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0" y="4221088"/>
            <a:ext cx="3105150" cy="229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očítačem generovaný alternativní text: 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068960"/>
            <a:ext cx="151447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očítačem generovaný alternativní text: 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075" y="1706885"/>
            <a:ext cx="1962150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Počítačem generovaný alternativní text: T&#10;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202060"/>
            <a:ext cx="3038475" cy="223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955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 fontScale="90000"/>
          </a:bodyPr>
          <a:lstStyle/>
          <a:p>
            <a:pPr algn="l"/>
            <a:r>
              <a:rPr lang="cs-CZ" sz="3600" dirty="0" smtClean="0"/>
              <a:t>Př. 3: Sestroj pravoúhlý trojúhelník DEF, jehož přepona EF měří 5 cm a odvěsna DE měří 2,5 cm.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3330" y="1602250"/>
            <a:ext cx="403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Rozbor: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8200" y="1600200"/>
                <a:ext cx="4244280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Postup: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1. </m:t>
                      </m:r>
                      <m:r>
                        <a:rPr lang="cs-CZ" b="0" i="1" smtClean="0">
                          <a:latin typeface="Cambria Math"/>
                        </a:rPr>
                        <m:t>𝐷𝐸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d>
                        <m:dPr>
                          <m:begChr m:val="|"/>
                          <m:endChr m:val="|"/>
                          <m:ctrlPr>
                            <a:rPr lang="cs-CZ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𝐷𝐸</m:t>
                          </m:r>
                        </m:e>
                      </m:d>
                      <m:r>
                        <a:rPr lang="cs-CZ" i="1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2,5</m:t>
                      </m:r>
                      <m:r>
                        <a:rPr lang="cs-CZ" i="1">
                          <a:latin typeface="Cambria Math"/>
                        </a:rPr>
                        <m:t> </m:t>
                      </m:r>
                      <m:r>
                        <a:rPr lang="cs-CZ" i="1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i="1" dirty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2. 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⟷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𝑝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𝑝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⊥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𝐷𝐸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𝐷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𝑝</m:t>
                      </m:r>
                    </m:oMath>
                  </m:oMathPara>
                </a14:m>
                <a:endParaRPr lang="cs-CZ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3. 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𝑘</m:t>
                      </m:r>
                      <m:r>
                        <a:rPr lang="cs-CZ" b="0" i="1" smtClean="0">
                          <a:latin typeface="Cambria Math"/>
                        </a:rPr>
                        <m:t>(</m:t>
                      </m:r>
                      <m:r>
                        <a:rPr lang="cs-CZ" b="0" i="1" smtClean="0">
                          <a:latin typeface="Cambria Math"/>
                        </a:rPr>
                        <m:t>𝐸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5 </m:t>
                      </m:r>
                      <m:r>
                        <a:rPr lang="cs-CZ" b="0" i="1" smtClean="0">
                          <a:latin typeface="Cambria Math"/>
                        </a:rPr>
                        <m:t>𝑐𝑚</m:t>
                      </m:r>
                      <m:r>
                        <a:rPr lang="cs-CZ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cs-CZ" i="1" dirty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4. </m:t>
                      </m:r>
                      <m:r>
                        <a:rPr lang="cs-CZ" b="0" i="1" smtClean="0">
                          <a:latin typeface="Cambria Math"/>
                        </a:rPr>
                        <m:t>𝐹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𝐹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𝑝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∩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𝑘</m:t>
                      </m:r>
                    </m:oMath>
                  </m:oMathPara>
                </a14:m>
                <a:endParaRPr lang="cs-CZ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5. 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∆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𝐷𝐸𝐹</m:t>
                      </m:r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8200" y="1600200"/>
                <a:ext cx="4244280" cy="4525963"/>
              </a:xfrm>
              <a:blipFill rotWithShape="1">
                <a:blip r:embed="rId2"/>
                <a:stretch>
                  <a:fillRect l="-3017" t="-12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Volný tvar 36"/>
          <p:cNvSpPr/>
          <p:nvPr/>
        </p:nvSpPr>
        <p:spPr>
          <a:xfrm rot="5400000">
            <a:off x="727334" y="3393378"/>
            <a:ext cx="2400102" cy="1191491"/>
          </a:xfrm>
          <a:custGeom>
            <a:avLst/>
            <a:gdLst>
              <a:gd name="connsiteX0" fmla="*/ 27709 w 2400102"/>
              <a:gd name="connsiteY0" fmla="*/ 0 h 1191491"/>
              <a:gd name="connsiteX1" fmla="*/ 0 w 2400102"/>
              <a:gd name="connsiteY1" fmla="*/ 152400 h 1191491"/>
              <a:gd name="connsiteX2" fmla="*/ 13855 w 2400102"/>
              <a:gd name="connsiteY2" fmla="*/ 1191491 h 1191491"/>
              <a:gd name="connsiteX3" fmla="*/ 2396836 w 2400102"/>
              <a:gd name="connsiteY3" fmla="*/ 1177637 h 1191491"/>
              <a:gd name="connsiteX4" fmla="*/ 2369127 w 2400102"/>
              <a:gd name="connsiteY4" fmla="*/ 1149927 h 1191491"/>
              <a:gd name="connsiteX5" fmla="*/ 2327564 w 2400102"/>
              <a:gd name="connsiteY5" fmla="*/ 1136073 h 1191491"/>
              <a:gd name="connsiteX6" fmla="*/ 2244436 w 2400102"/>
              <a:gd name="connsiteY6" fmla="*/ 1094509 h 1191491"/>
              <a:gd name="connsiteX7" fmla="*/ 2147455 w 2400102"/>
              <a:gd name="connsiteY7" fmla="*/ 1052946 h 1191491"/>
              <a:gd name="connsiteX8" fmla="*/ 2105891 w 2400102"/>
              <a:gd name="connsiteY8" fmla="*/ 1025237 h 1191491"/>
              <a:gd name="connsiteX9" fmla="*/ 2022764 w 2400102"/>
              <a:gd name="connsiteY9" fmla="*/ 997527 h 1191491"/>
              <a:gd name="connsiteX10" fmla="*/ 1939636 w 2400102"/>
              <a:gd name="connsiteY10" fmla="*/ 969818 h 1191491"/>
              <a:gd name="connsiteX11" fmla="*/ 1856509 w 2400102"/>
              <a:gd name="connsiteY11" fmla="*/ 942109 h 1191491"/>
              <a:gd name="connsiteX12" fmla="*/ 1773382 w 2400102"/>
              <a:gd name="connsiteY12" fmla="*/ 900546 h 1191491"/>
              <a:gd name="connsiteX13" fmla="*/ 1731818 w 2400102"/>
              <a:gd name="connsiteY13" fmla="*/ 872837 h 1191491"/>
              <a:gd name="connsiteX14" fmla="*/ 1634836 w 2400102"/>
              <a:gd name="connsiteY14" fmla="*/ 845127 h 1191491"/>
              <a:gd name="connsiteX15" fmla="*/ 1579418 w 2400102"/>
              <a:gd name="connsiteY15" fmla="*/ 817418 h 1191491"/>
              <a:gd name="connsiteX16" fmla="*/ 1496291 w 2400102"/>
              <a:gd name="connsiteY16" fmla="*/ 789709 h 1191491"/>
              <a:gd name="connsiteX17" fmla="*/ 1413164 w 2400102"/>
              <a:gd name="connsiteY17" fmla="*/ 748146 h 1191491"/>
              <a:gd name="connsiteX18" fmla="*/ 1371600 w 2400102"/>
              <a:gd name="connsiteY18" fmla="*/ 720437 h 1191491"/>
              <a:gd name="connsiteX19" fmla="*/ 1274618 w 2400102"/>
              <a:gd name="connsiteY19" fmla="*/ 692727 h 1191491"/>
              <a:gd name="connsiteX20" fmla="*/ 1233055 w 2400102"/>
              <a:gd name="connsiteY20" fmla="*/ 665018 h 1191491"/>
              <a:gd name="connsiteX21" fmla="*/ 1149927 w 2400102"/>
              <a:gd name="connsiteY21" fmla="*/ 637309 h 1191491"/>
              <a:gd name="connsiteX22" fmla="*/ 1108364 w 2400102"/>
              <a:gd name="connsiteY22" fmla="*/ 623455 h 1191491"/>
              <a:gd name="connsiteX23" fmla="*/ 1066800 w 2400102"/>
              <a:gd name="connsiteY23" fmla="*/ 595746 h 1191491"/>
              <a:gd name="connsiteX24" fmla="*/ 1025236 w 2400102"/>
              <a:gd name="connsiteY24" fmla="*/ 581891 h 1191491"/>
              <a:gd name="connsiteX25" fmla="*/ 900546 w 2400102"/>
              <a:gd name="connsiteY25" fmla="*/ 512618 h 1191491"/>
              <a:gd name="connsiteX26" fmla="*/ 872836 w 2400102"/>
              <a:gd name="connsiteY26" fmla="*/ 484909 h 1191491"/>
              <a:gd name="connsiteX27" fmla="*/ 748146 w 2400102"/>
              <a:gd name="connsiteY27" fmla="*/ 443346 h 1191491"/>
              <a:gd name="connsiteX28" fmla="*/ 706582 w 2400102"/>
              <a:gd name="connsiteY28" fmla="*/ 429491 h 1191491"/>
              <a:gd name="connsiteX29" fmla="*/ 623455 w 2400102"/>
              <a:gd name="connsiteY29" fmla="*/ 387927 h 1191491"/>
              <a:gd name="connsiteX30" fmla="*/ 526473 w 2400102"/>
              <a:gd name="connsiteY30" fmla="*/ 346364 h 1191491"/>
              <a:gd name="connsiteX31" fmla="*/ 484909 w 2400102"/>
              <a:gd name="connsiteY31" fmla="*/ 318655 h 1191491"/>
              <a:gd name="connsiteX32" fmla="*/ 401782 w 2400102"/>
              <a:gd name="connsiteY32" fmla="*/ 290946 h 1191491"/>
              <a:gd name="connsiteX33" fmla="*/ 277091 w 2400102"/>
              <a:gd name="connsiteY33" fmla="*/ 235527 h 1191491"/>
              <a:gd name="connsiteX34" fmla="*/ 235527 w 2400102"/>
              <a:gd name="connsiteY34" fmla="*/ 221673 h 1191491"/>
              <a:gd name="connsiteX35" fmla="*/ 152400 w 2400102"/>
              <a:gd name="connsiteY35" fmla="*/ 180109 h 1191491"/>
              <a:gd name="connsiteX36" fmla="*/ 69273 w 2400102"/>
              <a:gd name="connsiteY36" fmla="*/ 138546 h 1191491"/>
              <a:gd name="connsiteX37" fmla="*/ 13855 w 2400102"/>
              <a:gd name="connsiteY37" fmla="*/ 96982 h 1191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400102" h="1191491">
                <a:moveTo>
                  <a:pt x="27709" y="0"/>
                </a:moveTo>
                <a:cubicBezTo>
                  <a:pt x="23206" y="22517"/>
                  <a:pt x="0" y="134681"/>
                  <a:pt x="0" y="152400"/>
                </a:cubicBezTo>
                <a:cubicBezTo>
                  <a:pt x="0" y="498794"/>
                  <a:pt x="9237" y="845127"/>
                  <a:pt x="13855" y="1191491"/>
                </a:cubicBezTo>
                <a:lnTo>
                  <a:pt x="2396836" y="1177637"/>
                </a:lnTo>
                <a:cubicBezTo>
                  <a:pt x="2409896" y="1177407"/>
                  <a:pt x="2380328" y="1156648"/>
                  <a:pt x="2369127" y="1149927"/>
                </a:cubicBezTo>
                <a:cubicBezTo>
                  <a:pt x="2356604" y="1142413"/>
                  <a:pt x="2341418" y="1140691"/>
                  <a:pt x="2327564" y="1136073"/>
                </a:cubicBezTo>
                <a:cubicBezTo>
                  <a:pt x="2208443" y="1056660"/>
                  <a:pt x="2359161" y="1151872"/>
                  <a:pt x="2244436" y="1094509"/>
                </a:cubicBezTo>
                <a:cubicBezTo>
                  <a:pt x="2148761" y="1046671"/>
                  <a:pt x="2262789" y="1081779"/>
                  <a:pt x="2147455" y="1052946"/>
                </a:cubicBezTo>
                <a:cubicBezTo>
                  <a:pt x="2133600" y="1043710"/>
                  <a:pt x="2121107" y="1032000"/>
                  <a:pt x="2105891" y="1025237"/>
                </a:cubicBezTo>
                <a:cubicBezTo>
                  <a:pt x="2079200" y="1013374"/>
                  <a:pt x="2050473" y="1006763"/>
                  <a:pt x="2022764" y="997527"/>
                </a:cubicBezTo>
                <a:lnTo>
                  <a:pt x="1939636" y="969818"/>
                </a:lnTo>
                <a:cubicBezTo>
                  <a:pt x="1939632" y="969817"/>
                  <a:pt x="1856512" y="942111"/>
                  <a:pt x="1856509" y="942109"/>
                </a:cubicBezTo>
                <a:cubicBezTo>
                  <a:pt x="1802795" y="906299"/>
                  <a:pt x="1830743" y="919665"/>
                  <a:pt x="1773382" y="900546"/>
                </a:cubicBezTo>
                <a:cubicBezTo>
                  <a:pt x="1759527" y="891310"/>
                  <a:pt x="1746711" y="880284"/>
                  <a:pt x="1731818" y="872837"/>
                </a:cubicBezTo>
                <a:cubicBezTo>
                  <a:pt x="1698320" y="856088"/>
                  <a:pt x="1670353" y="858446"/>
                  <a:pt x="1634836" y="845127"/>
                </a:cubicBezTo>
                <a:cubicBezTo>
                  <a:pt x="1615498" y="837875"/>
                  <a:pt x="1598594" y="825088"/>
                  <a:pt x="1579418" y="817418"/>
                </a:cubicBezTo>
                <a:cubicBezTo>
                  <a:pt x="1552299" y="806570"/>
                  <a:pt x="1520593" y="805910"/>
                  <a:pt x="1496291" y="789709"/>
                </a:cubicBezTo>
                <a:cubicBezTo>
                  <a:pt x="1442576" y="753899"/>
                  <a:pt x="1470524" y="767265"/>
                  <a:pt x="1413164" y="748146"/>
                </a:cubicBezTo>
                <a:cubicBezTo>
                  <a:pt x="1399309" y="738910"/>
                  <a:pt x="1386905" y="726996"/>
                  <a:pt x="1371600" y="720437"/>
                </a:cubicBezTo>
                <a:cubicBezTo>
                  <a:pt x="1309456" y="693804"/>
                  <a:pt x="1328538" y="719687"/>
                  <a:pt x="1274618" y="692727"/>
                </a:cubicBezTo>
                <a:cubicBezTo>
                  <a:pt x="1259725" y="685280"/>
                  <a:pt x="1248271" y="671781"/>
                  <a:pt x="1233055" y="665018"/>
                </a:cubicBezTo>
                <a:cubicBezTo>
                  <a:pt x="1206364" y="653155"/>
                  <a:pt x="1177636" y="646545"/>
                  <a:pt x="1149927" y="637309"/>
                </a:cubicBezTo>
                <a:lnTo>
                  <a:pt x="1108364" y="623455"/>
                </a:lnTo>
                <a:cubicBezTo>
                  <a:pt x="1094509" y="614219"/>
                  <a:pt x="1081693" y="603193"/>
                  <a:pt x="1066800" y="595746"/>
                </a:cubicBezTo>
                <a:cubicBezTo>
                  <a:pt x="1053738" y="589215"/>
                  <a:pt x="1038002" y="588983"/>
                  <a:pt x="1025236" y="581891"/>
                </a:cubicBezTo>
                <a:cubicBezTo>
                  <a:pt x="882317" y="502491"/>
                  <a:pt x="994594" y="543969"/>
                  <a:pt x="900546" y="512618"/>
                </a:cubicBezTo>
                <a:cubicBezTo>
                  <a:pt x="891309" y="503382"/>
                  <a:pt x="884519" y="490751"/>
                  <a:pt x="872836" y="484909"/>
                </a:cubicBezTo>
                <a:cubicBezTo>
                  <a:pt x="872829" y="484906"/>
                  <a:pt x="768931" y="450274"/>
                  <a:pt x="748146" y="443346"/>
                </a:cubicBezTo>
                <a:cubicBezTo>
                  <a:pt x="734291" y="438728"/>
                  <a:pt x="718733" y="437592"/>
                  <a:pt x="706582" y="429491"/>
                </a:cubicBezTo>
                <a:cubicBezTo>
                  <a:pt x="626709" y="376243"/>
                  <a:pt x="703756" y="422342"/>
                  <a:pt x="623455" y="387927"/>
                </a:cubicBezTo>
                <a:cubicBezTo>
                  <a:pt x="503628" y="336572"/>
                  <a:pt x="623936" y="378851"/>
                  <a:pt x="526473" y="346364"/>
                </a:cubicBezTo>
                <a:cubicBezTo>
                  <a:pt x="512618" y="337128"/>
                  <a:pt x="500125" y="325418"/>
                  <a:pt x="484909" y="318655"/>
                </a:cubicBezTo>
                <a:cubicBezTo>
                  <a:pt x="458219" y="306793"/>
                  <a:pt x="401782" y="290946"/>
                  <a:pt x="401782" y="290946"/>
                </a:cubicBezTo>
                <a:cubicBezTo>
                  <a:pt x="335917" y="247037"/>
                  <a:pt x="376012" y="268501"/>
                  <a:pt x="277091" y="235527"/>
                </a:cubicBezTo>
                <a:lnTo>
                  <a:pt x="235527" y="221673"/>
                </a:lnTo>
                <a:cubicBezTo>
                  <a:pt x="116420" y="142267"/>
                  <a:pt x="267115" y="237467"/>
                  <a:pt x="152400" y="180109"/>
                </a:cubicBezTo>
                <a:cubicBezTo>
                  <a:pt x="44975" y="126397"/>
                  <a:pt x="173738" y="173367"/>
                  <a:pt x="69273" y="138546"/>
                </a:cubicBezTo>
                <a:cubicBezTo>
                  <a:pt x="22275" y="107214"/>
                  <a:pt x="39483" y="122612"/>
                  <a:pt x="13855" y="96982"/>
                </a:cubicBezTo>
              </a:path>
            </a:pathLst>
          </a:custGeom>
          <a:noFill/>
          <a:ln>
            <a:solidFill>
              <a:schemeClr val="tx1"/>
            </a:solidFill>
          </a:ln>
          <a:scene3d>
            <a:camera prst="orthographicFront">
              <a:rot lat="0" lon="10799977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Volný tvar 37"/>
          <p:cNvSpPr/>
          <p:nvPr/>
        </p:nvSpPr>
        <p:spPr>
          <a:xfrm>
            <a:off x="1115616" y="5305425"/>
            <a:ext cx="165679" cy="251018"/>
          </a:xfrm>
          <a:custGeom>
            <a:avLst/>
            <a:gdLst>
              <a:gd name="connsiteX0" fmla="*/ 3754 w 165679"/>
              <a:gd name="connsiteY0" fmla="*/ 247650 h 251018"/>
              <a:gd name="connsiteX1" fmla="*/ 13279 w 165679"/>
              <a:gd name="connsiteY1" fmla="*/ 200025 h 251018"/>
              <a:gd name="connsiteX2" fmla="*/ 22804 w 165679"/>
              <a:gd name="connsiteY2" fmla="*/ 171450 h 251018"/>
              <a:gd name="connsiteX3" fmla="*/ 60904 w 165679"/>
              <a:gd name="connsiteY3" fmla="*/ 0 h 251018"/>
              <a:gd name="connsiteX4" fmla="*/ 137104 w 165679"/>
              <a:gd name="connsiteY4" fmla="*/ 38100 h 251018"/>
              <a:gd name="connsiteX5" fmla="*/ 156154 w 165679"/>
              <a:gd name="connsiteY5" fmla="*/ 95250 h 251018"/>
              <a:gd name="connsiteX6" fmla="*/ 165679 w 165679"/>
              <a:gd name="connsiteY6" fmla="*/ 123825 h 251018"/>
              <a:gd name="connsiteX7" fmla="*/ 156154 w 165679"/>
              <a:gd name="connsiteY7" fmla="*/ 190500 h 251018"/>
              <a:gd name="connsiteX8" fmla="*/ 79954 w 165679"/>
              <a:gd name="connsiteY8" fmla="*/ 238125 h 251018"/>
              <a:gd name="connsiteX9" fmla="*/ 3754 w 165679"/>
              <a:gd name="connsiteY9" fmla="*/ 247650 h 251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5679" h="251018">
                <a:moveTo>
                  <a:pt x="3754" y="247650"/>
                </a:moveTo>
                <a:cubicBezTo>
                  <a:pt x="-7358" y="241300"/>
                  <a:pt x="9352" y="215731"/>
                  <a:pt x="13279" y="200025"/>
                </a:cubicBezTo>
                <a:cubicBezTo>
                  <a:pt x="15714" y="190285"/>
                  <a:pt x="21805" y="181440"/>
                  <a:pt x="22804" y="171450"/>
                </a:cubicBezTo>
                <a:cubicBezTo>
                  <a:pt x="40243" y="-2939"/>
                  <a:pt x="-20325" y="27076"/>
                  <a:pt x="60904" y="0"/>
                </a:cubicBezTo>
                <a:cubicBezTo>
                  <a:pt x="111270" y="8394"/>
                  <a:pt x="118056" y="-4758"/>
                  <a:pt x="137104" y="38100"/>
                </a:cubicBezTo>
                <a:cubicBezTo>
                  <a:pt x="145259" y="56450"/>
                  <a:pt x="149804" y="76200"/>
                  <a:pt x="156154" y="95250"/>
                </a:cubicBezTo>
                <a:lnTo>
                  <a:pt x="165679" y="123825"/>
                </a:lnTo>
                <a:cubicBezTo>
                  <a:pt x="162504" y="146050"/>
                  <a:pt x="162605" y="168996"/>
                  <a:pt x="156154" y="190500"/>
                </a:cubicBezTo>
                <a:cubicBezTo>
                  <a:pt x="144414" y="229633"/>
                  <a:pt x="115603" y="226242"/>
                  <a:pt x="79954" y="238125"/>
                </a:cubicBezTo>
                <a:cubicBezTo>
                  <a:pt x="39331" y="251666"/>
                  <a:pt x="14866" y="254000"/>
                  <a:pt x="3754" y="24765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Volný tvar 38"/>
          <p:cNvSpPr/>
          <p:nvPr/>
        </p:nvSpPr>
        <p:spPr>
          <a:xfrm>
            <a:off x="2450397" y="5297905"/>
            <a:ext cx="145468" cy="266058"/>
          </a:xfrm>
          <a:custGeom>
            <a:avLst/>
            <a:gdLst>
              <a:gd name="connsiteX0" fmla="*/ 116893 w 145468"/>
              <a:gd name="connsiteY0" fmla="*/ 0 h 266058"/>
              <a:gd name="connsiteX1" fmla="*/ 12118 w 145468"/>
              <a:gd name="connsiteY1" fmla="*/ 9525 h 266058"/>
              <a:gd name="connsiteX2" fmla="*/ 2593 w 145468"/>
              <a:gd name="connsiteY2" fmla="*/ 38100 h 266058"/>
              <a:gd name="connsiteX3" fmla="*/ 40693 w 145468"/>
              <a:gd name="connsiteY3" fmla="*/ 142875 h 266058"/>
              <a:gd name="connsiteX4" fmla="*/ 78793 w 145468"/>
              <a:gd name="connsiteY4" fmla="*/ 133350 h 266058"/>
              <a:gd name="connsiteX5" fmla="*/ 21643 w 145468"/>
              <a:gd name="connsiteY5" fmla="*/ 142875 h 266058"/>
              <a:gd name="connsiteX6" fmla="*/ 12118 w 145468"/>
              <a:gd name="connsiteY6" fmla="*/ 171450 h 266058"/>
              <a:gd name="connsiteX7" fmla="*/ 31168 w 145468"/>
              <a:gd name="connsiteY7" fmla="*/ 228600 h 266058"/>
              <a:gd name="connsiteX8" fmla="*/ 145468 w 145468"/>
              <a:gd name="connsiteY8" fmla="*/ 257175 h 26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5468" h="266058">
                <a:moveTo>
                  <a:pt x="116893" y="0"/>
                </a:moveTo>
                <a:cubicBezTo>
                  <a:pt x="81968" y="3175"/>
                  <a:pt x="45387" y="-1565"/>
                  <a:pt x="12118" y="9525"/>
                </a:cubicBezTo>
                <a:cubicBezTo>
                  <a:pt x="2593" y="12700"/>
                  <a:pt x="2593" y="28060"/>
                  <a:pt x="2593" y="38100"/>
                </a:cubicBezTo>
                <a:cubicBezTo>
                  <a:pt x="2593" y="139832"/>
                  <a:pt x="-14841" y="124364"/>
                  <a:pt x="40693" y="142875"/>
                </a:cubicBezTo>
                <a:cubicBezTo>
                  <a:pt x="53393" y="139700"/>
                  <a:pt x="91884" y="133350"/>
                  <a:pt x="78793" y="133350"/>
                </a:cubicBezTo>
                <a:cubicBezTo>
                  <a:pt x="59480" y="133350"/>
                  <a:pt x="38411" y="133293"/>
                  <a:pt x="21643" y="142875"/>
                </a:cubicBezTo>
                <a:cubicBezTo>
                  <a:pt x="12926" y="147856"/>
                  <a:pt x="15293" y="161925"/>
                  <a:pt x="12118" y="171450"/>
                </a:cubicBezTo>
                <a:lnTo>
                  <a:pt x="31168" y="228600"/>
                </a:lnTo>
                <a:cubicBezTo>
                  <a:pt x="51737" y="290308"/>
                  <a:pt x="30653" y="257175"/>
                  <a:pt x="145468" y="25717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Volný tvar 39"/>
          <p:cNvSpPr/>
          <p:nvPr/>
        </p:nvSpPr>
        <p:spPr>
          <a:xfrm>
            <a:off x="1056856" y="2409825"/>
            <a:ext cx="117520" cy="285750"/>
          </a:xfrm>
          <a:custGeom>
            <a:avLst/>
            <a:gdLst>
              <a:gd name="connsiteX0" fmla="*/ 7572 w 117520"/>
              <a:gd name="connsiteY0" fmla="*/ 285750 h 285750"/>
              <a:gd name="connsiteX1" fmla="*/ 112347 w 117520"/>
              <a:gd name="connsiteY1" fmla="*/ 0 h 285750"/>
              <a:gd name="connsiteX2" fmla="*/ 36147 w 117520"/>
              <a:gd name="connsiteY2" fmla="*/ 9525 h 285750"/>
              <a:gd name="connsiteX3" fmla="*/ 26622 w 117520"/>
              <a:gd name="connsiteY3" fmla="*/ 38100 h 285750"/>
              <a:gd name="connsiteX4" fmla="*/ 45672 w 117520"/>
              <a:gd name="connsiteY4" fmla="*/ 133350 h 285750"/>
              <a:gd name="connsiteX5" fmla="*/ 102822 w 117520"/>
              <a:gd name="connsiteY5" fmla="*/ 1333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520" h="285750">
                <a:moveTo>
                  <a:pt x="7572" y="285750"/>
                </a:moveTo>
                <a:cubicBezTo>
                  <a:pt x="24235" y="44137"/>
                  <a:pt x="-63747" y="0"/>
                  <a:pt x="112347" y="0"/>
                </a:cubicBezTo>
                <a:cubicBezTo>
                  <a:pt x="137945" y="0"/>
                  <a:pt x="61547" y="6350"/>
                  <a:pt x="36147" y="9525"/>
                </a:cubicBezTo>
                <a:cubicBezTo>
                  <a:pt x="32972" y="19050"/>
                  <a:pt x="28418" y="28222"/>
                  <a:pt x="26622" y="38100"/>
                </a:cubicBezTo>
                <a:cubicBezTo>
                  <a:pt x="19557" y="76957"/>
                  <a:pt x="-5937" y="121881"/>
                  <a:pt x="45672" y="133350"/>
                </a:cubicBezTo>
                <a:cubicBezTo>
                  <a:pt x="64268" y="137483"/>
                  <a:pt x="83772" y="133350"/>
                  <a:pt x="102822" y="13335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1" name="Skupina 40"/>
          <p:cNvGrpSpPr/>
          <p:nvPr/>
        </p:nvGrpSpPr>
        <p:grpSpPr>
          <a:xfrm>
            <a:off x="2059872" y="3645024"/>
            <a:ext cx="781050" cy="247463"/>
            <a:chOff x="1790700" y="3132592"/>
            <a:chExt cx="781050" cy="247463"/>
          </a:xfrm>
        </p:grpSpPr>
        <p:sp>
          <p:nvSpPr>
            <p:cNvPr id="42" name="Volný tvar 41"/>
            <p:cNvSpPr/>
            <p:nvPr/>
          </p:nvSpPr>
          <p:spPr>
            <a:xfrm>
              <a:off x="1790700" y="3132592"/>
              <a:ext cx="114300" cy="220208"/>
            </a:xfrm>
            <a:custGeom>
              <a:avLst/>
              <a:gdLst>
                <a:gd name="connsiteX0" fmla="*/ 114300 w 114300"/>
                <a:gd name="connsiteY0" fmla="*/ 10658 h 220208"/>
                <a:gd name="connsiteX1" fmla="*/ 19050 w 114300"/>
                <a:gd name="connsiteY1" fmla="*/ 10658 h 220208"/>
                <a:gd name="connsiteX2" fmla="*/ 9525 w 114300"/>
                <a:gd name="connsiteY2" fmla="*/ 86858 h 220208"/>
                <a:gd name="connsiteX3" fmla="*/ 38100 w 114300"/>
                <a:gd name="connsiteY3" fmla="*/ 96383 h 220208"/>
                <a:gd name="connsiteX4" fmla="*/ 66675 w 114300"/>
                <a:gd name="connsiteY4" fmla="*/ 86858 h 220208"/>
                <a:gd name="connsiteX5" fmla="*/ 114300 w 114300"/>
                <a:gd name="connsiteY5" fmla="*/ 172583 h 220208"/>
                <a:gd name="connsiteX6" fmla="*/ 104775 w 114300"/>
                <a:gd name="connsiteY6" fmla="*/ 210683 h 220208"/>
                <a:gd name="connsiteX7" fmla="*/ 76200 w 114300"/>
                <a:gd name="connsiteY7" fmla="*/ 220208 h 220208"/>
                <a:gd name="connsiteX8" fmla="*/ 0 w 114300"/>
                <a:gd name="connsiteY8" fmla="*/ 191633 h 220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220208">
                  <a:moveTo>
                    <a:pt x="114300" y="10658"/>
                  </a:moveTo>
                  <a:cubicBezTo>
                    <a:pt x="99359" y="7670"/>
                    <a:pt x="33991" y="-11754"/>
                    <a:pt x="19050" y="10658"/>
                  </a:cubicBezTo>
                  <a:cubicBezTo>
                    <a:pt x="4851" y="31957"/>
                    <a:pt x="12700" y="61458"/>
                    <a:pt x="9525" y="86858"/>
                  </a:cubicBezTo>
                  <a:cubicBezTo>
                    <a:pt x="19050" y="90033"/>
                    <a:pt x="28060" y="96383"/>
                    <a:pt x="38100" y="96383"/>
                  </a:cubicBezTo>
                  <a:cubicBezTo>
                    <a:pt x="48140" y="96383"/>
                    <a:pt x="58505" y="81022"/>
                    <a:pt x="66675" y="86858"/>
                  </a:cubicBezTo>
                  <a:cubicBezTo>
                    <a:pt x="95333" y="107328"/>
                    <a:pt x="104118" y="142036"/>
                    <a:pt x="114300" y="172583"/>
                  </a:cubicBezTo>
                  <a:cubicBezTo>
                    <a:pt x="111125" y="185283"/>
                    <a:pt x="112953" y="200461"/>
                    <a:pt x="104775" y="210683"/>
                  </a:cubicBezTo>
                  <a:cubicBezTo>
                    <a:pt x="98503" y="218523"/>
                    <a:pt x="86240" y="220208"/>
                    <a:pt x="76200" y="220208"/>
                  </a:cubicBezTo>
                  <a:cubicBezTo>
                    <a:pt x="21193" y="220208"/>
                    <a:pt x="27591" y="219224"/>
                    <a:pt x="0" y="191633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3" name="Volný tvar 42"/>
            <p:cNvSpPr/>
            <p:nvPr/>
          </p:nvSpPr>
          <p:spPr>
            <a:xfrm>
              <a:off x="1990725" y="3237180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4" name="Skupina 43"/>
          <p:cNvGrpSpPr/>
          <p:nvPr/>
        </p:nvGrpSpPr>
        <p:grpSpPr>
          <a:xfrm>
            <a:off x="1474441" y="5283574"/>
            <a:ext cx="867044" cy="317147"/>
            <a:chOff x="1514475" y="3121378"/>
            <a:chExt cx="1057275" cy="317147"/>
          </a:xfrm>
        </p:grpSpPr>
        <p:sp>
          <p:nvSpPr>
            <p:cNvPr id="45" name="Volný tvar 44"/>
            <p:cNvSpPr/>
            <p:nvPr/>
          </p:nvSpPr>
          <p:spPr>
            <a:xfrm>
              <a:off x="1514475" y="3121378"/>
              <a:ext cx="123825" cy="231604"/>
            </a:xfrm>
            <a:custGeom>
              <a:avLst/>
              <a:gdLst>
                <a:gd name="connsiteX0" fmla="*/ 0 w 123825"/>
                <a:gd name="connsiteY0" fmla="*/ 69497 h 231604"/>
                <a:gd name="connsiteX1" fmla="*/ 9525 w 123825"/>
                <a:gd name="connsiteY1" fmla="*/ 2822 h 231604"/>
                <a:gd name="connsiteX2" fmla="*/ 38100 w 123825"/>
                <a:gd name="connsiteY2" fmla="*/ 12347 h 231604"/>
                <a:gd name="connsiteX3" fmla="*/ 66675 w 123825"/>
                <a:gd name="connsiteY3" fmla="*/ 40922 h 231604"/>
                <a:gd name="connsiteX4" fmla="*/ 47625 w 123825"/>
                <a:gd name="connsiteY4" fmla="*/ 155222 h 231604"/>
                <a:gd name="connsiteX5" fmla="*/ 9525 w 123825"/>
                <a:gd name="connsiteY5" fmla="*/ 212372 h 231604"/>
                <a:gd name="connsiteX6" fmla="*/ 38100 w 123825"/>
                <a:gd name="connsiteY6" fmla="*/ 231422 h 231604"/>
                <a:gd name="connsiteX7" fmla="*/ 66675 w 123825"/>
                <a:gd name="connsiteY7" fmla="*/ 221897 h 231604"/>
                <a:gd name="connsiteX8" fmla="*/ 123825 w 123825"/>
                <a:gd name="connsiteY8" fmla="*/ 221897 h 231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3825" h="231604">
                  <a:moveTo>
                    <a:pt x="0" y="69497"/>
                  </a:moveTo>
                  <a:cubicBezTo>
                    <a:pt x="3175" y="47272"/>
                    <a:pt x="-2928" y="21502"/>
                    <a:pt x="9525" y="2822"/>
                  </a:cubicBezTo>
                  <a:cubicBezTo>
                    <a:pt x="15094" y="-5532"/>
                    <a:pt x="29746" y="6778"/>
                    <a:pt x="38100" y="12347"/>
                  </a:cubicBezTo>
                  <a:cubicBezTo>
                    <a:pt x="49308" y="19819"/>
                    <a:pt x="57150" y="31397"/>
                    <a:pt x="66675" y="40922"/>
                  </a:cubicBezTo>
                  <a:cubicBezTo>
                    <a:pt x="64926" y="56660"/>
                    <a:pt x="63139" y="127297"/>
                    <a:pt x="47625" y="155222"/>
                  </a:cubicBezTo>
                  <a:cubicBezTo>
                    <a:pt x="36506" y="175236"/>
                    <a:pt x="9525" y="212372"/>
                    <a:pt x="9525" y="212372"/>
                  </a:cubicBezTo>
                  <a:cubicBezTo>
                    <a:pt x="19050" y="218722"/>
                    <a:pt x="26808" y="229540"/>
                    <a:pt x="38100" y="231422"/>
                  </a:cubicBezTo>
                  <a:cubicBezTo>
                    <a:pt x="48004" y="233073"/>
                    <a:pt x="56696" y="223006"/>
                    <a:pt x="66675" y="221897"/>
                  </a:cubicBezTo>
                  <a:cubicBezTo>
                    <a:pt x="85608" y="219793"/>
                    <a:pt x="104775" y="221897"/>
                    <a:pt x="123825" y="221897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6" name="Volný tvar 45"/>
            <p:cNvSpPr/>
            <p:nvPr/>
          </p:nvSpPr>
          <p:spPr>
            <a:xfrm>
              <a:off x="1695450" y="3314700"/>
              <a:ext cx="0" cy="123825"/>
            </a:xfrm>
            <a:custGeom>
              <a:avLst/>
              <a:gdLst>
                <a:gd name="connsiteX0" fmla="*/ 0 w 0"/>
                <a:gd name="connsiteY0" fmla="*/ 0 h 123825"/>
                <a:gd name="connsiteX1" fmla="*/ 0 w 0"/>
                <a:gd name="connsiteY1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23825">
                  <a:moveTo>
                    <a:pt x="0" y="0"/>
                  </a:moveTo>
                  <a:lnTo>
                    <a:pt x="0" y="123825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Volný tvar 46"/>
            <p:cNvSpPr/>
            <p:nvPr/>
          </p:nvSpPr>
          <p:spPr>
            <a:xfrm>
              <a:off x="1790700" y="3132592"/>
              <a:ext cx="114300" cy="220208"/>
            </a:xfrm>
            <a:custGeom>
              <a:avLst/>
              <a:gdLst>
                <a:gd name="connsiteX0" fmla="*/ 114300 w 114300"/>
                <a:gd name="connsiteY0" fmla="*/ 10658 h 220208"/>
                <a:gd name="connsiteX1" fmla="*/ 19050 w 114300"/>
                <a:gd name="connsiteY1" fmla="*/ 10658 h 220208"/>
                <a:gd name="connsiteX2" fmla="*/ 9525 w 114300"/>
                <a:gd name="connsiteY2" fmla="*/ 86858 h 220208"/>
                <a:gd name="connsiteX3" fmla="*/ 38100 w 114300"/>
                <a:gd name="connsiteY3" fmla="*/ 96383 h 220208"/>
                <a:gd name="connsiteX4" fmla="*/ 66675 w 114300"/>
                <a:gd name="connsiteY4" fmla="*/ 86858 h 220208"/>
                <a:gd name="connsiteX5" fmla="*/ 114300 w 114300"/>
                <a:gd name="connsiteY5" fmla="*/ 172583 h 220208"/>
                <a:gd name="connsiteX6" fmla="*/ 104775 w 114300"/>
                <a:gd name="connsiteY6" fmla="*/ 210683 h 220208"/>
                <a:gd name="connsiteX7" fmla="*/ 76200 w 114300"/>
                <a:gd name="connsiteY7" fmla="*/ 220208 h 220208"/>
                <a:gd name="connsiteX8" fmla="*/ 0 w 114300"/>
                <a:gd name="connsiteY8" fmla="*/ 191633 h 220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220208">
                  <a:moveTo>
                    <a:pt x="114300" y="10658"/>
                  </a:moveTo>
                  <a:cubicBezTo>
                    <a:pt x="99359" y="7670"/>
                    <a:pt x="33991" y="-11754"/>
                    <a:pt x="19050" y="10658"/>
                  </a:cubicBezTo>
                  <a:cubicBezTo>
                    <a:pt x="4851" y="31957"/>
                    <a:pt x="12700" y="61458"/>
                    <a:pt x="9525" y="86858"/>
                  </a:cubicBezTo>
                  <a:cubicBezTo>
                    <a:pt x="19050" y="90033"/>
                    <a:pt x="28060" y="96383"/>
                    <a:pt x="38100" y="96383"/>
                  </a:cubicBezTo>
                  <a:cubicBezTo>
                    <a:pt x="48140" y="96383"/>
                    <a:pt x="58505" y="81022"/>
                    <a:pt x="66675" y="86858"/>
                  </a:cubicBezTo>
                  <a:cubicBezTo>
                    <a:pt x="95333" y="107328"/>
                    <a:pt x="104118" y="142036"/>
                    <a:pt x="114300" y="172583"/>
                  </a:cubicBezTo>
                  <a:cubicBezTo>
                    <a:pt x="111125" y="185283"/>
                    <a:pt x="112953" y="200461"/>
                    <a:pt x="104775" y="210683"/>
                  </a:cubicBezTo>
                  <a:cubicBezTo>
                    <a:pt x="98503" y="218523"/>
                    <a:pt x="86240" y="220208"/>
                    <a:pt x="76200" y="220208"/>
                  </a:cubicBezTo>
                  <a:cubicBezTo>
                    <a:pt x="21193" y="220208"/>
                    <a:pt x="27591" y="219224"/>
                    <a:pt x="0" y="191633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Volný tvar 47"/>
            <p:cNvSpPr/>
            <p:nvPr/>
          </p:nvSpPr>
          <p:spPr>
            <a:xfrm>
              <a:off x="1990725" y="3237180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49" name="Volný tvar 48"/>
          <p:cNvSpPr/>
          <p:nvPr/>
        </p:nvSpPr>
        <p:spPr>
          <a:xfrm>
            <a:off x="1344562" y="4953648"/>
            <a:ext cx="250543" cy="235527"/>
          </a:xfrm>
          <a:custGeom>
            <a:avLst/>
            <a:gdLst>
              <a:gd name="connsiteX0" fmla="*/ 0 w 250543"/>
              <a:gd name="connsiteY0" fmla="*/ 0 h 235527"/>
              <a:gd name="connsiteX1" fmla="*/ 124691 w 250543"/>
              <a:gd name="connsiteY1" fmla="*/ 27709 h 235527"/>
              <a:gd name="connsiteX2" fmla="*/ 166255 w 250543"/>
              <a:gd name="connsiteY2" fmla="*/ 55418 h 235527"/>
              <a:gd name="connsiteX3" fmla="*/ 235527 w 250543"/>
              <a:gd name="connsiteY3" fmla="*/ 138545 h 235527"/>
              <a:gd name="connsiteX4" fmla="*/ 249382 w 250543"/>
              <a:gd name="connsiteY4" fmla="*/ 180109 h 235527"/>
              <a:gd name="connsiteX5" fmla="*/ 249382 w 250543"/>
              <a:gd name="connsiteY5" fmla="*/ 235527 h 235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0543" h="235527">
                <a:moveTo>
                  <a:pt x="0" y="0"/>
                </a:moveTo>
                <a:cubicBezTo>
                  <a:pt x="31932" y="5322"/>
                  <a:pt x="90582" y="10654"/>
                  <a:pt x="124691" y="27709"/>
                </a:cubicBezTo>
                <a:cubicBezTo>
                  <a:pt x="139584" y="35156"/>
                  <a:pt x="153463" y="44758"/>
                  <a:pt x="166255" y="55418"/>
                </a:cubicBezTo>
                <a:cubicBezTo>
                  <a:pt x="192516" y="77303"/>
                  <a:pt x="219959" y="107410"/>
                  <a:pt x="235527" y="138545"/>
                </a:cubicBezTo>
                <a:cubicBezTo>
                  <a:pt x="242058" y="151607"/>
                  <a:pt x="247317" y="165652"/>
                  <a:pt x="249382" y="180109"/>
                </a:cubicBezTo>
                <a:cubicBezTo>
                  <a:pt x="251995" y="198396"/>
                  <a:pt x="249382" y="217054"/>
                  <a:pt x="249382" y="235527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Vývojový diagram: spojnice 49"/>
          <p:cNvSpPr/>
          <p:nvPr/>
        </p:nvSpPr>
        <p:spPr>
          <a:xfrm>
            <a:off x="1419356" y="5071411"/>
            <a:ext cx="45719" cy="45719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Volný tvar 50"/>
          <p:cNvSpPr/>
          <p:nvPr/>
        </p:nvSpPr>
        <p:spPr>
          <a:xfrm>
            <a:off x="1310826" y="2157233"/>
            <a:ext cx="46534" cy="630085"/>
          </a:xfrm>
          <a:custGeom>
            <a:avLst/>
            <a:gdLst>
              <a:gd name="connsiteX0" fmla="*/ 32514 w 46534"/>
              <a:gd name="connsiteY0" fmla="*/ 950140 h 950140"/>
              <a:gd name="connsiteX1" fmla="*/ 32514 w 46534"/>
              <a:gd name="connsiteY1" fmla="*/ 174285 h 950140"/>
              <a:gd name="connsiteX2" fmla="*/ 46369 w 46534"/>
              <a:gd name="connsiteY2" fmla="*/ 63449 h 950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534" h="950140">
                <a:moveTo>
                  <a:pt x="32514" y="950140"/>
                </a:moveTo>
                <a:cubicBezTo>
                  <a:pt x="-26540" y="654856"/>
                  <a:pt x="8220" y="854517"/>
                  <a:pt x="32514" y="174285"/>
                </a:cubicBezTo>
                <a:cubicBezTo>
                  <a:pt x="49086" y="-289737"/>
                  <a:pt x="46369" y="352813"/>
                  <a:pt x="46369" y="63449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Volný tvar 51"/>
          <p:cNvSpPr/>
          <p:nvPr/>
        </p:nvSpPr>
        <p:spPr>
          <a:xfrm>
            <a:off x="1440322" y="2157234"/>
            <a:ext cx="249382" cy="395466"/>
          </a:xfrm>
          <a:custGeom>
            <a:avLst/>
            <a:gdLst>
              <a:gd name="connsiteX0" fmla="*/ 0 w 249382"/>
              <a:gd name="connsiteY0" fmla="*/ 152400 h 395466"/>
              <a:gd name="connsiteX1" fmla="*/ 27709 w 249382"/>
              <a:gd name="connsiteY1" fmla="*/ 83127 h 395466"/>
              <a:gd name="connsiteX2" fmla="*/ 55418 w 249382"/>
              <a:gd name="connsiteY2" fmla="*/ 0 h 395466"/>
              <a:gd name="connsiteX3" fmla="*/ 69273 w 249382"/>
              <a:gd name="connsiteY3" fmla="*/ 387927 h 395466"/>
              <a:gd name="connsiteX4" fmla="*/ 55418 w 249382"/>
              <a:gd name="connsiteY4" fmla="*/ 277090 h 395466"/>
              <a:gd name="connsiteX5" fmla="*/ 69273 w 249382"/>
              <a:gd name="connsiteY5" fmla="*/ 69272 h 395466"/>
              <a:gd name="connsiteX6" fmla="*/ 110836 w 249382"/>
              <a:gd name="connsiteY6" fmla="*/ 83127 h 395466"/>
              <a:gd name="connsiteX7" fmla="*/ 193964 w 249382"/>
              <a:gd name="connsiteY7" fmla="*/ 138545 h 395466"/>
              <a:gd name="connsiteX8" fmla="*/ 249382 w 249382"/>
              <a:gd name="connsiteY8" fmla="*/ 69272 h 395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9382" h="395466">
                <a:moveTo>
                  <a:pt x="0" y="152400"/>
                </a:moveTo>
                <a:cubicBezTo>
                  <a:pt x="9236" y="129309"/>
                  <a:pt x="19210" y="106499"/>
                  <a:pt x="27709" y="83127"/>
                </a:cubicBezTo>
                <a:cubicBezTo>
                  <a:pt x="37691" y="55678"/>
                  <a:pt x="55418" y="0"/>
                  <a:pt x="55418" y="0"/>
                </a:cubicBezTo>
                <a:cubicBezTo>
                  <a:pt x="60036" y="129309"/>
                  <a:pt x="69273" y="258536"/>
                  <a:pt x="69273" y="387927"/>
                </a:cubicBezTo>
                <a:cubicBezTo>
                  <a:pt x="69273" y="425160"/>
                  <a:pt x="55418" y="314323"/>
                  <a:pt x="55418" y="277090"/>
                </a:cubicBezTo>
                <a:cubicBezTo>
                  <a:pt x="55418" y="207664"/>
                  <a:pt x="64655" y="138545"/>
                  <a:pt x="69273" y="69272"/>
                </a:cubicBezTo>
                <a:cubicBezTo>
                  <a:pt x="83127" y="73890"/>
                  <a:pt x="98070" y="76035"/>
                  <a:pt x="110836" y="83127"/>
                </a:cubicBezTo>
                <a:cubicBezTo>
                  <a:pt x="139947" y="99300"/>
                  <a:pt x="193964" y="138545"/>
                  <a:pt x="193964" y="138545"/>
                </a:cubicBezTo>
                <a:cubicBezTo>
                  <a:pt x="242829" y="89679"/>
                  <a:pt x="226764" y="114506"/>
                  <a:pt x="249382" y="6927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Volný tvar 52"/>
          <p:cNvSpPr/>
          <p:nvPr/>
        </p:nvSpPr>
        <p:spPr>
          <a:xfrm rot="20607873">
            <a:off x="562198" y="2673609"/>
            <a:ext cx="1457325" cy="495300"/>
          </a:xfrm>
          <a:custGeom>
            <a:avLst/>
            <a:gdLst>
              <a:gd name="connsiteX0" fmla="*/ 0 w 1457325"/>
              <a:gd name="connsiteY0" fmla="*/ 495300 h 495300"/>
              <a:gd name="connsiteX1" fmla="*/ 533400 w 1457325"/>
              <a:gd name="connsiteY1" fmla="*/ 171450 h 495300"/>
              <a:gd name="connsiteX2" fmla="*/ 1428750 w 1457325"/>
              <a:gd name="connsiteY2" fmla="*/ 0 h 495300"/>
              <a:gd name="connsiteX3" fmla="*/ 1428750 w 1457325"/>
              <a:gd name="connsiteY3" fmla="*/ 0 h 495300"/>
              <a:gd name="connsiteX4" fmla="*/ 1457325 w 1457325"/>
              <a:gd name="connsiteY4" fmla="*/ 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7325" h="495300">
                <a:moveTo>
                  <a:pt x="0" y="495300"/>
                </a:moveTo>
                <a:cubicBezTo>
                  <a:pt x="147637" y="374650"/>
                  <a:pt x="295275" y="254000"/>
                  <a:pt x="533400" y="171450"/>
                </a:cubicBezTo>
                <a:cubicBezTo>
                  <a:pt x="771525" y="88900"/>
                  <a:pt x="1428750" y="0"/>
                  <a:pt x="1428750" y="0"/>
                </a:cubicBezTo>
                <a:lnTo>
                  <a:pt x="1428750" y="0"/>
                </a:lnTo>
                <a:lnTo>
                  <a:pt x="1457325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Volný tvar 53"/>
          <p:cNvSpPr/>
          <p:nvPr/>
        </p:nvSpPr>
        <p:spPr>
          <a:xfrm>
            <a:off x="1897723" y="2292609"/>
            <a:ext cx="276449" cy="409575"/>
          </a:xfrm>
          <a:custGeom>
            <a:avLst/>
            <a:gdLst>
              <a:gd name="connsiteX0" fmla="*/ 0 w 276449"/>
              <a:gd name="connsiteY0" fmla="*/ 333375 h 409575"/>
              <a:gd name="connsiteX1" fmla="*/ 85725 w 276449"/>
              <a:gd name="connsiteY1" fmla="*/ 285750 h 409575"/>
              <a:gd name="connsiteX2" fmla="*/ 142875 w 276449"/>
              <a:gd name="connsiteY2" fmla="*/ 247650 h 409575"/>
              <a:gd name="connsiteX3" fmla="*/ 161925 w 276449"/>
              <a:gd name="connsiteY3" fmla="*/ 219075 h 409575"/>
              <a:gd name="connsiteX4" fmla="*/ 190500 w 276449"/>
              <a:gd name="connsiteY4" fmla="*/ 209550 h 409575"/>
              <a:gd name="connsiteX5" fmla="*/ 228600 w 276449"/>
              <a:gd name="connsiteY5" fmla="*/ 152400 h 409575"/>
              <a:gd name="connsiteX6" fmla="*/ 257175 w 276449"/>
              <a:gd name="connsiteY6" fmla="*/ 123825 h 409575"/>
              <a:gd name="connsiteX7" fmla="*/ 266700 w 276449"/>
              <a:gd name="connsiteY7" fmla="*/ 0 h 409575"/>
              <a:gd name="connsiteX8" fmla="*/ 180975 w 276449"/>
              <a:gd name="connsiteY8" fmla="*/ 38100 h 409575"/>
              <a:gd name="connsiteX9" fmla="*/ 142875 w 276449"/>
              <a:gd name="connsiteY9" fmla="*/ 123825 h 409575"/>
              <a:gd name="connsiteX10" fmla="*/ 133350 w 276449"/>
              <a:gd name="connsiteY10" fmla="*/ 152400 h 409575"/>
              <a:gd name="connsiteX11" fmla="*/ 123825 w 276449"/>
              <a:gd name="connsiteY11" fmla="*/ 180975 h 409575"/>
              <a:gd name="connsiteX12" fmla="*/ 114300 w 276449"/>
              <a:gd name="connsiteY12" fmla="*/ 257175 h 409575"/>
              <a:gd name="connsiteX13" fmla="*/ 104775 w 276449"/>
              <a:gd name="connsiteY13" fmla="*/ 295275 h 409575"/>
              <a:gd name="connsiteX14" fmla="*/ 133350 w 276449"/>
              <a:gd name="connsiteY14" fmla="*/ 266700 h 409575"/>
              <a:gd name="connsiteX15" fmla="*/ 219075 w 276449"/>
              <a:gd name="connsiteY15" fmla="*/ 219075 h 409575"/>
              <a:gd name="connsiteX16" fmla="*/ 219075 w 276449"/>
              <a:gd name="connsiteY16" fmla="*/ 276225 h 409575"/>
              <a:gd name="connsiteX17" fmla="*/ 161925 w 276449"/>
              <a:gd name="connsiteY17" fmla="*/ 295275 h 409575"/>
              <a:gd name="connsiteX18" fmla="*/ 190500 w 276449"/>
              <a:gd name="connsiteY18" fmla="*/ 352425 h 409575"/>
              <a:gd name="connsiteX19" fmla="*/ 219075 w 276449"/>
              <a:gd name="connsiteY19" fmla="*/ 371475 h 409575"/>
              <a:gd name="connsiteX20" fmla="*/ 228600 w 276449"/>
              <a:gd name="connsiteY20" fmla="*/ 400050 h 409575"/>
              <a:gd name="connsiteX21" fmla="*/ 257175 w 276449"/>
              <a:gd name="connsiteY21" fmla="*/ 409575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76449" h="409575">
                <a:moveTo>
                  <a:pt x="0" y="333375"/>
                </a:moveTo>
                <a:cubicBezTo>
                  <a:pt x="24321" y="321214"/>
                  <a:pt x="62577" y="305040"/>
                  <a:pt x="85725" y="285750"/>
                </a:cubicBezTo>
                <a:cubicBezTo>
                  <a:pt x="133291" y="246112"/>
                  <a:pt x="92657" y="264389"/>
                  <a:pt x="142875" y="247650"/>
                </a:cubicBezTo>
                <a:cubicBezTo>
                  <a:pt x="149225" y="238125"/>
                  <a:pt x="152986" y="226226"/>
                  <a:pt x="161925" y="219075"/>
                </a:cubicBezTo>
                <a:cubicBezTo>
                  <a:pt x="169765" y="212803"/>
                  <a:pt x="183400" y="216650"/>
                  <a:pt x="190500" y="209550"/>
                </a:cubicBezTo>
                <a:cubicBezTo>
                  <a:pt x="206689" y="193361"/>
                  <a:pt x="212411" y="168589"/>
                  <a:pt x="228600" y="152400"/>
                </a:cubicBezTo>
                <a:lnTo>
                  <a:pt x="257175" y="123825"/>
                </a:lnTo>
                <a:cubicBezTo>
                  <a:pt x="283325" y="45376"/>
                  <a:pt x="279065" y="86554"/>
                  <a:pt x="266700" y="0"/>
                </a:cubicBezTo>
                <a:cubicBezTo>
                  <a:pt x="198690" y="22670"/>
                  <a:pt x="226258" y="7911"/>
                  <a:pt x="180975" y="38100"/>
                </a:cubicBezTo>
                <a:cubicBezTo>
                  <a:pt x="150786" y="83383"/>
                  <a:pt x="165545" y="55815"/>
                  <a:pt x="142875" y="123825"/>
                </a:cubicBezTo>
                <a:lnTo>
                  <a:pt x="133350" y="152400"/>
                </a:lnTo>
                <a:lnTo>
                  <a:pt x="123825" y="180975"/>
                </a:lnTo>
                <a:cubicBezTo>
                  <a:pt x="120650" y="206375"/>
                  <a:pt x="118508" y="231926"/>
                  <a:pt x="114300" y="257175"/>
                </a:cubicBezTo>
                <a:cubicBezTo>
                  <a:pt x="112148" y="270088"/>
                  <a:pt x="93066" y="289421"/>
                  <a:pt x="104775" y="295275"/>
                </a:cubicBezTo>
                <a:cubicBezTo>
                  <a:pt x="116823" y="301299"/>
                  <a:pt x="122717" y="274970"/>
                  <a:pt x="133350" y="266700"/>
                </a:cubicBezTo>
                <a:cubicBezTo>
                  <a:pt x="182478" y="228489"/>
                  <a:pt x="175961" y="233446"/>
                  <a:pt x="219075" y="219075"/>
                </a:cubicBezTo>
                <a:cubicBezTo>
                  <a:pt x="223960" y="233729"/>
                  <a:pt x="239590" y="261571"/>
                  <a:pt x="219075" y="276225"/>
                </a:cubicBezTo>
                <a:cubicBezTo>
                  <a:pt x="202735" y="287897"/>
                  <a:pt x="161925" y="295275"/>
                  <a:pt x="161925" y="295275"/>
                </a:cubicBezTo>
                <a:cubicBezTo>
                  <a:pt x="169672" y="318516"/>
                  <a:pt x="172036" y="333961"/>
                  <a:pt x="190500" y="352425"/>
                </a:cubicBezTo>
                <a:cubicBezTo>
                  <a:pt x="198595" y="360520"/>
                  <a:pt x="209550" y="365125"/>
                  <a:pt x="219075" y="371475"/>
                </a:cubicBezTo>
                <a:cubicBezTo>
                  <a:pt x="222250" y="381000"/>
                  <a:pt x="221500" y="392950"/>
                  <a:pt x="228600" y="400050"/>
                </a:cubicBezTo>
                <a:cubicBezTo>
                  <a:pt x="235700" y="407150"/>
                  <a:pt x="257175" y="409575"/>
                  <a:pt x="257175" y="40957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4295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37" grpId="0" animBg="1"/>
      <p:bldP spid="38" grpId="0" animBg="1"/>
      <p:bldP spid="39" grpId="0" animBg="1"/>
      <p:bldP spid="40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očítačem generovaný alternativní text: p&#10;k&#10;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284984"/>
            <a:ext cx="2076450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Počítačem generovaný alternativní text: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98663"/>
            <a:ext cx="124777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Počítačem generovaný alternativní text: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88640"/>
            <a:ext cx="127635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Počítačem generovaný alternativní text: p&#10;k&#10;DI 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60784"/>
            <a:ext cx="2028825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955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1607</TotalTime>
  <Words>300</Words>
  <Application>Microsoft Office PowerPoint</Application>
  <PresentationFormat>Předvádění na obrazovce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Konstrukce trojúhelníku podle věty Ssu</vt:lpstr>
      <vt:lpstr>Př. 1: Sestroj trojúhelník ABC, je-li dáno: |AB|=6 cm, |AC|=4 cm, |∢ACB|=80°.</vt:lpstr>
      <vt:lpstr>Prezentace aplikace PowerPoint</vt:lpstr>
      <vt:lpstr>Př. 2: Sestroj trojúhelník RST, je-li dáno: r=3 cm, s=5 cm, |∢RST|=40°.</vt:lpstr>
      <vt:lpstr>Prezentace aplikace PowerPoint</vt:lpstr>
      <vt:lpstr>Př. 3: Sestroj pravoúhlý trojúhelník DEF, jehož přepona EF měří 5 cm a odvěsna DE měří 2,5 cm.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Uzivatel</cp:lastModifiedBy>
  <cp:revision>111</cp:revision>
  <dcterms:created xsi:type="dcterms:W3CDTF">2012-06-18T15:15:37Z</dcterms:created>
  <dcterms:modified xsi:type="dcterms:W3CDTF">2014-06-10T21:35:11Z</dcterms:modified>
</cp:coreProperties>
</file>