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169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942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726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34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33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10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118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74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32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15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75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25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Konstrukce rovnoběžníku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468632"/>
              </p:ext>
            </p:extLst>
          </p:nvPr>
        </p:nvGraphicFramePr>
        <p:xfrm>
          <a:off x="738742" y="2273215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15. 6. 2013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Konstrukce rovnoběžníku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 jednotlivé</a:t>
                      </a:r>
                      <a:r>
                        <a:rPr lang="cs-CZ" baseline="0" dirty="0" smtClean="0"/>
                        <a:t> snímky, rozbory a postupy příkladů se odkrývají postupně po kliknutí. Snímek s výslednou konstrukcí obsahuje též dílčí kroky konstrukce.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980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cs-CZ" dirty="0" smtClean="0"/>
                  <a:t>Př. 1: Sestroj čtverec ABCD, je-li dáno: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</a:rPr>
                      <m:t>=4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.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593" t="-170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1600200"/>
                <a:ext cx="4244280" cy="4525963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𝐴𝐵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𝐴𝐵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=4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⟷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𝐴𝐵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r>
                        <a:rPr lang="cs-CZ" b="0" i="1" smtClean="0">
                          <a:latin typeface="Cambria Math"/>
                        </a:rPr>
                        <m:t>𝑘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, 4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⟷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𝑞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𝑞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⊥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𝐴𝐵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𝐵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𝑞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6. 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⟷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𝑜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𝑜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∥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𝐴𝐵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𝑜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7. </m:t>
                    </m:r>
                    <m:r>
                      <a:rPr lang="cs-CZ" b="0" i="1" smtClean="0">
                        <a:latin typeface="Cambria Math"/>
                      </a:rPr>
                      <m:t>𝐶</m:t>
                    </m:r>
                    <m:r>
                      <a:rPr lang="en-US">
                        <a:latin typeface="Cambria Math"/>
                      </a:rPr>
                      <m:t>;</m:t>
                    </m:r>
                    <m:r>
                      <a:rPr lang="cs-CZ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cs-CZ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𝑞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∩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𝑜</m:t>
                    </m:r>
                  </m:oMath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8.     </m:t>
                      </m:r>
                      <m:r>
                        <a:rPr lang="cs-CZ" b="0" i="1" smtClean="0">
                          <a:latin typeface="Cambria Math"/>
                        </a:rPr>
                        <m:t>𝐴𝐵𝐶𝐷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1600200"/>
                <a:ext cx="4244280" cy="4525963"/>
              </a:xfrm>
              <a:blipFill rotWithShape="1">
                <a:blip r:embed="rId3"/>
                <a:stretch>
                  <a:fillRect l="-3017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Volný tvar 6"/>
          <p:cNvSpPr/>
          <p:nvPr/>
        </p:nvSpPr>
        <p:spPr>
          <a:xfrm>
            <a:off x="1321625" y="3212975"/>
            <a:ext cx="2253238" cy="1856509"/>
          </a:xfrm>
          <a:custGeom>
            <a:avLst/>
            <a:gdLst>
              <a:gd name="connsiteX0" fmla="*/ 71492 w 2253238"/>
              <a:gd name="connsiteY0" fmla="*/ 0 h 1856509"/>
              <a:gd name="connsiteX1" fmla="*/ 57637 w 2253238"/>
              <a:gd name="connsiteY1" fmla="*/ 1149927 h 1856509"/>
              <a:gd name="connsiteX2" fmla="*/ 29928 w 2253238"/>
              <a:gd name="connsiteY2" fmla="*/ 1399309 h 1856509"/>
              <a:gd name="connsiteX3" fmla="*/ 16074 w 2253238"/>
              <a:gd name="connsiteY3" fmla="*/ 1579418 h 1856509"/>
              <a:gd name="connsiteX4" fmla="*/ 2219 w 2253238"/>
              <a:gd name="connsiteY4" fmla="*/ 1690254 h 1856509"/>
              <a:gd name="connsiteX5" fmla="*/ 16074 w 2253238"/>
              <a:gd name="connsiteY5" fmla="*/ 1773381 h 1856509"/>
              <a:gd name="connsiteX6" fmla="*/ 168474 w 2253238"/>
              <a:gd name="connsiteY6" fmla="*/ 1787236 h 1856509"/>
              <a:gd name="connsiteX7" fmla="*/ 265455 w 2253238"/>
              <a:gd name="connsiteY7" fmla="*/ 1801091 h 1856509"/>
              <a:gd name="connsiteX8" fmla="*/ 417855 w 2253238"/>
              <a:gd name="connsiteY8" fmla="*/ 1828800 h 1856509"/>
              <a:gd name="connsiteX9" fmla="*/ 597964 w 2253238"/>
              <a:gd name="connsiteY9" fmla="*/ 1856509 h 1856509"/>
              <a:gd name="connsiteX10" fmla="*/ 2094255 w 2253238"/>
              <a:gd name="connsiteY10" fmla="*/ 1842654 h 1856509"/>
              <a:gd name="connsiteX11" fmla="*/ 2121964 w 2253238"/>
              <a:gd name="connsiteY11" fmla="*/ 1759527 h 1856509"/>
              <a:gd name="connsiteX12" fmla="*/ 2135819 w 2253238"/>
              <a:gd name="connsiteY12" fmla="*/ 1717963 h 1856509"/>
              <a:gd name="connsiteX13" fmla="*/ 2149674 w 2253238"/>
              <a:gd name="connsiteY13" fmla="*/ 1676400 h 1856509"/>
              <a:gd name="connsiteX14" fmla="*/ 2163528 w 2253238"/>
              <a:gd name="connsiteY14" fmla="*/ 1620981 h 1856509"/>
              <a:gd name="connsiteX15" fmla="*/ 2177383 w 2253238"/>
              <a:gd name="connsiteY15" fmla="*/ 942109 h 1856509"/>
              <a:gd name="connsiteX16" fmla="*/ 2191237 w 2253238"/>
              <a:gd name="connsiteY16" fmla="*/ 858981 h 1856509"/>
              <a:gd name="connsiteX17" fmla="*/ 2218946 w 2253238"/>
              <a:gd name="connsiteY17" fmla="*/ 595745 h 1856509"/>
              <a:gd name="connsiteX18" fmla="*/ 2232801 w 2253238"/>
              <a:gd name="connsiteY18" fmla="*/ 554181 h 1856509"/>
              <a:gd name="connsiteX19" fmla="*/ 2246655 w 2253238"/>
              <a:gd name="connsiteY19" fmla="*/ 138545 h 1856509"/>
              <a:gd name="connsiteX20" fmla="*/ 2232801 w 2253238"/>
              <a:gd name="connsiteY20" fmla="*/ 27709 h 1856509"/>
              <a:gd name="connsiteX21" fmla="*/ 1928001 w 2253238"/>
              <a:gd name="connsiteY21" fmla="*/ 41563 h 1856509"/>
              <a:gd name="connsiteX22" fmla="*/ 71492 w 2253238"/>
              <a:gd name="connsiteY22" fmla="*/ 0 h 1856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253238" h="1856509">
                <a:moveTo>
                  <a:pt x="71492" y="0"/>
                </a:moveTo>
                <a:cubicBezTo>
                  <a:pt x="66874" y="383309"/>
                  <a:pt x="65705" y="766675"/>
                  <a:pt x="57637" y="1149927"/>
                </a:cubicBezTo>
                <a:cubicBezTo>
                  <a:pt x="55297" y="1261100"/>
                  <a:pt x="45931" y="1303294"/>
                  <a:pt x="29928" y="1399309"/>
                </a:cubicBezTo>
                <a:cubicBezTo>
                  <a:pt x="25310" y="1459345"/>
                  <a:pt x="21783" y="1519476"/>
                  <a:pt x="16074" y="1579418"/>
                </a:cubicBezTo>
                <a:cubicBezTo>
                  <a:pt x="12544" y="1616483"/>
                  <a:pt x="2219" y="1653021"/>
                  <a:pt x="2219" y="1690254"/>
                </a:cubicBezTo>
                <a:cubicBezTo>
                  <a:pt x="2219" y="1718345"/>
                  <a:pt x="-8191" y="1759227"/>
                  <a:pt x="16074" y="1773381"/>
                </a:cubicBezTo>
                <a:cubicBezTo>
                  <a:pt x="60135" y="1799083"/>
                  <a:pt x="117777" y="1781603"/>
                  <a:pt x="168474" y="1787236"/>
                </a:cubicBezTo>
                <a:cubicBezTo>
                  <a:pt x="200929" y="1790842"/>
                  <a:pt x="233244" y="1795723"/>
                  <a:pt x="265455" y="1801091"/>
                </a:cubicBezTo>
                <a:cubicBezTo>
                  <a:pt x="408603" y="1824949"/>
                  <a:pt x="256233" y="1805711"/>
                  <a:pt x="417855" y="1828800"/>
                </a:cubicBezTo>
                <a:cubicBezTo>
                  <a:pt x="594001" y="1853964"/>
                  <a:pt x="465655" y="1830046"/>
                  <a:pt x="597964" y="1856509"/>
                </a:cubicBezTo>
                <a:lnTo>
                  <a:pt x="2094255" y="1842654"/>
                </a:lnTo>
                <a:cubicBezTo>
                  <a:pt x="2123404" y="1840799"/>
                  <a:pt x="2112728" y="1787236"/>
                  <a:pt x="2121964" y="1759527"/>
                </a:cubicBezTo>
                <a:lnTo>
                  <a:pt x="2135819" y="1717963"/>
                </a:lnTo>
                <a:cubicBezTo>
                  <a:pt x="2140437" y="1704109"/>
                  <a:pt x="2146132" y="1690568"/>
                  <a:pt x="2149674" y="1676400"/>
                </a:cubicBezTo>
                <a:lnTo>
                  <a:pt x="2163528" y="1620981"/>
                </a:lnTo>
                <a:cubicBezTo>
                  <a:pt x="2168146" y="1394690"/>
                  <a:pt x="2169158" y="1168297"/>
                  <a:pt x="2177383" y="942109"/>
                </a:cubicBezTo>
                <a:cubicBezTo>
                  <a:pt x="2178404" y="914036"/>
                  <a:pt x="2187955" y="886880"/>
                  <a:pt x="2191237" y="858981"/>
                </a:cubicBezTo>
                <a:cubicBezTo>
                  <a:pt x="2199773" y="786422"/>
                  <a:pt x="2205108" y="671854"/>
                  <a:pt x="2218946" y="595745"/>
                </a:cubicBezTo>
                <a:cubicBezTo>
                  <a:pt x="2221558" y="581376"/>
                  <a:pt x="2228183" y="568036"/>
                  <a:pt x="2232801" y="554181"/>
                </a:cubicBezTo>
                <a:cubicBezTo>
                  <a:pt x="2237419" y="415636"/>
                  <a:pt x="2246655" y="277167"/>
                  <a:pt x="2246655" y="138545"/>
                </a:cubicBezTo>
                <a:cubicBezTo>
                  <a:pt x="2246655" y="101312"/>
                  <a:pt x="2268421" y="38550"/>
                  <a:pt x="2232801" y="27709"/>
                </a:cubicBezTo>
                <a:cubicBezTo>
                  <a:pt x="2135503" y="-1904"/>
                  <a:pt x="2029704" y="40915"/>
                  <a:pt x="1928001" y="41563"/>
                </a:cubicBezTo>
                <a:lnTo>
                  <a:pt x="71492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1141140" y="5135071"/>
            <a:ext cx="190500" cy="219242"/>
          </a:xfrm>
          <a:custGeom>
            <a:avLst/>
            <a:gdLst>
              <a:gd name="connsiteX0" fmla="*/ 0 w 190500"/>
              <a:gd name="connsiteY0" fmla="*/ 219242 h 219242"/>
              <a:gd name="connsiteX1" fmla="*/ 38100 w 190500"/>
              <a:gd name="connsiteY1" fmla="*/ 114467 h 219242"/>
              <a:gd name="connsiteX2" fmla="*/ 47625 w 190500"/>
              <a:gd name="connsiteY2" fmla="*/ 85892 h 219242"/>
              <a:gd name="connsiteX3" fmla="*/ 76200 w 190500"/>
              <a:gd name="connsiteY3" fmla="*/ 57317 h 219242"/>
              <a:gd name="connsiteX4" fmla="*/ 123825 w 190500"/>
              <a:gd name="connsiteY4" fmla="*/ 19217 h 219242"/>
              <a:gd name="connsiteX5" fmla="*/ 152400 w 190500"/>
              <a:gd name="connsiteY5" fmla="*/ 114467 h 219242"/>
              <a:gd name="connsiteX6" fmla="*/ 161925 w 190500"/>
              <a:gd name="connsiteY6" fmla="*/ 143042 h 219242"/>
              <a:gd name="connsiteX7" fmla="*/ 171450 w 190500"/>
              <a:gd name="connsiteY7" fmla="*/ 171617 h 219242"/>
              <a:gd name="connsiteX8" fmla="*/ 190500 w 190500"/>
              <a:gd name="connsiteY8" fmla="*/ 200192 h 219242"/>
              <a:gd name="connsiteX9" fmla="*/ 171450 w 190500"/>
              <a:gd name="connsiteY9" fmla="*/ 133517 h 219242"/>
              <a:gd name="connsiteX10" fmla="*/ 142875 w 190500"/>
              <a:gd name="connsiteY10" fmla="*/ 114467 h 219242"/>
              <a:gd name="connsiteX11" fmla="*/ 47625 w 190500"/>
              <a:gd name="connsiteY11" fmla="*/ 123992 h 21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500" h="219242">
                <a:moveTo>
                  <a:pt x="0" y="219242"/>
                </a:moveTo>
                <a:cubicBezTo>
                  <a:pt x="26508" y="152973"/>
                  <a:pt x="13643" y="187837"/>
                  <a:pt x="38100" y="114467"/>
                </a:cubicBezTo>
                <a:cubicBezTo>
                  <a:pt x="41275" y="104942"/>
                  <a:pt x="40525" y="92992"/>
                  <a:pt x="47625" y="85892"/>
                </a:cubicBezTo>
                <a:lnTo>
                  <a:pt x="76200" y="57317"/>
                </a:lnTo>
                <a:cubicBezTo>
                  <a:pt x="98870" y="-10693"/>
                  <a:pt x="78542" y="-10972"/>
                  <a:pt x="123825" y="19217"/>
                </a:cubicBezTo>
                <a:cubicBezTo>
                  <a:pt x="138220" y="76798"/>
                  <a:pt x="129210" y="44898"/>
                  <a:pt x="152400" y="114467"/>
                </a:cubicBezTo>
                <a:lnTo>
                  <a:pt x="161925" y="143042"/>
                </a:lnTo>
                <a:cubicBezTo>
                  <a:pt x="165100" y="152567"/>
                  <a:pt x="165881" y="163263"/>
                  <a:pt x="171450" y="171617"/>
                </a:cubicBezTo>
                <a:lnTo>
                  <a:pt x="190500" y="200192"/>
                </a:lnTo>
                <a:cubicBezTo>
                  <a:pt x="189878" y="197703"/>
                  <a:pt x="176419" y="139728"/>
                  <a:pt x="171450" y="133517"/>
                </a:cubicBezTo>
                <a:cubicBezTo>
                  <a:pt x="164299" y="124578"/>
                  <a:pt x="152400" y="120817"/>
                  <a:pt x="142875" y="114467"/>
                </a:cubicBezTo>
                <a:cubicBezTo>
                  <a:pt x="73198" y="126080"/>
                  <a:pt x="105038" y="123992"/>
                  <a:pt x="47625" y="12399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598948" y="5089007"/>
            <a:ext cx="181996" cy="295275"/>
          </a:xfrm>
          <a:custGeom>
            <a:avLst/>
            <a:gdLst>
              <a:gd name="connsiteX0" fmla="*/ 19050 w 181996"/>
              <a:gd name="connsiteY0" fmla="*/ 276225 h 295275"/>
              <a:gd name="connsiteX1" fmla="*/ 9525 w 181996"/>
              <a:gd name="connsiteY1" fmla="*/ 123825 h 295275"/>
              <a:gd name="connsiteX2" fmla="*/ 0 w 181996"/>
              <a:gd name="connsiteY2" fmla="*/ 57150 h 295275"/>
              <a:gd name="connsiteX3" fmla="*/ 9525 w 181996"/>
              <a:gd name="connsiteY3" fmla="*/ 9525 h 295275"/>
              <a:gd name="connsiteX4" fmla="*/ 38100 w 181996"/>
              <a:gd name="connsiteY4" fmla="*/ 0 h 295275"/>
              <a:gd name="connsiteX5" fmla="*/ 104775 w 181996"/>
              <a:gd name="connsiteY5" fmla="*/ 9525 h 295275"/>
              <a:gd name="connsiteX6" fmla="*/ 133350 w 181996"/>
              <a:gd name="connsiteY6" fmla="*/ 66675 h 295275"/>
              <a:gd name="connsiteX7" fmla="*/ 123825 w 181996"/>
              <a:gd name="connsiteY7" fmla="*/ 123825 h 295275"/>
              <a:gd name="connsiteX8" fmla="*/ 95250 w 181996"/>
              <a:gd name="connsiteY8" fmla="*/ 133350 h 295275"/>
              <a:gd name="connsiteX9" fmla="*/ 57150 w 181996"/>
              <a:gd name="connsiteY9" fmla="*/ 142875 h 295275"/>
              <a:gd name="connsiteX10" fmla="*/ 85725 w 181996"/>
              <a:gd name="connsiteY10" fmla="*/ 152400 h 295275"/>
              <a:gd name="connsiteX11" fmla="*/ 123825 w 181996"/>
              <a:gd name="connsiteY11" fmla="*/ 161925 h 295275"/>
              <a:gd name="connsiteX12" fmla="*/ 152400 w 181996"/>
              <a:gd name="connsiteY12" fmla="*/ 180975 h 295275"/>
              <a:gd name="connsiteX13" fmla="*/ 171450 w 181996"/>
              <a:gd name="connsiteY13" fmla="*/ 209550 h 295275"/>
              <a:gd name="connsiteX14" fmla="*/ 171450 w 181996"/>
              <a:gd name="connsiteY14" fmla="*/ 285750 h 295275"/>
              <a:gd name="connsiteX15" fmla="*/ 142875 w 181996"/>
              <a:gd name="connsiteY15" fmla="*/ 295275 h 295275"/>
              <a:gd name="connsiteX16" fmla="*/ 19050 w 181996"/>
              <a:gd name="connsiteY16" fmla="*/ 276225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1996" h="295275">
                <a:moveTo>
                  <a:pt x="19050" y="276225"/>
                </a:moveTo>
                <a:cubicBezTo>
                  <a:pt x="-3175" y="247650"/>
                  <a:pt x="13934" y="174533"/>
                  <a:pt x="9525" y="123825"/>
                </a:cubicBezTo>
                <a:cubicBezTo>
                  <a:pt x="7580" y="101459"/>
                  <a:pt x="0" y="79601"/>
                  <a:pt x="0" y="57150"/>
                </a:cubicBezTo>
                <a:cubicBezTo>
                  <a:pt x="0" y="40961"/>
                  <a:pt x="545" y="22995"/>
                  <a:pt x="9525" y="9525"/>
                </a:cubicBezTo>
                <a:cubicBezTo>
                  <a:pt x="15094" y="1171"/>
                  <a:pt x="28575" y="3175"/>
                  <a:pt x="38100" y="0"/>
                </a:cubicBezTo>
                <a:cubicBezTo>
                  <a:pt x="60325" y="3175"/>
                  <a:pt x="84259" y="407"/>
                  <a:pt x="104775" y="9525"/>
                </a:cubicBezTo>
                <a:cubicBezTo>
                  <a:pt x="119225" y="15947"/>
                  <a:pt x="129124" y="53996"/>
                  <a:pt x="133350" y="66675"/>
                </a:cubicBezTo>
                <a:cubicBezTo>
                  <a:pt x="130175" y="85725"/>
                  <a:pt x="133407" y="107057"/>
                  <a:pt x="123825" y="123825"/>
                </a:cubicBezTo>
                <a:cubicBezTo>
                  <a:pt x="118844" y="132542"/>
                  <a:pt x="104904" y="130592"/>
                  <a:pt x="95250" y="133350"/>
                </a:cubicBezTo>
                <a:cubicBezTo>
                  <a:pt x="82663" y="136946"/>
                  <a:pt x="69850" y="139700"/>
                  <a:pt x="57150" y="142875"/>
                </a:cubicBezTo>
                <a:cubicBezTo>
                  <a:pt x="66675" y="146050"/>
                  <a:pt x="76071" y="149642"/>
                  <a:pt x="85725" y="152400"/>
                </a:cubicBezTo>
                <a:cubicBezTo>
                  <a:pt x="98312" y="155996"/>
                  <a:pt x="111793" y="156768"/>
                  <a:pt x="123825" y="161925"/>
                </a:cubicBezTo>
                <a:cubicBezTo>
                  <a:pt x="134347" y="166434"/>
                  <a:pt x="142875" y="174625"/>
                  <a:pt x="152400" y="180975"/>
                </a:cubicBezTo>
                <a:cubicBezTo>
                  <a:pt x="158750" y="190500"/>
                  <a:pt x="166330" y="199311"/>
                  <a:pt x="171450" y="209550"/>
                </a:cubicBezTo>
                <a:cubicBezTo>
                  <a:pt x="183150" y="232951"/>
                  <a:pt x="187691" y="261388"/>
                  <a:pt x="171450" y="285750"/>
                </a:cubicBezTo>
                <a:cubicBezTo>
                  <a:pt x="165881" y="294104"/>
                  <a:pt x="152400" y="292100"/>
                  <a:pt x="142875" y="295275"/>
                </a:cubicBezTo>
                <a:cubicBezTo>
                  <a:pt x="41307" y="285118"/>
                  <a:pt x="41275" y="304800"/>
                  <a:pt x="19050" y="2762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689946" y="3005111"/>
            <a:ext cx="152400" cy="171450"/>
          </a:xfrm>
          <a:custGeom>
            <a:avLst/>
            <a:gdLst>
              <a:gd name="connsiteX0" fmla="*/ 123825 w 152400"/>
              <a:gd name="connsiteY0" fmla="*/ 0 h 171450"/>
              <a:gd name="connsiteX1" fmla="*/ 38100 w 152400"/>
              <a:gd name="connsiteY1" fmla="*/ 9525 h 171450"/>
              <a:gd name="connsiteX2" fmla="*/ 0 w 152400"/>
              <a:gd name="connsiteY2" fmla="*/ 66675 h 171450"/>
              <a:gd name="connsiteX3" fmla="*/ 38100 w 152400"/>
              <a:gd name="connsiteY3" fmla="*/ 161925 h 171450"/>
              <a:gd name="connsiteX4" fmla="*/ 66675 w 152400"/>
              <a:gd name="connsiteY4" fmla="*/ 171450 h 171450"/>
              <a:gd name="connsiteX5" fmla="*/ 152400 w 152400"/>
              <a:gd name="connsiteY5" fmla="*/ 1619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" h="171450">
                <a:moveTo>
                  <a:pt x="123825" y="0"/>
                </a:moveTo>
                <a:cubicBezTo>
                  <a:pt x="95250" y="3175"/>
                  <a:pt x="63414" y="-4106"/>
                  <a:pt x="38100" y="9525"/>
                </a:cubicBezTo>
                <a:cubicBezTo>
                  <a:pt x="17941" y="20380"/>
                  <a:pt x="0" y="66675"/>
                  <a:pt x="0" y="66675"/>
                </a:cubicBezTo>
                <a:cubicBezTo>
                  <a:pt x="8467" y="134408"/>
                  <a:pt x="-10665" y="137542"/>
                  <a:pt x="38100" y="161925"/>
                </a:cubicBezTo>
                <a:cubicBezTo>
                  <a:pt x="47080" y="166415"/>
                  <a:pt x="57150" y="168275"/>
                  <a:pt x="66675" y="171450"/>
                </a:cubicBezTo>
                <a:lnTo>
                  <a:pt x="152400" y="1619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1063080" y="2885122"/>
            <a:ext cx="190500" cy="271125"/>
          </a:xfrm>
          <a:custGeom>
            <a:avLst/>
            <a:gdLst>
              <a:gd name="connsiteX0" fmla="*/ 3754 w 165679"/>
              <a:gd name="connsiteY0" fmla="*/ 247650 h 251018"/>
              <a:gd name="connsiteX1" fmla="*/ 13279 w 165679"/>
              <a:gd name="connsiteY1" fmla="*/ 200025 h 251018"/>
              <a:gd name="connsiteX2" fmla="*/ 22804 w 165679"/>
              <a:gd name="connsiteY2" fmla="*/ 171450 h 251018"/>
              <a:gd name="connsiteX3" fmla="*/ 60904 w 165679"/>
              <a:gd name="connsiteY3" fmla="*/ 0 h 251018"/>
              <a:gd name="connsiteX4" fmla="*/ 137104 w 165679"/>
              <a:gd name="connsiteY4" fmla="*/ 38100 h 251018"/>
              <a:gd name="connsiteX5" fmla="*/ 156154 w 165679"/>
              <a:gd name="connsiteY5" fmla="*/ 95250 h 251018"/>
              <a:gd name="connsiteX6" fmla="*/ 165679 w 165679"/>
              <a:gd name="connsiteY6" fmla="*/ 123825 h 251018"/>
              <a:gd name="connsiteX7" fmla="*/ 156154 w 165679"/>
              <a:gd name="connsiteY7" fmla="*/ 190500 h 251018"/>
              <a:gd name="connsiteX8" fmla="*/ 79954 w 165679"/>
              <a:gd name="connsiteY8" fmla="*/ 238125 h 251018"/>
              <a:gd name="connsiteX9" fmla="*/ 3754 w 165679"/>
              <a:gd name="connsiteY9" fmla="*/ 247650 h 25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679" h="251018">
                <a:moveTo>
                  <a:pt x="3754" y="247650"/>
                </a:moveTo>
                <a:cubicBezTo>
                  <a:pt x="-7358" y="241300"/>
                  <a:pt x="9352" y="215731"/>
                  <a:pt x="13279" y="200025"/>
                </a:cubicBezTo>
                <a:cubicBezTo>
                  <a:pt x="15714" y="190285"/>
                  <a:pt x="21805" y="181440"/>
                  <a:pt x="22804" y="171450"/>
                </a:cubicBezTo>
                <a:cubicBezTo>
                  <a:pt x="40243" y="-2939"/>
                  <a:pt x="-20325" y="27076"/>
                  <a:pt x="60904" y="0"/>
                </a:cubicBezTo>
                <a:cubicBezTo>
                  <a:pt x="111270" y="8394"/>
                  <a:pt x="118056" y="-4758"/>
                  <a:pt x="137104" y="38100"/>
                </a:cubicBezTo>
                <a:cubicBezTo>
                  <a:pt x="145259" y="56450"/>
                  <a:pt x="149804" y="76200"/>
                  <a:pt x="156154" y="95250"/>
                </a:cubicBezTo>
                <a:lnTo>
                  <a:pt x="165679" y="123825"/>
                </a:lnTo>
                <a:cubicBezTo>
                  <a:pt x="162504" y="146050"/>
                  <a:pt x="162605" y="168996"/>
                  <a:pt x="156154" y="190500"/>
                </a:cubicBezTo>
                <a:cubicBezTo>
                  <a:pt x="144414" y="229633"/>
                  <a:pt x="115603" y="226242"/>
                  <a:pt x="79954" y="238125"/>
                </a:cubicBezTo>
                <a:cubicBezTo>
                  <a:pt x="39331" y="251666"/>
                  <a:pt x="14866" y="254000"/>
                  <a:pt x="3754" y="2476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7500" lnSpcReduction="20000"/>
          </a:bodyPr>
          <a:lstStyle/>
          <a:p>
            <a:pPr marL="0" indent="0">
              <a:buNone/>
            </a:pPr>
            <a:endParaRPr lang="cs-CZ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2024871" y="5190007"/>
            <a:ext cx="866775" cy="328612"/>
            <a:chOff x="4019550" y="2638425"/>
            <a:chExt cx="866775" cy="328612"/>
          </a:xfrm>
        </p:grpSpPr>
        <p:sp>
          <p:nvSpPr>
            <p:cNvPr id="15" name="Volný tvar 14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Volný tvar 15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7" name="Volný tvar 16"/>
          <p:cNvSpPr/>
          <p:nvPr/>
        </p:nvSpPr>
        <p:spPr>
          <a:xfrm>
            <a:off x="1359349" y="2299464"/>
            <a:ext cx="46534" cy="950140"/>
          </a:xfrm>
          <a:custGeom>
            <a:avLst/>
            <a:gdLst>
              <a:gd name="connsiteX0" fmla="*/ 32514 w 46534"/>
              <a:gd name="connsiteY0" fmla="*/ 950140 h 950140"/>
              <a:gd name="connsiteX1" fmla="*/ 32514 w 46534"/>
              <a:gd name="connsiteY1" fmla="*/ 174285 h 950140"/>
              <a:gd name="connsiteX2" fmla="*/ 46369 w 46534"/>
              <a:gd name="connsiteY2" fmla="*/ 63449 h 95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534" h="950140">
                <a:moveTo>
                  <a:pt x="32514" y="950140"/>
                </a:moveTo>
                <a:cubicBezTo>
                  <a:pt x="-26540" y="654856"/>
                  <a:pt x="8220" y="854517"/>
                  <a:pt x="32514" y="174285"/>
                </a:cubicBezTo>
                <a:cubicBezTo>
                  <a:pt x="49086" y="-289737"/>
                  <a:pt x="46369" y="352813"/>
                  <a:pt x="46369" y="6344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1488845" y="2279786"/>
            <a:ext cx="249382" cy="395466"/>
          </a:xfrm>
          <a:custGeom>
            <a:avLst/>
            <a:gdLst>
              <a:gd name="connsiteX0" fmla="*/ 0 w 249382"/>
              <a:gd name="connsiteY0" fmla="*/ 152400 h 395466"/>
              <a:gd name="connsiteX1" fmla="*/ 27709 w 249382"/>
              <a:gd name="connsiteY1" fmla="*/ 83127 h 395466"/>
              <a:gd name="connsiteX2" fmla="*/ 55418 w 249382"/>
              <a:gd name="connsiteY2" fmla="*/ 0 h 395466"/>
              <a:gd name="connsiteX3" fmla="*/ 69273 w 249382"/>
              <a:gd name="connsiteY3" fmla="*/ 387927 h 395466"/>
              <a:gd name="connsiteX4" fmla="*/ 55418 w 249382"/>
              <a:gd name="connsiteY4" fmla="*/ 277090 h 395466"/>
              <a:gd name="connsiteX5" fmla="*/ 69273 w 249382"/>
              <a:gd name="connsiteY5" fmla="*/ 69272 h 395466"/>
              <a:gd name="connsiteX6" fmla="*/ 110836 w 249382"/>
              <a:gd name="connsiteY6" fmla="*/ 83127 h 395466"/>
              <a:gd name="connsiteX7" fmla="*/ 193964 w 249382"/>
              <a:gd name="connsiteY7" fmla="*/ 138545 h 395466"/>
              <a:gd name="connsiteX8" fmla="*/ 249382 w 249382"/>
              <a:gd name="connsiteY8" fmla="*/ 69272 h 395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382" h="395466">
                <a:moveTo>
                  <a:pt x="0" y="152400"/>
                </a:moveTo>
                <a:cubicBezTo>
                  <a:pt x="9236" y="129309"/>
                  <a:pt x="19210" y="106499"/>
                  <a:pt x="27709" y="83127"/>
                </a:cubicBezTo>
                <a:cubicBezTo>
                  <a:pt x="37691" y="55678"/>
                  <a:pt x="55418" y="0"/>
                  <a:pt x="55418" y="0"/>
                </a:cubicBezTo>
                <a:cubicBezTo>
                  <a:pt x="60036" y="129309"/>
                  <a:pt x="69273" y="258536"/>
                  <a:pt x="69273" y="387927"/>
                </a:cubicBezTo>
                <a:cubicBezTo>
                  <a:pt x="69273" y="425160"/>
                  <a:pt x="55418" y="314323"/>
                  <a:pt x="55418" y="277090"/>
                </a:cubicBezTo>
                <a:cubicBezTo>
                  <a:pt x="55418" y="207664"/>
                  <a:pt x="64655" y="138545"/>
                  <a:pt x="69273" y="69272"/>
                </a:cubicBezTo>
                <a:cubicBezTo>
                  <a:pt x="83127" y="73890"/>
                  <a:pt x="98070" y="76035"/>
                  <a:pt x="110836" y="83127"/>
                </a:cubicBezTo>
                <a:cubicBezTo>
                  <a:pt x="139947" y="99300"/>
                  <a:pt x="193964" y="138545"/>
                  <a:pt x="193964" y="138545"/>
                </a:cubicBezTo>
                <a:cubicBezTo>
                  <a:pt x="242829" y="89679"/>
                  <a:pt x="226764" y="114506"/>
                  <a:pt x="249382" y="6927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990919" y="2965325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2426302" y="2490761"/>
            <a:ext cx="276449" cy="409575"/>
          </a:xfrm>
          <a:custGeom>
            <a:avLst/>
            <a:gdLst>
              <a:gd name="connsiteX0" fmla="*/ 0 w 276449"/>
              <a:gd name="connsiteY0" fmla="*/ 333375 h 409575"/>
              <a:gd name="connsiteX1" fmla="*/ 85725 w 276449"/>
              <a:gd name="connsiteY1" fmla="*/ 285750 h 409575"/>
              <a:gd name="connsiteX2" fmla="*/ 142875 w 276449"/>
              <a:gd name="connsiteY2" fmla="*/ 247650 h 409575"/>
              <a:gd name="connsiteX3" fmla="*/ 161925 w 276449"/>
              <a:gd name="connsiteY3" fmla="*/ 219075 h 409575"/>
              <a:gd name="connsiteX4" fmla="*/ 190500 w 276449"/>
              <a:gd name="connsiteY4" fmla="*/ 209550 h 409575"/>
              <a:gd name="connsiteX5" fmla="*/ 228600 w 276449"/>
              <a:gd name="connsiteY5" fmla="*/ 152400 h 409575"/>
              <a:gd name="connsiteX6" fmla="*/ 257175 w 276449"/>
              <a:gd name="connsiteY6" fmla="*/ 123825 h 409575"/>
              <a:gd name="connsiteX7" fmla="*/ 266700 w 276449"/>
              <a:gd name="connsiteY7" fmla="*/ 0 h 409575"/>
              <a:gd name="connsiteX8" fmla="*/ 180975 w 276449"/>
              <a:gd name="connsiteY8" fmla="*/ 38100 h 409575"/>
              <a:gd name="connsiteX9" fmla="*/ 142875 w 276449"/>
              <a:gd name="connsiteY9" fmla="*/ 123825 h 409575"/>
              <a:gd name="connsiteX10" fmla="*/ 133350 w 276449"/>
              <a:gd name="connsiteY10" fmla="*/ 152400 h 409575"/>
              <a:gd name="connsiteX11" fmla="*/ 123825 w 276449"/>
              <a:gd name="connsiteY11" fmla="*/ 180975 h 409575"/>
              <a:gd name="connsiteX12" fmla="*/ 114300 w 276449"/>
              <a:gd name="connsiteY12" fmla="*/ 257175 h 409575"/>
              <a:gd name="connsiteX13" fmla="*/ 104775 w 276449"/>
              <a:gd name="connsiteY13" fmla="*/ 295275 h 409575"/>
              <a:gd name="connsiteX14" fmla="*/ 133350 w 276449"/>
              <a:gd name="connsiteY14" fmla="*/ 266700 h 409575"/>
              <a:gd name="connsiteX15" fmla="*/ 219075 w 276449"/>
              <a:gd name="connsiteY15" fmla="*/ 219075 h 409575"/>
              <a:gd name="connsiteX16" fmla="*/ 219075 w 276449"/>
              <a:gd name="connsiteY16" fmla="*/ 276225 h 409575"/>
              <a:gd name="connsiteX17" fmla="*/ 161925 w 276449"/>
              <a:gd name="connsiteY17" fmla="*/ 295275 h 409575"/>
              <a:gd name="connsiteX18" fmla="*/ 190500 w 276449"/>
              <a:gd name="connsiteY18" fmla="*/ 352425 h 409575"/>
              <a:gd name="connsiteX19" fmla="*/ 219075 w 276449"/>
              <a:gd name="connsiteY19" fmla="*/ 371475 h 409575"/>
              <a:gd name="connsiteX20" fmla="*/ 228600 w 276449"/>
              <a:gd name="connsiteY20" fmla="*/ 400050 h 409575"/>
              <a:gd name="connsiteX21" fmla="*/ 257175 w 276449"/>
              <a:gd name="connsiteY21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449" h="409575">
                <a:moveTo>
                  <a:pt x="0" y="333375"/>
                </a:moveTo>
                <a:cubicBezTo>
                  <a:pt x="24321" y="321214"/>
                  <a:pt x="62577" y="305040"/>
                  <a:pt x="85725" y="285750"/>
                </a:cubicBezTo>
                <a:cubicBezTo>
                  <a:pt x="133291" y="246112"/>
                  <a:pt x="92657" y="264389"/>
                  <a:pt x="142875" y="247650"/>
                </a:cubicBezTo>
                <a:cubicBezTo>
                  <a:pt x="149225" y="238125"/>
                  <a:pt x="152986" y="226226"/>
                  <a:pt x="161925" y="219075"/>
                </a:cubicBezTo>
                <a:cubicBezTo>
                  <a:pt x="169765" y="212803"/>
                  <a:pt x="183400" y="216650"/>
                  <a:pt x="190500" y="209550"/>
                </a:cubicBezTo>
                <a:cubicBezTo>
                  <a:pt x="206689" y="193361"/>
                  <a:pt x="212411" y="168589"/>
                  <a:pt x="228600" y="152400"/>
                </a:cubicBezTo>
                <a:lnTo>
                  <a:pt x="257175" y="123825"/>
                </a:lnTo>
                <a:cubicBezTo>
                  <a:pt x="283325" y="45376"/>
                  <a:pt x="279065" y="86554"/>
                  <a:pt x="266700" y="0"/>
                </a:cubicBezTo>
                <a:cubicBezTo>
                  <a:pt x="198690" y="22670"/>
                  <a:pt x="226258" y="7911"/>
                  <a:pt x="180975" y="38100"/>
                </a:cubicBezTo>
                <a:cubicBezTo>
                  <a:pt x="150786" y="83383"/>
                  <a:pt x="165545" y="55815"/>
                  <a:pt x="142875" y="123825"/>
                </a:cubicBezTo>
                <a:lnTo>
                  <a:pt x="133350" y="152400"/>
                </a:lnTo>
                <a:lnTo>
                  <a:pt x="123825" y="180975"/>
                </a:lnTo>
                <a:cubicBezTo>
                  <a:pt x="120650" y="206375"/>
                  <a:pt x="118508" y="231926"/>
                  <a:pt x="114300" y="257175"/>
                </a:cubicBezTo>
                <a:cubicBezTo>
                  <a:pt x="112148" y="270088"/>
                  <a:pt x="93066" y="289421"/>
                  <a:pt x="104775" y="295275"/>
                </a:cubicBezTo>
                <a:cubicBezTo>
                  <a:pt x="116823" y="301299"/>
                  <a:pt x="122717" y="274970"/>
                  <a:pt x="133350" y="266700"/>
                </a:cubicBezTo>
                <a:cubicBezTo>
                  <a:pt x="182478" y="228489"/>
                  <a:pt x="175961" y="233446"/>
                  <a:pt x="219075" y="219075"/>
                </a:cubicBezTo>
                <a:cubicBezTo>
                  <a:pt x="223960" y="233729"/>
                  <a:pt x="239590" y="261571"/>
                  <a:pt x="219075" y="276225"/>
                </a:cubicBezTo>
                <a:cubicBezTo>
                  <a:pt x="202735" y="287897"/>
                  <a:pt x="161925" y="295275"/>
                  <a:pt x="161925" y="295275"/>
                </a:cubicBezTo>
                <a:cubicBezTo>
                  <a:pt x="169672" y="318516"/>
                  <a:pt x="172036" y="333961"/>
                  <a:pt x="190500" y="352425"/>
                </a:cubicBezTo>
                <a:cubicBezTo>
                  <a:pt x="198595" y="360520"/>
                  <a:pt x="209550" y="365125"/>
                  <a:pt x="219075" y="371475"/>
                </a:cubicBezTo>
                <a:cubicBezTo>
                  <a:pt x="222250" y="381000"/>
                  <a:pt x="221500" y="392950"/>
                  <a:pt x="228600" y="400050"/>
                </a:cubicBezTo>
                <a:cubicBezTo>
                  <a:pt x="235700" y="407150"/>
                  <a:pt x="257175" y="409575"/>
                  <a:pt x="257175" y="409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 22"/>
          <p:cNvSpPr/>
          <p:nvPr/>
        </p:nvSpPr>
        <p:spPr>
          <a:xfrm>
            <a:off x="3528329" y="2330798"/>
            <a:ext cx="46534" cy="950140"/>
          </a:xfrm>
          <a:custGeom>
            <a:avLst/>
            <a:gdLst>
              <a:gd name="connsiteX0" fmla="*/ 32514 w 46534"/>
              <a:gd name="connsiteY0" fmla="*/ 950140 h 950140"/>
              <a:gd name="connsiteX1" fmla="*/ 32514 w 46534"/>
              <a:gd name="connsiteY1" fmla="*/ 174285 h 950140"/>
              <a:gd name="connsiteX2" fmla="*/ 46369 w 46534"/>
              <a:gd name="connsiteY2" fmla="*/ 63449 h 95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534" h="950140">
                <a:moveTo>
                  <a:pt x="32514" y="950140"/>
                </a:moveTo>
                <a:cubicBezTo>
                  <a:pt x="-26540" y="654856"/>
                  <a:pt x="8220" y="854517"/>
                  <a:pt x="32514" y="174285"/>
                </a:cubicBezTo>
                <a:cubicBezTo>
                  <a:pt x="49086" y="-289737"/>
                  <a:pt x="46369" y="352813"/>
                  <a:pt x="46369" y="6344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3995936" y="2805868"/>
            <a:ext cx="45719" cy="950140"/>
          </a:xfrm>
          <a:custGeom>
            <a:avLst/>
            <a:gdLst>
              <a:gd name="connsiteX0" fmla="*/ 32514 w 46534"/>
              <a:gd name="connsiteY0" fmla="*/ 950140 h 950140"/>
              <a:gd name="connsiteX1" fmla="*/ 32514 w 46534"/>
              <a:gd name="connsiteY1" fmla="*/ 174285 h 950140"/>
              <a:gd name="connsiteX2" fmla="*/ 46369 w 46534"/>
              <a:gd name="connsiteY2" fmla="*/ 63449 h 95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534" h="950140">
                <a:moveTo>
                  <a:pt x="32514" y="950140"/>
                </a:moveTo>
                <a:cubicBezTo>
                  <a:pt x="-26540" y="654856"/>
                  <a:pt x="8220" y="854517"/>
                  <a:pt x="32514" y="174285"/>
                </a:cubicBezTo>
                <a:cubicBezTo>
                  <a:pt x="49086" y="-289737"/>
                  <a:pt x="46369" y="352813"/>
                  <a:pt x="46369" y="63449"/>
                </a:cubicBezTo>
              </a:path>
            </a:pathLst>
          </a:custGeom>
          <a:noFill/>
          <a:ln>
            <a:solidFill>
              <a:schemeClr val="tx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3685309" y="2279786"/>
            <a:ext cx="304800" cy="308973"/>
          </a:xfrm>
          <a:custGeom>
            <a:avLst/>
            <a:gdLst>
              <a:gd name="connsiteX0" fmla="*/ 180109 w 304800"/>
              <a:gd name="connsiteY0" fmla="*/ 43337 h 308973"/>
              <a:gd name="connsiteX1" fmla="*/ 110836 w 304800"/>
              <a:gd name="connsiteY1" fmla="*/ 1773 h 308973"/>
              <a:gd name="connsiteX2" fmla="*/ 0 w 304800"/>
              <a:gd name="connsiteY2" fmla="*/ 43337 h 308973"/>
              <a:gd name="connsiteX3" fmla="*/ 13855 w 304800"/>
              <a:gd name="connsiteY3" fmla="*/ 126464 h 308973"/>
              <a:gd name="connsiteX4" fmla="*/ 96982 w 304800"/>
              <a:gd name="connsiteY4" fmla="*/ 168028 h 308973"/>
              <a:gd name="connsiteX5" fmla="*/ 152400 w 304800"/>
              <a:gd name="connsiteY5" fmla="*/ 154173 h 308973"/>
              <a:gd name="connsiteX6" fmla="*/ 180109 w 304800"/>
              <a:gd name="connsiteY6" fmla="*/ 71046 h 308973"/>
              <a:gd name="connsiteX7" fmla="*/ 180109 w 304800"/>
              <a:gd name="connsiteY7" fmla="*/ 306573 h 308973"/>
              <a:gd name="connsiteX8" fmla="*/ 207818 w 304800"/>
              <a:gd name="connsiteY8" fmla="*/ 265010 h 308973"/>
              <a:gd name="connsiteX9" fmla="*/ 304800 w 304800"/>
              <a:gd name="connsiteY9" fmla="*/ 223446 h 308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4800" h="308973">
                <a:moveTo>
                  <a:pt x="180109" y="43337"/>
                </a:moveTo>
                <a:cubicBezTo>
                  <a:pt x="157018" y="29482"/>
                  <a:pt x="137242" y="7054"/>
                  <a:pt x="110836" y="1773"/>
                </a:cubicBezTo>
                <a:cubicBezTo>
                  <a:pt x="64745" y="-7445"/>
                  <a:pt x="33220" y="21191"/>
                  <a:pt x="0" y="43337"/>
                </a:cubicBezTo>
                <a:cubicBezTo>
                  <a:pt x="4618" y="71046"/>
                  <a:pt x="1292" y="101338"/>
                  <a:pt x="13855" y="126464"/>
                </a:cubicBezTo>
                <a:cubicBezTo>
                  <a:pt x="24598" y="147950"/>
                  <a:pt x="77311" y="161471"/>
                  <a:pt x="96982" y="168028"/>
                </a:cubicBezTo>
                <a:cubicBezTo>
                  <a:pt x="115455" y="163410"/>
                  <a:pt x="140008" y="168630"/>
                  <a:pt x="152400" y="154173"/>
                </a:cubicBezTo>
                <a:cubicBezTo>
                  <a:pt x="171408" y="131997"/>
                  <a:pt x="180109" y="71046"/>
                  <a:pt x="180109" y="71046"/>
                </a:cubicBezTo>
                <a:cubicBezTo>
                  <a:pt x="177515" y="96986"/>
                  <a:pt x="149483" y="265737"/>
                  <a:pt x="180109" y="306573"/>
                </a:cubicBezTo>
                <a:cubicBezTo>
                  <a:pt x="190099" y="319894"/>
                  <a:pt x="193698" y="273835"/>
                  <a:pt x="207818" y="265010"/>
                </a:cubicBezTo>
                <a:cubicBezTo>
                  <a:pt x="366599" y="165773"/>
                  <a:pt x="254762" y="273487"/>
                  <a:pt x="304800" y="22344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Volný tvar 27"/>
          <p:cNvSpPr/>
          <p:nvPr/>
        </p:nvSpPr>
        <p:spPr>
          <a:xfrm>
            <a:off x="4184073" y="2992582"/>
            <a:ext cx="249382" cy="221673"/>
          </a:xfrm>
          <a:custGeom>
            <a:avLst/>
            <a:gdLst>
              <a:gd name="connsiteX0" fmla="*/ 96982 w 249382"/>
              <a:gd name="connsiteY0" fmla="*/ 55418 h 221673"/>
              <a:gd name="connsiteX1" fmla="*/ 27709 w 249382"/>
              <a:gd name="connsiteY1" fmla="*/ 83127 h 221673"/>
              <a:gd name="connsiteX2" fmla="*/ 0 w 249382"/>
              <a:gd name="connsiteY2" fmla="*/ 166254 h 221673"/>
              <a:gd name="connsiteX3" fmla="*/ 13854 w 249382"/>
              <a:gd name="connsiteY3" fmla="*/ 207818 h 221673"/>
              <a:gd name="connsiteX4" fmla="*/ 55418 w 249382"/>
              <a:gd name="connsiteY4" fmla="*/ 221673 h 221673"/>
              <a:gd name="connsiteX5" fmla="*/ 207818 w 249382"/>
              <a:gd name="connsiteY5" fmla="*/ 207818 h 221673"/>
              <a:gd name="connsiteX6" fmla="*/ 193963 w 249382"/>
              <a:gd name="connsiteY6" fmla="*/ 110836 h 221673"/>
              <a:gd name="connsiteX7" fmla="*/ 110836 w 249382"/>
              <a:gd name="connsiteY7" fmla="*/ 69273 h 221673"/>
              <a:gd name="connsiteX8" fmla="*/ 83127 w 249382"/>
              <a:gd name="connsiteY8" fmla="*/ 110836 h 221673"/>
              <a:gd name="connsiteX9" fmla="*/ 166254 w 249382"/>
              <a:gd name="connsiteY9" fmla="*/ 83127 h 221673"/>
              <a:gd name="connsiteX10" fmla="*/ 249382 w 249382"/>
              <a:gd name="connsiteY10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9382" h="221673">
                <a:moveTo>
                  <a:pt x="96982" y="55418"/>
                </a:moveTo>
                <a:cubicBezTo>
                  <a:pt x="73891" y="64654"/>
                  <a:pt x="44086" y="64411"/>
                  <a:pt x="27709" y="83127"/>
                </a:cubicBezTo>
                <a:cubicBezTo>
                  <a:pt x="8475" y="105108"/>
                  <a:pt x="0" y="166254"/>
                  <a:pt x="0" y="166254"/>
                </a:cubicBezTo>
                <a:cubicBezTo>
                  <a:pt x="4618" y="180109"/>
                  <a:pt x="3527" y="197491"/>
                  <a:pt x="13854" y="207818"/>
                </a:cubicBezTo>
                <a:cubicBezTo>
                  <a:pt x="24181" y="218145"/>
                  <a:pt x="40814" y="221673"/>
                  <a:pt x="55418" y="221673"/>
                </a:cubicBezTo>
                <a:cubicBezTo>
                  <a:pt x="106427" y="221673"/>
                  <a:pt x="157018" y="212436"/>
                  <a:pt x="207818" y="207818"/>
                </a:cubicBezTo>
                <a:cubicBezTo>
                  <a:pt x="203200" y="175491"/>
                  <a:pt x="207226" y="140677"/>
                  <a:pt x="193963" y="110836"/>
                </a:cubicBezTo>
                <a:cubicBezTo>
                  <a:pt x="184621" y="89816"/>
                  <a:pt x="129279" y="75420"/>
                  <a:pt x="110836" y="69273"/>
                </a:cubicBezTo>
                <a:cubicBezTo>
                  <a:pt x="101600" y="83127"/>
                  <a:pt x="66973" y="106798"/>
                  <a:pt x="83127" y="110836"/>
                </a:cubicBezTo>
                <a:cubicBezTo>
                  <a:pt x="111463" y="117920"/>
                  <a:pt x="166254" y="83127"/>
                  <a:pt x="166254" y="83127"/>
                </a:cubicBezTo>
                <a:lnTo>
                  <a:pt x="249382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9" name="Skupina 28"/>
          <p:cNvGrpSpPr/>
          <p:nvPr/>
        </p:nvGrpSpPr>
        <p:grpSpPr>
          <a:xfrm>
            <a:off x="442110" y="3812617"/>
            <a:ext cx="866775" cy="328612"/>
            <a:chOff x="4019550" y="2638425"/>
            <a:chExt cx="866775" cy="328612"/>
          </a:xfrm>
        </p:grpSpPr>
        <p:sp>
          <p:nvSpPr>
            <p:cNvPr id="30" name="Volný tvar 29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" name="Volný tvar 30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2" name="Obdélník 31"/>
          <p:cNvSpPr/>
          <p:nvPr/>
        </p:nvSpPr>
        <p:spPr>
          <a:xfrm>
            <a:off x="5148064" y="5344368"/>
            <a:ext cx="144016" cy="1440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534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build="p" animBg="1"/>
      <p:bldP spid="17" grpId="0" animBg="1"/>
      <p:bldP spid="18" grpId="0" animBg="1"/>
      <p:bldP spid="19" grpId="0" animBg="1"/>
      <p:bldP spid="21" grpId="0" animBg="1"/>
      <p:bldP spid="23" grpId="0" animBg="1"/>
      <p:bldP spid="24" grpId="0" animBg="1"/>
      <p:bldP spid="27" grpId="0" animBg="1"/>
      <p:bldP spid="28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čítačem generovaný alternativní text: p q&#10;k1 D _______ C&#10;— — 0&#10;A 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005064"/>
            <a:ext cx="309562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očítačem generovaný alternativní text: p&#10;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70" y="620688"/>
            <a:ext cx="1943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očítačem generovaný alternativní text: p&#10;A •E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470" y="697070"/>
            <a:ext cx="2343150" cy="240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očítačem generovaný alternativní text: p q&#10;k1 D&#10;A 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558775"/>
            <a:ext cx="226695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očítačem generovaný alternativní text: p q&#10;k1 D ______________&#10;O&#10;A 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639" y="601820"/>
            <a:ext cx="2295525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9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2: Sestroj kosočtverec KLMN,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𝑘</m:t>
                    </m:r>
                    <m:r>
                      <a:rPr lang="cs-CZ" sz="3600" b="0" i="1" smtClean="0">
                        <a:latin typeface="Cambria Math"/>
                      </a:rPr>
                      <m:t>=4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𝐾𝑁𝑀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=100°.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0106" r="-14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𝐾𝑀𝑁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𝑠𝑢𝑠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</m:t>
                      </m:r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𝑗𝑒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𝑠𝑡</m:t>
                      </m:r>
                      <m:r>
                        <a:rPr lang="cs-CZ" b="0" i="1" smtClean="0">
                          <a:latin typeface="Cambria Math"/>
                        </a:rPr>
                        <m:t>ř</m:t>
                      </m:r>
                      <m:r>
                        <a:rPr lang="cs-CZ" b="0" i="1" smtClean="0">
                          <a:latin typeface="Cambria Math"/>
                        </a:rPr>
                        <m:t>𝑒𝑑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𝐾𝑀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r>
                        <a:rPr lang="cs-CZ" b="0" i="1" smtClean="0">
                          <a:latin typeface="Cambria Math"/>
                        </a:rPr>
                        <m:t>𝐿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:</m:t>
                      </m:r>
                      <m:r>
                        <a:rPr lang="cs-CZ" b="0" i="1" smtClean="0">
                          <a:latin typeface="Cambria Math"/>
                        </a:rPr>
                        <m:t>𝑁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→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𝐿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4.      </m:t>
                      </m:r>
                      <m:r>
                        <a:rPr lang="cs-CZ" b="0" i="1" smtClean="0">
                          <a:latin typeface="Cambria Math"/>
                        </a:rPr>
                        <m:t>𝐾𝐿𝑀𝑁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Volný tvar 6"/>
          <p:cNvSpPr/>
          <p:nvPr/>
        </p:nvSpPr>
        <p:spPr>
          <a:xfrm>
            <a:off x="914149" y="3100148"/>
            <a:ext cx="2494069" cy="1471852"/>
          </a:xfrm>
          <a:custGeom>
            <a:avLst/>
            <a:gdLst>
              <a:gd name="connsiteX0" fmla="*/ 14106 w 2494069"/>
              <a:gd name="connsiteY0" fmla="*/ 1416434 h 1471852"/>
              <a:gd name="connsiteX1" fmla="*/ 55669 w 2494069"/>
              <a:gd name="connsiteY1" fmla="*/ 1264034 h 1471852"/>
              <a:gd name="connsiteX2" fmla="*/ 69524 w 2494069"/>
              <a:gd name="connsiteY2" fmla="*/ 1222470 h 1471852"/>
              <a:gd name="connsiteX3" fmla="*/ 124942 w 2494069"/>
              <a:gd name="connsiteY3" fmla="*/ 1139343 h 1471852"/>
              <a:gd name="connsiteX4" fmla="*/ 166506 w 2494069"/>
              <a:gd name="connsiteY4" fmla="*/ 1056216 h 1471852"/>
              <a:gd name="connsiteX5" fmla="*/ 180360 w 2494069"/>
              <a:gd name="connsiteY5" fmla="*/ 1014652 h 1471852"/>
              <a:gd name="connsiteX6" fmla="*/ 208069 w 2494069"/>
              <a:gd name="connsiteY6" fmla="*/ 973088 h 1471852"/>
              <a:gd name="connsiteX7" fmla="*/ 221924 w 2494069"/>
              <a:gd name="connsiteY7" fmla="*/ 931525 h 1471852"/>
              <a:gd name="connsiteX8" fmla="*/ 277342 w 2494069"/>
              <a:gd name="connsiteY8" fmla="*/ 848397 h 1471852"/>
              <a:gd name="connsiteX9" fmla="*/ 318906 w 2494069"/>
              <a:gd name="connsiteY9" fmla="*/ 779125 h 1471852"/>
              <a:gd name="connsiteX10" fmla="*/ 332760 w 2494069"/>
              <a:gd name="connsiteY10" fmla="*/ 737561 h 1471852"/>
              <a:gd name="connsiteX11" fmla="*/ 360469 w 2494069"/>
              <a:gd name="connsiteY11" fmla="*/ 695997 h 1471852"/>
              <a:gd name="connsiteX12" fmla="*/ 388178 w 2494069"/>
              <a:gd name="connsiteY12" fmla="*/ 612870 h 1471852"/>
              <a:gd name="connsiteX13" fmla="*/ 415887 w 2494069"/>
              <a:gd name="connsiteY13" fmla="*/ 571307 h 1471852"/>
              <a:gd name="connsiteX14" fmla="*/ 471306 w 2494069"/>
              <a:gd name="connsiteY14" fmla="*/ 446616 h 1471852"/>
              <a:gd name="connsiteX15" fmla="*/ 512869 w 2494069"/>
              <a:gd name="connsiteY15" fmla="*/ 363488 h 1471852"/>
              <a:gd name="connsiteX16" fmla="*/ 540578 w 2494069"/>
              <a:gd name="connsiteY16" fmla="*/ 280361 h 1471852"/>
              <a:gd name="connsiteX17" fmla="*/ 568287 w 2494069"/>
              <a:gd name="connsiteY17" fmla="*/ 238797 h 1471852"/>
              <a:gd name="connsiteX18" fmla="*/ 582142 w 2494069"/>
              <a:gd name="connsiteY18" fmla="*/ 197234 h 1471852"/>
              <a:gd name="connsiteX19" fmla="*/ 637560 w 2494069"/>
              <a:gd name="connsiteY19" fmla="*/ 114107 h 1471852"/>
              <a:gd name="connsiteX20" fmla="*/ 665269 w 2494069"/>
              <a:gd name="connsiteY20" fmla="*/ 86397 h 1471852"/>
              <a:gd name="connsiteX21" fmla="*/ 859233 w 2494069"/>
              <a:gd name="connsiteY21" fmla="*/ 58688 h 1471852"/>
              <a:gd name="connsiteX22" fmla="*/ 956215 w 2494069"/>
              <a:gd name="connsiteY22" fmla="*/ 44834 h 1471852"/>
              <a:gd name="connsiteX23" fmla="*/ 1842906 w 2494069"/>
              <a:gd name="connsiteY23" fmla="*/ 30979 h 1471852"/>
              <a:gd name="connsiteX24" fmla="*/ 2175415 w 2494069"/>
              <a:gd name="connsiteY24" fmla="*/ 17125 h 1471852"/>
              <a:gd name="connsiteX25" fmla="*/ 2494069 w 2494069"/>
              <a:gd name="connsiteY25" fmla="*/ 17125 h 1471852"/>
              <a:gd name="connsiteX26" fmla="*/ 2480215 w 2494069"/>
              <a:gd name="connsiteY26" fmla="*/ 58688 h 1471852"/>
              <a:gd name="connsiteX27" fmla="*/ 2424796 w 2494069"/>
              <a:gd name="connsiteY27" fmla="*/ 127961 h 1471852"/>
              <a:gd name="connsiteX28" fmla="*/ 2397087 w 2494069"/>
              <a:gd name="connsiteY28" fmla="*/ 169525 h 1471852"/>
              <a:gd name="connsiteX29" fmla="*/ 2341669 w 2494069"/>
              <a:gd name="connsiteY29" fmla="*/ 294216 h 1471852"/>
              <a:gd name="connsiteX30" fmla="*/ 2300106 w 2494069"/>
              <a:gd name="connsiteY30" fmla="*/ 418907 h 1471852"/>
              <a:gd name="connsiteX31" fmla="*/ 2286251 w 2494069"/>
              <a:gd name="connsiteY31" fmla="*/ 460470 h 1471852"/>
              <a:gd name="connsiteX32" fmla="*/ 2258542 w 2494069"/>
              <a:gd name="connsiteY32" fmla="*/ 502034 h 1471852"/>
              <a:gd name="connsiteX33" fmla="*/ 2216978 w 2494069"/>
              <a:gd name="connsiteY33" fmla="*/ 599016 h 1471852"/>
              <a:gd name="connsiteX34" fmla="*/ 2161560 w 2494069"/>
              <a:gd name="connsiteY34" fmla="*/ 723707 h 1471852"/>
              <a:gd name="connsiteX35" fmla="*/ 2133851 w 2494069"/>
              <a:gd name="connsiteY35" fmla="*/ 806834 h 1471852"/>
              <a:gd name="connsiteX36" fmla="*/ 2106142 w 2494069"/>
              <a:gd name="connsiteY36" fmla="*/ 848397 h 1471852"/>
              <a:gd name="connsiteX37" fmla="*/ 2078433 w 2494069"/>
              <a:gd name="connsiteY37" fmla="*/ 931525 h 1471852"/>
              <a:gd name="connsiteX38" fmla="*/ 2050724 w 2494069"/>
              <a:gd name="connsiteY38" fmla="*/ 973088 h 1471852"/>
              <a:gd name="connsiteX39" fmla="*/ 2023015 w 2494069"/>
              <a:gd name="connsiteY39" fmla="*/ 1056216 h 1471852"/>
              <a:gd name="connsiteX40" fmla="*/ 1995306 w 2494069"/>
              <a:gd name="connsiteY40" fmla="*/ 1139343 h 1471852"/>
              <a:gd name="connsiteX41" fmla="*/ 1981451 w 2494069"/>
              <a:gd name="connsiteY41" fmla="*/ 1180907 h 1471852"/>
              <a:gd name="connsiteX42" fmla="*/ 1953742 w 2494069"/>
              <a:gd name="connsiteY42" fmla="*/ 1222470 h 1471852"/>
              <a:gd name="connsiteX43" fmla="*/ 1926033 w 2494069"/>
              <a:gd name="connsiteY43" fmla="*/ 1305597 h 1471852"/>
              <a:gd name="connsiteX44" fmla="*/ 1912178 w 2494069"/>
              <a:gd name="connsiteY44" fmla="*/ 1347161 h 1471852"/>
              <a:gd name="connsiteX45" fmla="*/ 1898324 w 2494069"/>
              <a:gd name="connsiteY45" fmla="*/ 1388725 h 1471852"/>
              <a:gd name="connsiteX46" fmla="*/ 1773633 w 2494069"/>
              <a:gd name="connsiteY46" fmla="*/ 1444143 h 1471852"/>
              <a:gd name="connsiteX47" fmla="*/ 1732069 w 2494069"/>
              <a:gd name="connsiteY47" fmla="*/ 1457997 h 1471852"/>
              <a:gd name="connsiteX48" fmla="*/ 1690506 w 2494069"/>
              <a:gd name="connsiteY48" fmla="*/ 1471852 h 1471852"/>
              <a:gd name="connsiteX49" fmla="*/ 540578 w 2494069"/>
              <a:gd name="connsiteY49" fmla="*/ 1457997 h 1471852"/>
              <a:gd name="connsiteX50" fmla="*/ 443596 w 2494069"/>
              <a:gd name="connsiteY50" fmla="*/ 1444143 h 1471852"/>
              <a:gd name="connsiteX51" fmla="*/ 277342 w 2494069"/>
              <a:gd name="connsiteY51" fmla="*/ 1416434 h 1471852"/>
              <a:gd name="connsiteX52" fmla="*/ 14106 w 2494069"/>
              <a:gd name="connsiteY52" fmla="*/ 1416434 h 1471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494069" h="1471852">
                <a:moveTo>
                  <a:pt x="14106" y="1416434"/>
                </a:moveTo>
                <a:cubicBezTo>
                  <a:pt x="-22839" y="1391034"/>
                  <a:pt x="20514" y="1369499"/>
                  <a:pt x="55669" y="1264034"/>
                </a:cubicBezTo>
                <a:cubicBezTo>
                  <a:pt x="60287" y="1250179"/>
                  <a:pt x="61423" y="1234621"/>
                  <a:pt x="69524" y="1222470"/>
                </a:cubicBezTo>
                <a:lnTo>
                  <a:pt x="124942" y="1139343"/>
                </a:lnTo>
                <a:cubicBezTo>
                  <a:pt x="159764" y="1034871"/>
                  <a:pt x="112791" y="1163646"/>
                  <a:pt x="166506" y="1056216"/>
                </a:cubicBezTo>
                <a:cubicBezTo>
                  <a:pt x="173037" y="1043154"/>
                  <a:pt x="173829" y="1027714"/>
                  <a:pt x="180360" y="1014652"/>
                </a:cubicBezTo>
                <a:cubicBezTo>
                  <a:pt x="187806" y="999759"/>
                  <a:pt x="200622" y="987981"/>
                  <a:pt x="208069" y="973088"/>
                </a:cubicBezTo>
                <a:cubicBezTo>
                  <a:pt x="214600" y="960026"/>
                  <a:pt x="214832" y="944291"/>
                  <a:pt x="221924" y="931525"/>
                </a:cubicBezTo>
                <a:cubicBezTo>
                  <a:pt x="238097" y="902414"/>
                  <a:pt x="277342" y="848397"/>
                  <a:pt x="277342" y="848397"/>
                </a:cubicBezTo>
                <a:cubicBezTo>
                  <a:pt x="316589" y="730654"/>
                  <a:pt x="261851" y="874215"/>
                  <a:pt x="318906" y="779125"/>
                </a:cubicBezTo>
                <a:cubicBezTo>
                  <a:pt x="326420" y="766602"/>
                  <a:pt x="326229" y="750623"/>
                  <a:pt x="332760" y="737561"/>
                </a:cubicBezTo>
                <a:cubicBezTo>
                  <a:pt x="340206" y="722668"/>
                  <a:pt x="353706" y="711213"/>
                  <a:pt x="360469" y="695997"/>
                </a:cubicBezTo>
                <a:cubicBezTo>
                  <a:pt x="372331" y="669307"/>
                  <a:pt x="371976" y="637172"/>
                  <a:pt x="388178" y="612870"/>
                </a:cubicBezTo>
                <a:cubicBezTo>
                  <a:pt x="397414" y="599016"/>
                  <a:pt x="409124" y="586523"/>
                  <a:pt x="415887" y="571307"/>
                </a:cubicBezTo>
                <a:cubicBezTo>
                  <a:pt x="481834" y="422927"/>
                  <a:pt x="408597" y="540675"/>
                  <a:pt x="471306" y="446616"/>
                </a:cubicBezTo>
                <a:cubicBezTo>
                  <a:pt x="521827" y="295047"/>
                  <a:pt x="441256" y="524617"/>
                  <a:pt x="512869" y="363488"/>
                </a:cubicBezTo>
                <a:cubicBezTo>
                  <a:pt x="524731" y="336798"/>
                  <a:pt x="524377" y="304663"/>
                  <a:pt x="540578" y="280361"/>
                </a:cubicBezTo>
                <a:cubicBezTo>
                  <a:pt x="549814" y="266506"/>
                  <a:pt x="560840" y="253690"/>
                  <a:pt x="568287" y="238797"/>
                </a:cubicBezTo>
                <a:cubicBezTo>
                  <a:pt x="574818" y="225735"/>
                  <a:pt x="575050" y="210000"/>
                  <a:pt x="582142" y="197234"/>
                </a:cubicBezTo>
                <a:cubicBezTo>
                  <a:pt x="598315" y="168123"/>
                  <a:pt x="614012" y="137656"/>
                  <a:pt x="637560" y="114107"/>
                </a:cubicBezTo>
                <a:cubicBezTo>
                  <a:pt x="646796" y="104870"/>
                  <a:pt x="653263" y="91543"/>
                  <a:pt x="665269" y="86397"/>
                </a:cubicBezTo>
                <a:cubicBezTo>
                  <a:pt x="696326" y="73087"/>
                  <a:pt x="851832" y="59613"/>
                  <a:pt x="859233" y="58688"/>
                </a:cubicBezTo>
                <a:cubicBezTo>
                  <a:pt x="891636" y="54638"/>
                  <a:pt x="923572" y="45754"/>
                  <a:pt x="956215" y="44834"/>
                </a:cubicBezTo>
                <a:cubicBezTo>
                  <a:pt x="1251698" y="36511"/>
                  <a:pt x="1547342" y="35597"/>
                  <a:pt x="1842906" y="30979"/>
                </a:cubicBezTo>
                <a:lnTo>
                  <a:pt x="2175415" y="17125"/>
                </a:lnTo>
                <a:cubicBezTo>
                  <a:pt x="2457057" y="3714"/>
                  <a:pt x="2340683" y="-13553"/>
                  <a:pt x="2494069" y="17125"/>
                </a:cubicBezTo>
                <a:cubicBezTo>
                  <a:pt x="2489451" y="30979"/>
                  <a:pt x="2486746" y="45626"/>
                  <a:pt x="2480215" y="58688"/>
                </a:cubicBezTo>
                <a:cubicBezTo>
                  <a:pt x="2451784" y="115550"/>
                  <a:pt x="2459162" y="85003"/>
                  <a:pt x="2424796" y="127961"/>
                </a:cubicBezTo>
                <a:cubicBezTo>
                  <a:pt x="2414394" y="140963"/>
                  <a:pt x="2406323" y="155670"/>
                  <a:pt x="2397087" y="169525"/>
                </a:cubicBezTo>
                <a:cubicBezTo>
                  <a:pt x="2364112" y="268449"/>
                  <a:pt x="2385579" y="228350"/>
                  <a:pt x="2341669" y="294216"/>
                </a:cubicBezTo>
                <a:lnTo>
                  <a:pt x="2300106" y="418907"/>
                </a:lnTo>
                <a:cubicBezTo>
                  <a:pt x="2295488" y="432761"/>
                  <a:pt x="2294352" y="448319"/>
                  <a:pt x="2286251" y="460470"/>
                </a:cubicBezTo>
                <a:lnTo>
                  <a:pt x="2258542" y="502034"/>
                </a:lnTo>
                <a:cubicBezTo>
                  <a:pt x="2221891" y="648634"/>
                  <a:pt x="2271652" y="475999"/>
                  <a:pt x="2216978" y="599016"/>
                </a:cubicBezTo>
                <a:cubicBezTo>
                  <a:pt x="2151029" y="747402"/>
                  <a:pt x="2224269" y="629642"/>
                  <a:pt x="2161560" y="723707"/>
                </a:cubicBezTo>
                <a:cubicBezTo>
                  <a:pt x="2152324" y="751416"/>
                  <a:pt x="2150053" y="782532"/>
                  <a:pt x="2133851" y="806834"/>
                </a:cubicBezTo>
                <a:cubicBezTo>
                  <a:pt x="2124615" y="820688"/>
                  <a:pt x="2112905" y="833181"/>
                  <a:pt x="2106142" y="848397"/>
                </a:cubicBezTo>
                <a:cubicBezTo>
                  <a:pt x="2094279" y="875088"/>
                  <a:pt x="2094635" y="907222"/>
                  <a:pt x="2078433" y="931525"/>
                </a:cubicBezTo>
                <a:cubicBezTo>
                  <a:pt x="2069197" y="945379"/>
                  <a:pt x="2057487" y="957872"/>
                  <a:pt x="2050724" y="973088"/>
                </a:cubicBezTo>
                <a:cubicBezTo>
                  <a:pt x="2038861" y="999779"/>
                  <a:pt x="2032252" y="1028507"/>
                  <a:pt x="2023015" y="1056216"/>
                </a:cubicBezTo>
                <a:lnTo>
                  <a:pt x="1995306" y="1139343"/>
                </a:lnTo>
                <a:cubicBezTo>
                  <a:pt x="1990688" y="1153198"/>
                  <a:pt x="1989552" y="1168756"/>
                  <a:pt x="1981451" y="1180907"/>
                </a:cubicBezTo>
                <a:cubicBezTo>
                  <a:pt x="1972215" y="1194761"/>
                  <a:pt x="1960505" y="1207254"/>
                  <a:pt x="1953742" y="1222470"/>
                </a:cubicBezTo>
                <a:cubicBezTo>
                  <a:pt x="1941880" y="1249160"/>
                  <a:pt x="1935269" y="1277888"/>
                  <a:pt x="1926033" y="1305597"/>
                </a:cubicBezTo>
                <a:lnTo>
                  <a:pt x="1912178" y="1347161"/>
                </a:lnTo>
                <a:cubicBezTo>
                  <a:pt x="1907560" y="1361016"/>
                  <a:pt x="1910475" y="1380624"/>
                  <a:pt x="1898324" y="1388725"/>
                </a:cubicBezTo>
                <a:cubicBezTo>
                  <a:pt x="1832458" y="1432635"/>
                  <a:pt x="1872555" y="1411169"/>
                  <a:pt x="1773633" y="1444143"/>
                </a:cubicBezTo>
                <a:lnTo>
                  <a:pt x="1732069" y="1457997"/>
                </a:lnTo>
                <a:lnTo>
                  <a:pt x="1690506" y="1471852"/>
                </a:lnTo>
                <a:lnTo>
                  <a:pt x="540578" y="1457997"/>
                </a:lnTo>
                <a:cubicBezTo>
                  <a:pt x="507931" y="1457272"/>
                  <a:pt x="475852" y="1449236"/>
                  <a:pt x="443596" y="1444143"/>
                </a:cubicBezTo>
                <a:cubicBezTo>
                  <a:pt x="388101" y="1435381"/>
                  <a:pt x="333181" y="1422639"/>
                  <a:pt x="277342" y="1416434"/>
                </a:cubicBezTo>
                <a:cubicBezTo>
                  <a:pt x="97572" y="1396459"/>
                  <a:pt x="51051" y="1441834"/>
                  <a:pt x="14106" y="14164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747894" y="4541202"/>
            <a:ext cx="166255" cy="318654"/>
          </a:xfrm>
          <a:custGeom>
            <a:avLst/>
            <a:gdLst>
              <a:gd name="connsiteX0" fmla="*/ 13855 w 166255"/>
              <a:gd name="connsiteY0" fmla="*/ 0 h 318654"/>
              <a:gd name="connsiteX1" fmla="*/ 1 w 166255"/>
              <a:gd name="connsiteY1" fmla="*/ 304800 h 318654"/>
              <a:gd name="connsiteX2" fmla="*/ 13855 w 166255"/>
              <a:gd name="connsiteY2" fmla="*/ 180109 h 318654"/>
              <a:gd name="connsiteX3" fmla="*/ 55419 w 166255"/>
              <a:gd name="connsiteY3" fmla="*/ 152400 h 318654"/>
              <a:gd name="connsiteX4" fmla="*/ 83128 w 166255"/>
              <a:gd name="connsiteY4" fmla="*/ 110836 h 318654"/>
              <a:gd name="connsiteX5" fmla="*/ 69273 w 166255"/>
              <a:gd name="connsiteY5" fmla="*/ 152400 h 318654"/>
              <a:gd name="connsiteX6" fmla="*/ 41564 w 166255"/>
              <a:gd name="connsiteY6" fmla="*/ 193964 h 318654"/>
              <a:gd name="connsiteX7" fmla="*/ 55419 w 166255"/>
              <a:gd name="connsiteY7" fmla="*/ 235527 h 318654"/>
              <a:gd name="connsiteX8" fmla="*/ 96982 w 166255"/>
              <a:gd name="connsiteY8" fmla="*/ 277091 h 318654"/>
              <a:gd name="connsiteX9" fmla="*/ 166255 w 166255"/>
              <a:gd name="connsiteY9" fmla="*/ 318654 h 318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255" h="318654">
                <a:moveTo>
                  <a:pt x="13855" y="0"/>
                </a:moveTo>
                <a:cubicBezTo>
                  <a:pt x="9237" y="101600"/>
                  <a:pt x="1" y="203095"/>
                  <a:pt x="1" y="304800"/>
                </a:cubicBezTo>
                <a:cubicBezTo>
                  <a:pt x="1" y="346619"/>
                  <a:pt x="-436" y="219411"/>
                  <a:pt x="13855" y="180109"/>
                </a:cubicBezTo>
                <a:cubicBezTo>
                  <a:pt x="19545" y="164460"/>
                  <a:pt x="41564" y="161636"/>
                  <a:pt x="55419" y="152400"/>
                </a:cubicBezTo>
                <a:cubicBezTo>
                  <a:pt x="64655" y="138545"/>
                  <a:pt x="66477" y="110836"/>
                  <a:pt x="83128" y="110836"/>
                </a:cubicBezTo>
                <a:cubicBezTo>
                  <a:pt x="97732" y="110836"/>
                  <a:pt x="75804" y="139338"/>
                  <a:pt x="69273" y="152400"/>
                </a:cubicBezTo>
                <a:cubicBezTo>
                  <a:pt x="61826" y="167293"/>
                  <a:pt x="50800" y="180109"/>
                  <a:pt x="41564" y="193964"/>
                </a:cubicBezTo>
                <a:cubicBezTo>
                  <a:pt x="46182" y="207818"/>
                  <a:pt x="47318" y="223376"/>
                  <a:pt x="55419" y="235527"/>
                </a:cubicBezTo>
                <a:cubicBezTo>
                  <a:pt x="66287" y="251830"/>
                  <a:pt x="81930" y="264548"/>
                  <a:pt x="96982" y="277091"/>
                </a:cubicBezTo>
                <a:cubicBezTo>
                  <a:pt x="122060" y="297989"/>
                  <a:pt x="139205" y="305130"/>
                  <a:pt x="166255" y="31865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2843808" y="4581803"/>
            <a:ext cx="120822" cy="278053"/>
          </a:xfrm>
          <a:custGeom>
            <a:avLst/>
            <a:gdLst>
              <a:gd name="connsiteX0" fmla="*/ 9986 w 120822"/>
              <a:gd name="connsiteY0" fmla="*/ 0 h 278053"/>
              <a:gd name="connsiteX1" fmla="*/ 120822 w 120822"/>
              <a:gd name="connsiteY1" fmla="*/ 277091 h 278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0822" h="278053">
                <a:moveTo>
                  <a:pt x="9986" y="0"/>
                </a:moveTo>
                <a:cubicBezTo>
                  <a:pt x="25454" y="309378"/>
                  <a:pt x="-68639" y="277091"/>
                  <a:pt x="120822" y="27709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3491880" y="2871548"/>
            <a:ext cx="187206" cy="228600"/>
          </a:xfrm>
          <a:custGeom>
            <a:avLst/>
            <a:gdLst>
              <a:gd name="connsiteX0" fmla="*/ 0 w 187206"/>
              <a:gd name="connsiteY0" fmla="*/ 200025 h 228600"/>
              <a:gd name="connsiteX1" fmla="*/ 19050 w 187206"/>
              <a:gd name="connsiteY1" fmla="*/ 152400 h 228600"/>
              <a:gd name="connsiteX2" fmla="*/ 38100 w 187206"/>
              <a:gd name="connsiteY2" fmla="*/ 28575 h 228600"/>
              <a:gd name="connsiteX3" fmla="*/ 47625 w 187206"/>
              <a:gd name="connsiteY3" fmla="*/ 0 h 228600"/>
              <a:gd name="connsiteX4" fmla="*/ 76200 w 187206"/>
              <a:gd name="connsiteY4" fmla="*/ 28575 h 228600"/>
              <a:gd name="connsiteX5" fmla="*/ 85725 w 187206"/>
              <a:gd name="connsiteY5" fmla="*/ 57150 h 228600"/>
              <a:gd name="connsiteX6" fmla="*/ 104775 w 187206"/>
              <a:gd name="connsiteY6" fmla="*/ 85725 h 228600"/>
              <a:gd name="connsiteX7" fmla="*/ 133350 w 187206"/>
              <a:gd name="connsiteY7" fmla="*/ 76200 h 228600"/>
              <a:gd name="connsiteX8" fmla="*/ 171450 w 187206"/>
              <a:gd name="connsiteY8" fmla="*/ 19050 h 228600"/>
              <a:gd name="connsiteX9" fmla="*/ 180975 w 187206"/>
              <a:gd name="connsiteY9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206" h="228600">
                <a:moveTo>
                  <a:pt x="0" y="200025"/>
                </a:moveTo>
                <a:cubicBezTo>
                  <a:pt x="6350" y="184150"/>
                  <a:pt x="14551" y="168895"/>
                  <a:pt x="19050" y="152400"/>
                </a:cubicBezTo>
                <a:cubicBezTo>
                  <a:pt x="24953" y="130756"/>
                  <a:pt x="34345" y="47351"/>
                  <a:pt x="38100" y="28575"/>
                </a:cubicBezTo>
                <a:cubicBezTo>
                  <a:pt x="40069" y="18730"/>
                  <a:pt x="44450" y="9525"/>
                  <a:pt x="47625" y="0"/>
                </a:cubicBezTo>
                <a:cubicBezTo>
                  <a:pt x="57150" y="9525"/>
                  <a:pt x="68728" y="17367"/>
                  <a:pt x="76200" y="28575"/>
                </a:cubicBezTo>
                <a:cubicBezTo>
                  <a:pt x="81769" y="36929"/>
                  <a:pt x="81235" y="48170"/>
                  <a:pt x="85725" y="57150"/>
                </a:cubicBezTo>
                <a:cubicBezTo>
                  <a:pt x="90845" y="67389"/>
                  <a:pt x="98425" y="76200"/>
                  <a:pt x="104775" y="85725"/>
                </a:cubicBezTo>
                <a:cubicBezTo>
                  <a:pt x="114300" y="82550"/>
                  <a:pt x="126250" y="83300"/>
                  <a:pt x="133350" y="76200"/>
                </a:cubicBezTo>
                <a:cubicBezTo>
                  <a:pt x="149539" y="60011"/>
                  <a:pt x="171450" y="19050"/>
                  <a:pt x="171450" y="19050"/>
                </a:cubicBezTo>
                <a:cubicBezTo>
                  <a:pt x="200051" y="104854"/>
                  <a:pt x="180975" y="37585"/>
                  <a:pt x="180975" y="228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1259632" y="2928698"/>
            <a:ext cx="228600" cy="171450"/>
          </a:xfrm>
          <a:custGeom>
            <a:avLst/>
            <a:gdLst>
              <a:gd name="connsiteX0" fmla="*/ 0 w 228600"/>
              <a:gd name="connsiteY0" fmla="*/ 161925 h 171450"/>
              <a:gd name="connsiteX1" fmla="*/ 28575 w 228600"/>
              <a:gd name="connsiteY1" fmla="*/ 57150 h 171450"/>
              <a:gd name="connsiteX2" fmla="*/ 38100 w 228600"/>
              <a:gd name="connsiteY2" fmla="*/ 28575 h 171450"/>
              <a:gd name="connsiteX3" fmla="*/ 47625 w 228600"/>
              <a:gd name="connsiteY3" fmla="*/ 0 h 171450"/>
              <a:gd name="connsiteX4" fmla="*/ 85725 w 228600"/>
              <a:gd name="connsiteY4" fmla="*/ 38100 h 171450"/>
              <a:gd name="connsiteX5" fmla="*/ 123825 w 228600"/>
              <a:gd name="connsiteY5" fmla="*/ 95250 h 171450"/>
              <a:gd name="connsiteX6" fmla="*/ 152400 w 228600"/>
              <a:gd name="connsiteY6" fmla="*/ 152400 h 171450"/>
              <a:gd name="connsiteX7" fmla="*/ 180975 w 228600"/>
              <a:gd name="connsiteY7" fmla="*/ 171450 h 171450"/>
              <a:gd name="connsiteX8" fmla="*/ 209550 w 228600"/>
              <a:gd name="connsiteY8" fmla="*/ 85725 h 171450"/>
              <a:gd name="connsiteX9" fmla="*/ 219075 w 228600"/>
              <a:gd name="connsiteY9" fmla="*/ 57150 h 171450"/>
              <a:gd name="connsiteX10" fmla="*/ 228600 w 228600"/>
              <a:gd name="connsiteY10" fmla="*/ 28575 h 171450"/>
              <a:gd name="connsiteX11" fmla="*/ 228600 w 228600"/>
              <a:gd name="connsiteY11" fmla="*/ 95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600" h="171450">
                <a:moveTo>
                  <a:pt x="0" y="161925"/>
                </a:moveTo>
                <a:cubicBezTo>
                  <a:pt x="13463" y="94609"/>
                  <a:pt x="4405" y="129659"/>
                  <a:pt x="28575" y="57150"/>
                </a:cubicBezTo>
                <a:lnTo>
                  <a:pt x="38100" y="28575"/>
                </a:lnTo>
                <a:lnTo>
                  <a:pt x="47625" y="0"/>
                </a:lnTo>
                <a:cubicBezTo>
                  <a:pt x="96116" y="16164"/>
                  <a:pt x="62634" y="-3464"/>
                  <a:pt x="85725" y="38100"/>
                </a:cubicBezTo>
                <a:cubicBezTo>
                  <a:pt x="96844" y="58114"/>
                  <a:pt x="116585" y="73530"/>
                  <a:pt x="123825" y="95250"/>
                </a:cubicBezTo>
                <a:cubicBezTo>
                  <a:pt x="131572" y="118491"/>
                  <a:pt x="133936" y="133936"/>
                  <a:pt x="152400" y="152400"/>
                </a:cubicBezTo>
                <a:cubicBezTo>
                  <a:pt x="160495" y="160495"/>
                  <a:pt x="171450" y="165100"/>
                  <a:pt x="180975" y="171450"/>
                </a:cubicBezTo>
                <a:lnTo>
                  <a:pt x="209550" y="85725"/>
                </a:lnTo>
                <a:lnTo>
                  <a:pt x="219075" y="57150"/>
                </a:lnTo>
                <a:cubicBezTo>
                  <a:pt x="222250" y="47625"/>
                  <a:pt x="228600" y="38615"/>
                  <a:pt x="228600" y="28575"/>
                </a:cubicBezTo>
                <a:lnTo>
                  <a:pt x="228600" y="95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3" name="Skupina 12"/>
          <p:cNvGrpSpPr/>
          <p:nvPr/>
        </p:nvGrpSpPr>
        <p:grpSpPr>
          <a:xfrm>
            <a:off x="1373932" y="4695550"/>
            <a:ext cx="866775" cy="328612"/>
            <a:chOff x="4019550" y="2638425"/>
            <a:chExt cx="866775" cy="328612"/>
          </a:xfrm>
        </p:grpSpPr>
        <p:sp>
          <p:nvSpPr>
            <p:cNvPr id="14" name="Volný tvar 13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Volný tvar 14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6" name="Skupina 15"/>
          <p:cNvGrpSpPr/>
          <p:nvPr/>
        </p:nvGrpSpPr>
        <p:grpSpPr>
          <a:xfrm>
            <a:off x="314506" y="3528893"/>
            <a:ext cx="866775" cy="328612"/>
            <a:chOff x="4019550" y="2638425"/>
            <a:chExt cx="866775" cy="328612"/>
          </a:xfrm>
        </p:grpSpPr>
        <p:sp>
          <p:nvSpPr>
            <p:cNvPr id="17" name="Volný tvar 16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Volný tvar 17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1706086" y="3423684"/>
            <a:ext cx="429491" cy="290946"/>
            <a:chOff x="2064327" y="4405745"/>
            <a:chExt cx="429491" cy="290946"/>
          </a:xfrm>
        </p:grpSpPr>
        <p:sp>
          <p:nvSpPr>
            <p:cNvPr id="20" name="Volný tvar 19"/>
            <p:cNvSpPr/>
            <p:nvPr/>
          </p:nvSpPr>
          <p:spPr>
            <a:xfrm>
              <a:off x="2064327" y="4405745"/>
              <a:ext cx="110837" cy="221673"/>
            </a:xfrm>
            <a:custGeom>
              <a:avLst/>
              <a:gdLst>
                <a:gd name="connsiteX0" fmla="*/ 0 w 110837"/>
                <a:gd name="connsiteY0" fmla="*/ 124691 h 221673"/>
                <a:gd name="connsiteX1" fmla="*/ 55418 w 110837"/>
                <a:gd name="connsiteY1" fmla="*/ 55419 h 221673"/>
                <a:gd name="connsiteX2" fmla="*/ 110837 w 110837"/>
                <a:gd name="connsiteY2" fmla="*/ 0 h 221673"/>
                <a:gd name="connsiteX3" fmla="*/ 96982 w 110837"/>
                <a:gd name="connsiteY3" fmla="*/ 83128 h 221673"/>
                <a:gd name="connsiteX4" fmla="*/ 69273 w 110837"/>
                <a:gd name="connsiteY4" fmla="*/ 221673 h 221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837" h="221673">
                  <a:moveTo>
                    <a:pt x="0" y="124691"/>
                  </a:moveTo>
                  <a:cubicBezTo>
                    <a:pt x="18473" y="101600"/>
                    <a:pt x="35772" y="77520"/>
                    <a:pt x="55418" y="55419"/>
                  </a:cubicBezTo>
                  <a:cubicBezTo>
                    <a:pt x="72774" y="35893"/>
                    <a:pt x="110837" y="0"/>
                    <a:pt x="110837" y="0"/>
                  </a:cubicBezTo>
                  <a:cubicBezTo>
                    <a:pt x="106219" y="27709"/>
                    <a:pt x="103795" y="55875"/>
                    <a:pt x="96982" y="83128"/>
                  </a:cubicBezTo>
                  <a:cubicBezTo>
                    <a:pt x="63431" y="217329"/>
                    <a:pt x="69273" y="115828"/>
                    <a:pt x="69273" y="22167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Volný tvar 20"/>
            <p:cNvSpPr/>
            <p:nvPr/>
          </p:nvSpPr>
          <p:spPr>
            <a:xfrm>
              <a:off x="2381339" y="4446249"/>
              <a:ext cx="112479" cy="250442"/>
            </a:xfrm>
            <a:custGeom>
              <a:avLst/>
              <a:gdLst>
                <a:gd name="connsiteX0" fmla="*/ 70916 w 112479"/>
                <a:gd name="connsiteY0" fmla="*/ 1060 h 250442"/>
                <a:gd name="connsiteX1" fmla="*/ 15497 w 112479"/>
                <a:gd name="connsiteY1" fmla="*/ 70333 h 250442"/>
                <a:gd name="connsiteX2" fmla="*/ 15497 w 112479"/>
                <a:gd name="connsiteY2" fmla="*/ 222733 h 250442"/>
                <a:gd name="connsiteX3" fmla="*/ 57061 w 112479"/>
                <a:gd name="connsiteY3" fmla="*/ 250442 h 250442"/>
                <a:gd name="connsiteX4" fmla="*/ 84770 w 112479"/>
                <a:gd name="connsiteY4" fmla="*/ 208878 h 250442"/>
                <a:gd name="connsiteX5" fmla="*/ 112479 w 112479"/>
                <a:gd name="connsiteY5" fmla="*/ 125751 h 250442"/>
                <a:gd name="connsiteX6" fmla="*/ 70916 w 112479"/>
                <a:gd name="connsiteY6" fmla="*/ 1060 h 2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479" h="250442">
                  <a:moveTo>
                    <a:pt x="70916" y="1060"/>
                  </a:moveTo>
                  <a:cubicBezTo>
                    <a:pt x="54752" y="-8176"/>
                    <a:pt x="31170" y="45257"/>
                    <a:pt x="15497" y="70333"/>
                  </a:cubicBezTo>
                  <a:cubicBezTo>
                    <a:pt x="-10640" y="112151"/>
                    <a:pt x="1129" y="186812"/>
                    <a:pt x="15497" y="222733"/>
                  </a:cubicBezTo>
                  <a:cubicBezTo>
                    <a:pt x="21681" y="238193"/>
                    <a:pt x="43206" y="241206"/>
                    <a:pt x="57061" y="250442"/>
                  </a:cubicBezTo>
                  <a:cubicBezTo>
                    <a:pt x="66297" y="236587"/>
                    <a:pt x="78007" y="224094"/>
                    <a:pt x="84770" y="208878"/>
                  </a:cubicBezTo>
                  <a:cubicBezTo>
                    <a:pt x="96632" y="182188"/>
                    <a:pt x="112479" y="125751"/>
                    <a:pt x="112479" y="125751"/>
                  </a:cubicBezTo>
                  <a:cubicBezTo>
                    <a:pt x="97479" y="5750"/>
                    <a:pt x="87080" y="10296"/>
                    <a:pt x="70916" y="106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Volný tvar 21"/>
            <p:cNvSpPr/>
            <p:nvPr/>
          </p:nvSpPr>
          <p:spPr>
            <a:xfrm>
              <a:off x="2204589" y="4431334"/>
              <a:ext cx="112479" cy="250442"/>
            </a:xfrm>
            <a:custGeom>
              <a:avLst/>
              <a:gdLst>
                <a:gd name="connsiteX0" fmla="*/ 70916 w 112479"/>
                <a:gd name="connsiteY0" fmla="*/ 1060 h 250442"/>
                <a:gd name="connsiteX1" fmla="*/ 15497 w 112479"/>
                <a:gd name="connsiteY1" fmla="*/ 70333 h 250442"/>
                <a:gd name="connsiteX2" fmla="*/ 15497 w 112479"/>
                <a:gd name="connsiteY2" fmla="*/ 222733 h 250442"/>
                <a:gd name="connsiteX3" fmla="*/ 57061 w 112479"/>
                <a:gd name="connsiteY3" fmla="*/ 250442 h 250442"/>
                <a:gd name="connsiteX4" fmla="*/ 84770 w 112479"/>
                <a:gd name="connsiteY4" fmla="*/ 208878 h 250442"/>
                <a:gd name="connsiteX5" fmla="*/ 112479 w 112479"/>
                <a:gd name="connsiteY5" fmla="*/ 125751 h 250442"/>
                <a:gd name="connsiteX6" fmla="*/ 70916 w 112479"/>
                <a:gd name="connsiteY6" fmla="*/ 1060 h 2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479" h="250442">
                  <a:moveTo>
                    <a:pt x="70916" y="1060"/>
                  </a:moveTo>
                  <a:cubicBezTo>
                    <a:pt x="54752" y="-8176"/>
                    <a:pt x="31170" y="45257"/>
                    <a:pt x="15497" y="70333"/>
                  </a:cubicBezTo>
                  <a:cubicBezTo>
                    <a:pt x="-10640" y="112151"/>
                    <a:pt x="1129" y="186812"/>
                    <a:pt x="15497" y="222733"/>
                  </a:cubicBezTo>
                  <a:cubicBezTo>
                    <a:pt x="21681" y="238193"/>
                    <a:pt x="43206" y="241206"/>
                    <a:pt x="57061" y="250442"/>
                  </a:cubicBezTo>
                  <a:cubicBezTo>
                    <a:pt x="66297" y="236587"/>
                    <a:pt x="78007" y="224094"/>
                    <a:pt x="84770" y="208878"/>
                  </a:cubicBezTo>
                  <a:cubicBezTo>
                    <a:pt x="96632" y="182188"/>
                    <a:pt x="112479" y="125751"/>
                    <a:pt x="112479" y="125751"/>
                  </a:cubicBezTo>
                  <a:cubicBezTo>
                    <a:pt x="97479" y="5750"/>
                    <a:pt x="87080" y="10296"/>
                    <a:pt x="70916" y="106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3" name="Volný tvar 22"/>
          <p:cNvSpPr/>
          <p:nvPr/>
        </p:nvSpPr>
        <p:spPr>
          <a:xfrm rot="19754026" flipH="1">
            <a:off x="2140287" y="3395282"/>
            <a:ext cx="86668" cy="88586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 rot="19754026">
            <a:off x="1422068" y="3281883"/>
            <a:ext cx="568036" cy="124691"/>
          </a:xfrm>
          <a:custGeom>
            <a:avLst/>
            <a:gdLst>
              <a:gd name="connsiteX0" fmla="*/ 0 w 568036"/>
              <a:gd name="connsiteY0" fmla="*/ 27709 h 124691"/>
              <a:gd name="connsiteX1" fmla="*/ 152400 w 568036"/>
              <a:gd name="connsiteY1" fmla="*/ 96982 h 124691"/>
              <a:gd name="connsiteX2" fmla="*/ 193964 w 568036"/>
              <a:gd name="connsiteY2" fmla="*/ 110836 h 124691"/>
              <a:gd name="connsiteX3" fmla="*/ 235527 w 568036"/>
              <a:gd name="connsiteY3" fmla="*/ 124691 h 124691"/>
              <a:gd name="connsiteX4" fmla="*/ 401782 w 568036"/>
              <a:gd name="connsiteY4" fmla="*/ 110836 h 124691"/>
              <a:gd name="connsiteX5" fmla="*/ 484909 w 568036"/>
              <a:gd name="connsiteY5" fmla="*/ 83127 h 124691"/>
              <a:gd name="connsiteX6" fmla="*/ 512618 w 568036"/>
              <a:gd name="connsiteY6" fmla="*/ 41564 h 124691"/>
              <a:gd name="connsiteX7" fmla="*/ 568036 w 568036"/>
              <a:gd name="connsiteY7" fmla="*/ 0 h 124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8036" h="124691">
                <a:moveTo>
                  <a:pt x="0" y="27709"/>
                </a:moveTo>
                <a:cubicBezTo>
                  <a:pt x="94316" y="84299"/>
                  <a:pt x="43729" y="60759"/>
                  <a:pt x="152400" y="96982"/>
                </a:cubicBezTo>
                <a:lnTo>
                  <a:pt x="193964" y="110836"/>
                </a:lnTo>
                <a:lnTo>
                  <a:pt x="235527" y="124691"/>
                </a:lnTo>
                <a:cubicBezTo>
                  <a:pt x="290945" y="120073"/>
                  <a:pt x="346928" y="119978"/>
                  <a:pt x="401782" y="110836"/>
                </a:cubicBezTo>
                <a:cubicBezTo>
                  <a:pt x="430592" y="106034"/>
                  <a:pt x="484909" y="83127"/>
                  <a:pt x="484909" y="83127"/>
                </a:cubicBezTo>
                <a:cubicBezTo>
                  <a:pt x="494145" y="69273"/>
                  <a:pt x="499616" y="51966"/>
                  <a:pt x="512618" y="41564"/>
                </a:cubicBezTo>
                <a:cubicBezTo>
                  <a:pt x="583950" y="-15501"/>
                  <a:pt x="533529" y="69016"/>
                  <a:pt x="568036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900545" y="3145371"/>
            <a:ext cx="2507673" cy="1385065"/>
          </a:xfrm>
          <a:custGeom>
            <a:avLst/>
            <a:gdLst>
              <a:gd name="connsiteX0" fmla="*/ 0 w 2410691"/>
              <a:gd name="connsiteY0" fmla="*/ 1246909 h 1246909"/>
              <a:gd name="connsiteX1" fmla="*/ 69273 w 2410691"/>
              <a:gd name="connsiteY1" fmla="*/ 1191491 h 1246909"/>
              <a:gd name="connsiteX2" fmla="*/ 152400 w 2410691"/>
              <a:gd name="connsiteY2" fmla="*/ 1163782 h 1246909"/>
              <a:gd name="connsiteX3" fmla="*/ 180110 w 2410691"/>
              <a:gd name="connsiteY3" fmla="*/ 1136073 h 1246909"/>
              <a:gd name="connsiteX4" fmla="*/ 277091 w 2410691"/>
              <a:gd name="connsiteY4" fmla="*/ 1108364 h 1246909"/>
              <a:gd name="connsiteX5" fmla="*/ 374073 w 2410691"/>
              <a:gd name="connsiteY5" fmla="*/ 1052946 h 1246909"/>
              <a:gd name="connsiteX6" fmla="*/ 457200 w 2410691"/>
              <a:gd name="connsiteY6" fmla="*/ 1025237 h 1246909"/>
              <a:gd name="connsiteX7" fmla="*/ 540328 w 2410691"/>
              <a:gd name="connsiteY7" fmla="*/ 983673 h 1246909"/>
              <a:gd name="connsiteX8" fmla="*/ 581891 w 2410691"/>
              <a:gd name="connsiteY8" fmla="*/ 955964 h 1246909"/>
              <a:gd name="connsiteX9" fmla="*/ 637310 w 2410691"/>
              <a:gd name="connsiteY9" fmla="*/ 942109 h 1246909"/>
              <a:gd name="connsiteX10" fmla="*/ 678873 w 2410691"/>
              <a:gd name="connsiteY10" fmla="*/ 928255 h 1246909"/>
              <a:gd name="connsiteX11" fmla="*/ 803564 w 2410691"/>
              <a:gd name="connsiteY11" fmla="*/ 872837 h 1246909"/>
              <a:gd name="connsiteX12" fmla="*/ 845128 w 2410691"/>
              <a:gd name="connsiteY12" fmla="*/ 858982 h 1246909"/>
              <a:gd name="connsiteX13" fmla="*/ 928255 w 2410691"/>
              <a:gd name="connsiteY13" fmla="*/ 817418 h 1246909"/>
              <a:gd name="connsiteX14" fmla="*/ 969819 w 2410691"/>
              <a:gd name="connsiteY14" fmla="*/ 789709 h 1246909"/>
              <a:gd name="connsiteX15" fmla="*/ 1052946 w 2410691"/>
              <a:gd name="connsiteY15" fmla="*/ 762000 h 1246909"/>
              <a:gd name="connsiteX16" fmla="*/ 1094510 w 2410691"/>
              <a:gd name="connsiteY16" fmla="*/ 734291 h 1246909"/>
              <a:gd name="connsiteX17" fmla="*/ 1191491 w 2410691"/>
              <a:gd name="connsiteY17" fmla="*/ 692728 h 1246909"/>
              <a:gd name="connsiteX18" fmla="*/ 1274619 w 2410691"/>
              <a:gd name="connsiteY18" fmla="*/ 637309 h 1246909"/>
              <a:gd name="connsiteX19" fmla="*/ 1371600 w 2410691"/>
              <a:gd name="connsiteY19" fmla="*/ 595746 h 1246909"/>
              <a:gd name="connsiteX20" fmla="*/ 1413164 w 2410691"/>
              <a:gd name="connsiteY20" fmla="*/ 568037 h 1246909"/>
              <a:gd name="connsiteX21" fmla="*/ 1454728 w 2410691"/>
              <a:gd name="connsiteY21" fmla="*/ 554182 h 1246909"/>
              <a:gd name="connsiteX22" fmla="*/ 1510146 w 2410691"/>
              <a:gd name="connsiteY22" fmla="*/ 526473 h 1246909"/>
              <a:gd name="connsiteX23" fmla="*/ 1551710 w 2410691"/>
              <a:gd name="connsiteY23" fmla="*/ 498764 h 1246909"/>
              <a:gd name="connsiteX24" fmla="*/ 1593273 w 2410691"/>
              <a:gd name="connsiteY24" fmla="*/ 484909 h 1246909"/>
              <a:gd name="connsiteX25" fmla="*/ 1634837 w 2410691"/>
              <a:gd name="connsiteY25" fmla="*/ 457200 h 1246909"/>
              <a:gd name="connsiteX26" fmla="*/ 1717964 w 2410691"/>
              <a:gd name="connsiteY26" fmla="*/ 429491 h 1246909"/>
              <a:gd name="connsiteX27" fmla="*/ 1759528 w 2410691"/>
              <a:gd name="connsiteY27" fmla="*/ 415637 h 1246909"/>
              <a:gd name="connsiteX28" fmla="*/ 1856510 w 2410691"/>
              <a:gd name="connsiteY28" fmla="*/ 374073 h 1246909"/>
              <a:gd name="connsiteX29" fmla="*/ 1967346 w 2410691"/>
              <a:gd name="connsiteY29" fmla="*/ 332509 h 1246909"/>
              <a:gd name="connsiteX30" fmla="*/ 2008910 w 2410691"/>
              <a:gd name="connsiteY30" fmla="*/ 304800 h 1246909"/>
              <a:gd name="connsiteX31" fmla="*/ 2050473 w 2410691"/>
              <a:gd name="connsiteY31" fmla="*/ 290946 h 1246909"/>
              <a:gd name="connsiteX32" fmla="*/ 2175164 w 2410691"/>
              <a:gd name="connsiteY32" fmla="*/ 207818 h 1246909"/>
              <a:gd name="connsiteX33" fmla="*/ 2216728 w 2410691"/>
              <a:gd name="connsiteY33" fmla="*/ 180109 h 1246909"/>
              <a:gd name="connsiteX34" fmla="*/ 2299855 w 2410691"/>
              <a:gd name="connsiteY34" fmla="*/ 96982 h 1246909"/>
              <a:gd name="connsiteX35" fmla="*/ 2382982 w 2410691"/>
              <a:gd name="connsiteY35" fmla="*/ 41564 h 1246909"/>
              <a:gd name="connsiteX36" fmla="*/ 2410691 w 2410691"/>
              <a:gd name="connsiteY36" fmla="*/ 0 h 124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410691" h="1246909">
                <a:moveTo>
                  <a:pt x="0" y="1246909"/>
                </a:moveTo>
                <a:cubicBezTo>
                  <a:pt x="23091" y="1228436"/>
                  <a:pt x="43313" y="1205651"/>
                  <a:pt x="69273" y="1191491"/>
                </a:cubicBezTo>
                <a:cubicBezTo>
                  <a:pt x="94914" y="1177505"/>
                  <a:pt x="152400" y="1163782"/>
                  <a:pt x="152400" y="1163782"/>
                </a:cubicBezTo>
                <a:cubicBezTo>
                  <a:pt x="161637" y="1154546"/>
                  <a:pt x="168909" y="1142794"/>
                  <a:pt x="180110" y="1136073"/>
                </a:cubicBezTo>
                <a:cubicBezTo>
                  <a:pt x="194311" y="1127553"/>
                  <a:pt x="266734" y="1110953"/>
                  <a:pt x="277091" y="1108364"/>
                </a:cubicBezTo>
                <a:cubicBezTo>
                  <a:pt x="314581" y="1083371"/>
                  <a:pt x="330129" y="1070523"/>
                  <a:pt x="374073" y="1052946"/>
                </a:cubicBezTo>
                <a:cubicBezTo>
                  <a:pt x="401192" y="1042098"/>
                  <a:pt x="457200" y="1025237"/>
                  <a:pt x="457200" y="1025237"/>
                </a:cubicBezTo>
                <a:cubicBezTo>
                  <a:pt x="576321" y="945824"/>
                  <a:pt x="425603" y="1041036"/>
                  <a:pt x="540328" y="983673"/>
                </a:cubicBezTo>
                <a:cubicBezTo>
                  <a:pt x="555221" y="976226"/>
                  <a:pt x="566586" y="962523"/>
                  <a:pt x="581891" y="955964"/>
                </a:cubicBezTo>
                <a:cubicBezTo>
                  <a:pt x="599393" y="948463"/>
                  <a:pt x="619001" y="947340"/>
                  <a:pt x="637310" y="942109"/>
                </a:cubicBezTo>
                <a:cubicBezTo>
                  <a:pt x="651352" y="938097"/>
                  <a:pt x="665019" y="932873"/>
                  <a:pt x="678873" y="928255"/>
                </a:cubicBezTo>
                <a:cubicBezTo>
                  <a:pt x="744740" y="884344"/>
                  <a:pt x="704640" y="905812"/>
                  <a:pt x="803564" y="872837"/>
                </a:cubicBezTo>
                <a:cubicBezTo>
                  <a:pt x="817419" y="868219"/>
                  <a:pt x="832977" y="867083"/>
                  <a:pt x="845128" y="858982"/>
                </a:cubicBezTo>
                <a:cubicBezTo>
                  <a:pt x="964235" y="779576"/>
                  <a:pt x="813540" y="874776"/>
                  <a:pt x="928255" y="817418"/>
                </a:cubicBezTo>
                <a:cubicBezTo>
                  <a:pt x="943148" y="809971"/>
                  <a:pt x="954603" y="796472"/>
                  <a:pt x="969819" y="789709"/>
                </a:cubicBezTo>
                <a:cubicBezTo>
                  <a:pt x="996509" y="777847"/>
                  <a:pt x="1028644" y="778201"/>
                  <a:pt x="1052946" y="762000"/>
                </a:cubicBezTo>
                <a:cubicBezTo>
                  <a:pt x="1066801" y="752764"/>
                  <a:pt x="1079617" y="741738"/>
                  <a:pt x="1094510" y="734291"/>
                </a:cubicBezTo>
                <a:cubicBezTo>
                  <a:pt x="1209167" y="676963"/>
                  <a:pt x="1047349" y="779214"/>
                  <a:pt x="1191491" y="692728"/>
                </a:cubicBezTo>
                <a:cubicBezTo>
                  <a:pt x="1220048" y="675594"/>
                  <a:pt x="1244832" y="652202"/>
                  <a:pt x="1274619" y="637309"/>
                </a:cubicBezTo>
                <a:cubicBezTo>
                  <a:pt x="1343099" y="603069"/>
                  <a:pt x="1310444" y="616131"/>
                  <a:pt x="1371600" y="595746"/>
                </a:cubicBezTo>
                <a:cubicBezTo>
                  <a:pt x="1385455" y="586510"/>
                  <a:pt x="1398271" y="575484"/>
                  <a:pt x="1413164" y="568037"/>
                </a:cubicBezTo>
                <a:cubicBezTo>
                  <a:pt x="1426226" y="561506"/>
                  <a:pt x="1441305" y="559935"/>
                  <a:pt x="1454728" y="554182"/>
                </a:cubicBezTo>
                <a:cubicBezTo>
                  <a:pt x="1473711" y="546046"/>
                  <a:pt x="1492214" y="536720"/>
                  <a:pt x="1510146" y="526473"/>
                </a:cubicBezTo>
                <a:cubicBezTo>
                  <a:pt x="1524603" y="518212"/>
                  <a:pt x="1536817" y="506211"/>
                  <a:pt x="1551710" y="498764"/>
                </a:cubicBezTo>
                <a:cubicBezTo>
                  <a:pt x="1564772" y="492233"/>
                  <a:pt x="1580211" y="491440"/>
                  <a:pt x="1593273" y="484909"/>
                </a:cubicBezTo>
                <a:cubicBezTo>
                  <a:pt x="1608166" y="477462"/>
                  <a:pt x="1619621" y="463963"/>
                  <a:pt x="1634837" y="457200"/>
                </a:cubicBezTo>
                <a:cubicBezTo>
                  <a:pt x="1661527" y="445338"/>
                  <a:pt x="1690255" y="438727"/>
                  <a:pt x="1717964" y="429491"/>
                </a:cubicBezTo>
                <a:cubicBezTo>
                  <a:pt x="1731819" y="424873"/>
                  <a:pt x="1746466" y="422168"/>
                  <a:pt x="1759528" y="415637"/>
                </a:cubicBezTo>
                <a:cubicBezTo>
                  <a:pt x="1943324" y="323739"/>
                  <a:pt x="1713811" y="435230"/>
                  <a:pt x="1856510" y="374073"/>
                </a:cubicBezTo>
                <a:cubicBezTo>
                  <a:pt x="1957938" y="330603"/>
                  <a:pt x="1865174" y="358053"/>
                  <a:pt x="1967346" y="332509"/>
                </a:cubicBezTo>
                <a:cubicBezTo>
                  <a:pt x="1981201" y="323273"/>
                  <a:pt x="1994017" y="312247"/>
                  <a:pt x="2008910" y="304800"/>
                </a:cubicBezTo>
                <a:cubicBezTo>
                  <a:pt x="2021972" y="298269"/>
                  <a:pt x="2037707" y="298038"/>
                  <a:pt x="2050473" y="290946"/>
                </a:cubicBezTo>
                <a:cubicBezTo>
                  <a:pt x="2050491" y="290936"/>
                  <a:pt x="2154374" y="221678"/>
                  <a:pt x="2175164" y="207818"/>
                </a:cubicBezTo>
                <a:cubicBezTo>
                  <a:pt x="2189019" y="198582"/>
                  <a:pt x="2204954" y="191883"/>
                  <a:pt x="2216728" y="180109"/>
                </a:cubicBezTo>
                <a:cubicBezTo>
                  <a:pt x="2244437" y="152400"/>
                  <a:pt x="2267250" y="118719"/>
                  <a:pt x="2299855" y="96982"/>
                </a:cubicBezTo>
                <a:lnTo>
                  <a:pt x="2382982" y="41564"/>
                </a:lnTo>
                <a:lnTo>
                  <a:pt x="2410691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2147455" y="3823855"/>
            <a:ext cx="96981" cy="124690"/>
          </a:xfrm>
          <a:custGeom>
            <a:avLst/>
            <a:gdLst>
              <a:gd name="connsiteX0" fmla="*/ 0 w 96981"/>
              <a:gd name="connsiteY0" fmla="*/ 0 h 124690"/>
              <a:gd name="connsiteX1" fmla="*/ 55418 w 96981"/>
              <a:gd name="connsiteY1" fmla="*/ 69272 h 124690"/>
              <a:gd name="connsiteX2" fmla="*/ 96981 w 96981"/>
              <a:gd name="connsiteY2" fmla="*/ 124690 h 12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981" h="124690">
                <a:moveTo>
                  <a:pt x="0" y="0"/>
                </a:moveTo>
                <a:cubicBezTo>
                  <a:pt x="18473" y="23091"/>
                  <a:pt x="37676" y="45616"/>
                  <a:pt x="55418" y="69272"/>
                </a:cubicBezTo>
                <a:cubicBezTo>
                  <a:pt x="102417" y="131938"/>
                  <a:pt x="65208" y="92917"/>
                  <a:pt x="96981" y="12469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1993531" y="4058798"/>
            <a:ext cx="168183" cy="277675"/>
          </a:xfrm>
          <a:custGeom>
            <a:avLst/>
            <a:gdLst>
              <a:gd name="connsiteX0" fmla="*/ 153924 w 168183"/>
              <a:gd name="connsiteY0" fmla="*/ 28293 h 277675"/>
              <a:gd name="connsiteX1" fmla="*/ 84651 w 168183"/>
              <a:gd name="connsiteY1" fmla="*/ 584 h 277675"/>
              <a:gd name="connsiteX2" fmla="*/ 43087 w 168183"/>
              <a:gd name="connsiteY2" fmla="*/ 14438 h 277675"/>
              <a:gd name="connsiteX3" fmla="*/ 56942 w 168183"/>
              <a:gd name="connsiteY3" fmla="*/ 83711 h 277675"/>
              <a:gd name="connsiteX4" fmla="*/ 140069 w 168183"/>
              <a:gd name="connsiteY4" fmla="*/ 139129 h 277675"/>
              <a:gd name="connsiteX5" fmla="*/ 167778 w 168183"/>
              <a:gd name="connsiteY5" fmla="*/ 180693 h 277675"/>
              <a:gd name="connsiteX6" fmla="*/ 153924 w 168183"/>
              <a:gd name="connsiteY6" fmla="*/ 222257 h 277675"/>
              <a:gd name="connsiteX7" fmla="*/ 84651 w 168183"/>
              <a:gd name="connsiteY7" fmla="*/ 277675 h 277675"/>
              <a:gd name="connsiteX8" fmla="*/ 1524 w 168183"/>
              <a:gd name="connsiteY8" fmla="*/ 222257 h 277675"/>
              <a:gd name="connsiteX9" fmla="*/ 1524 w 168183"/>
              <a:gd name="connsiteY9" fmla="*/ 194547 h 27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8183" h="277675">
                <a:moveTo>
                  <a:pt x="153924" y="28293"/>
                </a:moveTo>
                <a:cubicBezTo>
                  <a:pt x="130833" y="19057"/>
                  <a:pt x="109329" y="3669"/>
                  <a:pt x="84651" y="584"/>
                </a:cubicBezTo>
                <a:cubicBezTo>
                  <a:pt x="70160" y="-1227"/>
                  <a:pt x="47705" y="583"/>
                  <a:pt x="43087" y="14438"/>
                </a:cubicBezTo>
                <a:cubicBezTo>
                  <a:pt x="35640" y="36778"/>
                  <a:pt x="42485" y="65123"/>
                  <a:pt x="56942" y="83711"/>
                </a:cubicBezTo>
                <a:cubicBezTo>
                  <a:pt x="77388" y="109998"/>
                  <a:pt x="140069" y="139129"/>
                  <a:pt x="140069" y="139129"/>
                </a:cubicBezTo>
                <a:cubicBezTo>
                  <a:pt x="149305" y="152984"/>
                  <a:pt x="165040" y="164268"/>
                  <a:pt x="167778" y="180693"/>
                </a:cubicBezTo>
                <a:cubicBezTo>
                  <a:pt x="170179" y="195098"/>
                  <a:pt x="161438" y="209734"/>
                  <a:pt x="153924" y="222257"/>
                </a:cubicBezTo>
                <a:cubicBezTo>
                  <a:pt x="140764" y="244190"/>
                  <a:pt x="103526" y="265091"/>
                  <a:pt x="84651" y="277675"/>
                </a:cubicBezTo>
                <a:cubicBezTo>
                  <a:pt x="32531" y="264645"/>
                  <a:pt x="22785" y="275411"/>
                  <a:pt x="1524" y="222257"/>
                </a:cubicBezTo>
                <a:cubicBezTo>
                  <a:pt x="-1906" y="213681"/>
                  <a:pt x="1524" y="203784"/>
                  <a:pt x="1524" y="19454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8" name="Skupina 27"/>
          <p:cNvGrpSpPr/>
          <p:nvPr/>
        </p:nvGrpSpPr>
        <p:grpSpPr>
          <a:xfrm>
            <a:off x="2105891" y="2707242"/>
            <a:ext cx="866775" cy="328612"/>
            <a:chOff x="4019550" y="2638425"/>
            <a:chExt cx="866775" cy="328612"/>
          </a:xfrm>
        </p:grpSpPr>
        <p:sp>
          <p:nvSpPr>
            <p:cNvPr id="29" name="Volný tvar 28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Volný tvar 29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1" name="Kosoúhelník 30"/>
          <p:cNvSpPr/>
          <p:nvPr/>
        </p:nvSpPr>
        <p:spPr>
          <a:xfrm>
            <a:off x="5153267" y="3506189"/>
            <a:ext cx="216024" cy="179866"/>
          </a:xfrm>
          <a:prstGeom prst="parallelogram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588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  <p:bldP spid="8" grpId="0" animBg="1"/>
      <p:bldP spid="10" grpId="0" animBg="1"/>
      <p:bldP spid="11" grpId="0" animBg="1"/>
      <p:bldP spid="1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čítačem generovaný alternativní text: N&#10;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509120"/>
            <a:ext cx="2428875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očítačem generovaný alternativní text: 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1" y="980728"/>
            <a:ext cx="240982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očítačem generovaný alternativní text: N&#10;S&#10;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990252"/>
            <a:ext cx="245745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očítačem generovaný alternativní text: N&#10;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844550"/>
            <a:ext cx="2476500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65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3: Sestroj obdélník ABCD, je-li dáno: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=6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01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397467" y="1628800"/>
            <a:ext cx="4038600" cy="4525963"/>
          </a:xfrm>
        </p:spPr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𝐴𝐵𝐶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𝑆𝑠𝑢</m:t>
                          </m:r>
                        </m:e>
                      </m:d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</m:t>
                      </m:r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𝑗𝑒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𝑠𝑡</m:t>
                      </m:r>
                      <m:r>
                        <a:rPr lang="cs-CZ" b="0" i="1" smtClean="0">
                          <a:latin typeface="Cambria Math"/>
                        </a:rPr>
                        <m:t>ř</m:t>
                      </m:r>
                      <m:r>
                        <a:rPr lang="cs-CZ" b="0" i="1" smtClean="0">
                          <a:latin typeface="Cambria Math"/>
                        </a:rPr>
                        <m:t>𝑒𝑑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𝐴𝐶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i="1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</a:rPr>
                            <m:t>𝑆</m:t>
                          </m:r>
                        </m:e>
                      </m:d>
                      <m:r>
                        <a:rPr lang="cs-CZ" i="1">
                          <a:latin typeface="Cambria Math"/>
                        </a:rPr>
                        <m:t>:</m:t>
                      </m:r>
                      <m:r>
                        <a:rPr lang="cs-CZ" b="0" i="1" smtClean="0">
                          <a:latin typeface="Cambria Math"/>
                        </a:rPr>
                        <m:t>𝐵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→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4.       </m:t>
                      </m:r>
                      <m:r>
                        <a:rPr lang="cs-CZ" b="0" i="1" smtClean="0">
                          <a:latin typeface="Cambria Math"/>
                        </a:rPr>
                        <m:t>𝐴𝐵𝐶𝐷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Volný tvar 6"/>
          <p:cNvSpPr/>
          <p:nvPr/>
        </p:nvSpPr>
        <p:spPr>
          <a:xfrm>
            <a:off x="899592" y="3226830"/>
            <a:ext cx="3034351" cy="1856509"/>
          </a:xfrm>
          <a:custGeom>
            <a:avLst/>
            <a:gdLst>
              <a:gd name="connsiteX0" fmla="*/ 71492 w 2253238"/>
              <a:gd name="connsiteY0" fmla="*/ 0 h 1856509"/>
              <a:gd name="connsiteX1" fmla="*/ 57637 w 2253238"/>
              <a:gd name="connsiteY1" fmla="*/ 1149927 h 1856509"/>
              <a:gd name="connsiteX2" fmla="*/ 29928 w 2253238"/>
              <a:gd name="connsiteY2" fmla="*/ 1399309 h 1856509"/>
              <a:gd name="connsiteX3" fmla="*/ 16074 w 2253238"/>
              <a:gd name="connsiteY3" fmla="*/ 1579418 h 1856509"/>
              <a:gd name="connsiteX4" fmla="*/ 2219 w 2253238"/>
              <a:gd name="connsiteY4" fmla="*/ 1690254 h 1856509"/>
              <a:gd name="connsiteX5" fmla="*/ 16074 w 2253238"/>
              <a:gd name="connsiteY5" fmla="*/ 1773381 h 1856509"/>
              <a:gd name="connsiteX6" fmla="*/ 168474 w 2253238"/>
              <a:gd name="connsiteY6" fmla="*/ 1787236 h 1856509"/>
              <a:gd name="connsiteX7" fmla="*/ 265455 w 2253238"/>
              <a:gd name="connsiteY7" fmla="*/ 1801091 h 1856509"/>
              <a:gd name="connsiteX8" fmla="*/ 417855 w 2253238"/>
              <a:gd name="connsiteY8" fmla="*/ 1828800 h 1856509"/>
              <a:gd name="connsiteX9" fmla="*/ 597964 w 2253238"/>
              <a:gd name="connsiteY9" fmla="*/ 1856509 h 1856509"/>
              <a:gd name="connsiteX10" fmla="*/ 2094255 w 2253238"/>
              <a:gd name="connsiteY10" fmla="*/ 1842654 h 1856509"/>
              <a:gd name="connsiteX11" fmla="*/ 2121964 w 2253238"/>
              <a:gd name="connsiteY11" fmla="*/ 1759527 h 1856509"/>
              <a:gd name="connsiteX12" fmla="*/ 2135819 w 2253238"/>
              <a:gd name="connsiteY12" fmla="*/ 1717963 h 1856509"/>
              <a:gd name="connsiteX13" fmla="*/ 2149674 w 2253238"/>
              <a:gd name="connsiteY13" fmla="*/ 1676400 h 1856509"/>
              <a:gd name="connsiteX14" fmla="*/ 2163528 w 2253238"/>
              <a:gd name="connsiteY14" fmla="*/ 1620981 h 1856509"/>
              <a:gd name="connsiteX15" fmla="*/ 2177383 w 2253238"/>
              <a:gd name="connsiteY15" fmla="*/ 942109 h 1856509"/>
              <a:gd name="connsiteX16" fmla="*/ 2191237 w 2253238"/>
              <a:gd name="connsiteY16" fmla="*/ 858981 h 1856509"/>
              <a:gd name="connsiteX17" fmla="*/ 2218946 w 2253238"/>
              <a:gd name="connsiteY17" fmla="*/ 595745 h 1856509"/>
              <a:gd name="connsiteX18" fmla="*/ 2232801 w 2253238"/>
              <a:gd name="connsiteY18" fmla="*/ 554181 h 1856509"/>
              <a:gd name="connsiteX19" fmla="*/ 2246655 w 2253238"/>
              <a:gd name="connsiteY19" fmla="*/ 138545 h 1856509"/>
              <a:gd name="connsiteX20" fmla="*/ 2232801 w 2253238"/>
              <a:gd name="connsiteY20" fmla="*/ 27709 h 1856509"/>
              <a:gd name="connsiteX21" fmla="*/ 1928001 w 2253238"/>
              <a:gd name="connsiteY21" fmla="*/ 41563 h 1856509"/>
              <a:gd name="connsiteX22" fmla="*/ 71492 w 2253238"/>
              <a:gd name="connsiteY22" fmla="*/ 0 h 1856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253238" h="1856509">
                <a:moveTo>
                  <a:pt x="71492" y="0"/>
                </a:moveTo>
                <a:cubicBezTo>
                  <a:pt x="66874" y="383309"/>
                  <a:pt x="65705" y="766675"/>
                  <a:pt x="57637" y="1149927"/>
                </a:cubicBezTo>
                <a:cubicBezTo>
                  <a:pt x="55297" y="1261100"/>
                  <a:pt x="45931" y="1303294"/>
                  <a:pt x="29928" y="1399309"/>
                </a:cubicBezTo>
                <a:cubicBezTo>
                  <a:pt x="25310" y="1459345"/>
                  <a:pt x="21783" y="1519476"/>
                  <a:pt x="16074" y="1579418"/>
                </a:cubicBezTo>
                <a:cubicBezTo>
                  <a:pt x="12544" y="1616483"/>
                  <a:pt x="2219" y="1653021"/>
                  <a:pt x="2219" y="1690254"/>
                </a:cubicBezTo>
                <a:cubicBezTo>
                  <a:pt x="2219" y="1718345"/>
                  <a:pt x="-8191" y="1759227"/>
                  <a:pt x="16074" y="1773381"/>
                </a:cubicBezTo>
                <a:cubicBezTo>
                  <a:pt x="60135" y="1799083"/>
                  <a:pt x="117777" y="1781603"/>
                  <a:pt x="168474" y="1787236"/>
                </a:cubicBezTo>
                <a:cubicBezTo>
                  <a:pt x="200929" y="1790842"/>
                  <a:pt x="233244" y="1795723"/>
                  <a:pt x="265455" y="1801091"/>
                </a:cubicBezTo>
                <a:cubicBezTo>
                  <a:pt x="408603" y="1824949"/>
                  <a:pt x="256233" y="1805711"/>
                  <a:pt x="417855" y="1828800"/>
                </a:cubicBezTo>
                <a:cubicBezTo>
                  <a:pt x="594001" y="1853964"/>
                  <a:pt x="465655" y="1830046"/>
                  <a:pt x="597964" y="1856509"/>
                </a:cubicBezTo>
                <a:lnTo>
                  <a:pt x="2094255" y="1842654"/>
                </a:lnTo>
                <a:cubicBezTo>
                  <a:pt x="2123404" y="1840799"/>
                  <a:pt x="2112728" y="1787236"/>
                  <a:pt x="2121964" y="1759527"/>
                </a:cubicBezTo>
                <a:lnTo>
                  <a:pt x="2135819" y="1717963"/>
                </a:lnTo>
                <a:cubicBezTo>
                  <a:pt x="2140437" y="1704109"/>
                  <a:pt x="2146132" y="1690568"/>
                  <a:pt x="2149674" y="1676400"/>
                </a:cubicBezTo>
                <a:lnTo>
                  <a:pt x="2163528" y="1620981"/>
                </a:lnTo>
                <a:cubicBezTo>
                  <a:pt x="2168146" y="1394690"/>
                  <a:pt x="2169158" y="1168297"/>
                  <a:pt x="2177383" y="942109"/>
                </a:cubicBezTo>
                <a:cubicBezTo>
                  <a:pt x="2178404" y="914036"/>
                  <a:pt x="2187955" y="886880"/>
                  <a:pt x="2191237" y="858981"/>
                </a:cubicBezTo>
                <a:cubicBezTo>
                  <a:pt x="2199773" y="786422"/>
                  <a:pt x="2205108" y="671854"/>
                  <a:pt x="2218946" y="595745"/>
                </a:cubicBezTo>
                <a:cubicBezTo>
                  <a:pt x="2221558" y="581376"/>
                  <a:pt x="2228183" y="568036"/>
                  <a:pt x="2232801" y="554181"/>
                </a:cubicBezTo>
                <a:cubicBezTo>
                  <a:pt x="2237419" y="415636"/>
                  <a:pt x="2246655" y="277167"/>
                  <a:pt x="2246655" y="138545"/>
                </a:cubicBezTo>
                <a:cubicBezTo>
                  <a:pt x="2246655" y="101312"/>
                  <a:pt x="2268421" y="38550"/>
                  <a:pt x="2232801" y="27709"/>
                </a:cubicBezTo>
                <a:cubicBezTo>
                  <a:pt x="2135503" y="-1904"/>
                  <a:pt x="2029704" y="40915"/>
                  <a:pt x="1928001" y="41563"/>
                </a:cubicBezTo>
                <a:lnTo>
                  <a:pt x="71492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709092" y="5098795"/>
            <a:ext cx="190500" cy="219242"/>
          </a:xfrm>
          <a:custGeom>
            <a:avLst/>
            <a:gdLst>
              <a:gd name="connsiteX0" fmla="*/ 0 w 190500"/>
              <a:gd name="connsiteY0" fmla="*/ 219242 h 219242"/>
              <a:gd name="connsiteX1" fmla="*/ 38100 w 190500"/>
              <a:gd name="connsiteY1" fmla="*/ 114467 h 219242"/>
              <a:gd name="connsiteX2" fmla="*/ 47625 w 190500"/>
              <a:gd name="connsiteY2" fmla="*/ 85892 h 219242"/>
              <a:gd name="connsiteX3" fmla="*/ 76200 w 190500"/>
              <a:gd name="connsiteY3" fmla="*/ 57317 h 219242"/>
              <a:gd name="connsiteX4" fmla="*/ 123825 w 190500"/>
              <a:gd name="connsiteY4" fmla="*/ 19217 h 219242"/>
              <a:gd name="connsiteX5" fmla="*/ 152400 w 190500"/>
              <a:gd name="connsiteY5" fmla="*/ 114467 h 219242"/>
              <a:gd name="connsiteX6" fmla="*/ 161925 w 190500"/>
              <a:gd name="connsiteY6" fmla="*/ 143042 h 219242"/>
              <a:gd name="connsiteX7" fmla="*/ 171450 w 190500"/>
              <a:gd name="connsiteY7" fmla="*/ 171617 h 219242"/>
              <a:gd name="connsiteX8" fmla="*/ 190500 w 190500"/>
              <a:gd name="connsiteY8" fmla="*/ 200192 h 219242"/>
              <a:gd name="connsiteX9" fmla="*/ 171450 w 190500"/>
              <a:gd name="connsiteY9" fmla="*/ 133517 h 219242"/>
              <a:gd name="connsiteX10" fmla="*/ 142875 w 190500"/>
              <a:gd name="connsiteY10" fmla="*/ 114467 h 219242"/>
              <a:gd name="connsiteX11" fmla="*/ 47625 w 190500"/>
              <a:gd name="connsiteY11" fmla="*/ 123992 h 21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500" h="219242">
                <a:moveTo>
                  <a:pt x="0" y="219242"/>
                </a:moveTo>
                <a:cubicBezTo>
                  <a:pt x="26508" y="152973"/>
                  <a:pt x="13643" y="187837"/>
                  <a:pt x="38100" y="114467"/>
                </a:cubicBezTo>
                <a:cubicBezTo>
                  <a:pt x="41275" y="104942"/>
                  <a:pt x="40525" y="92992"/>
                  <a:pt x="47625" y="85892"/>
                </a:cubicBezTo>
                <a:lnTo>
                  <a:pt x="76200" y="57317"/>
                </a:lnTo>
                <a:cubicBezTo>
                  <a:pt x="98870" y="-10693"/>
                  <a:pt x="78542" y="-10972"/>
                  <a:pt x="123825" y="19217"/>
                </a:cubicBezTo>
                <a:cubicBezTo>
                  <a:pt x="138220" y="76798"/>
                  <a:pt x="129210" y="44898"/>
                  <a:pt x="152400" y="114467"/>
                </a:cubicBezTo>
                <a:lnTo>
                  <a:pt x="161925" y="143042"/>
                </a:lnTo>
                <a:cubicBezTo>
                  <a:pt x="165100" y="152567"/>
                  <a:pt x="165881" y="163263"/>
                  <a:pt x="171450" y="171617"/>
                </a:cubicBezTo>
                <a:lnTo>
                  <a:pt x="190500" y="200192"/>
                </a:lnTo>
                <a:cubicBezTo>
                  <a:pt x="189878" y="197703"/>
                  <a:pt x="176419" y="139728"/>
                  <a:pt x="171450" y="133517"/>
                </a:cubicBezTo>
                <a:cubicBezTo>
                  <a:pt x="164299" y="124578"/>
                  <a:pt x="152400" y="120817"/>
                  <a:pt x="142875" y="114467"/>
                </a:cubicBezTo>
                <a:cubicBezTo>
                  <a:pt x="73198" y="126080"/>
                  <a:pt x="105038" y="123992"/>
                  <a:pt x="47625" y="12399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842945" y="5110541"/>
            <a:ext cx="181996" cy="295275"/>
          </a:xfrm>
          <a:custGeom>
            <a:avLst/>
            <a:gdLst>
              <a:gd name="connsiteX0" fmla="*/ 19050 w 181996"/>
              <a:gd name="connsiteY0" fmla="*/ 276225 h 295275"/>
              <a:gd name="connsiteX1" fmla="*/ 9525 w 181996"/>
              <a:gd name="connsiteY1" fmla="*/ 123825 h 295275"/>
              <a:gd name="connsiteX2" fmla="*/ 0 w 181996"/>
              <a:gd name="connsiteY2" fmla="*/ 57150 h 295275"/>
              <a:gd name="connsiteX3" fmla="*/ 9525 w 181996"/>
              <a:gd name="connsiteY3" fmla="*/ 9525 h 295275"/>
              <a:gd name="connsiteX4" fmla="*/ 38100 w 181996"/>
              <a:gd name="connsiteY4" fmla="*/ 0 h 295275"/>
              <a:gd name="connsiteX5" fmla="*/ 104775 w 181996"/>
              <a:gd name="connsiteY5" fmla="*/ 9525 h 295275"/>
              <a:gd name="connsiteX6" fmla="*/ 133350 w 181996"/>
              <a:gd name="connsiteY6" fmla="*/ 66675 h 295275"/>
              <a:gd name="connsiteX7" fmla="*/ 123825 w 181996"/>
              <a:gd name="connsiteY7" fmla="*/ 123825 h 295275"/>
              <a:gd name="connsiteX8" fmla="*/ 95250 w 181996"/>
              <a:gd name="connsiteY8" fmla="*/ 133350 h 295275"/>
              <a:gd name="connsiteX9" fmla="*/ 57150 w 181996"/>
              <a:gd name="connsiteY9" fmla="*/ 142875 h 295275"/>
              <a:gd name="connsiteX10" fmla="*/ 85725 w 181996"/>
              <a:gd name="connsiteY10" fmla="*/ 152400 h 295275"/>
              <a:gd name="connsiteX11" fmla="*/ 123825 w 181996"/>
              <a:gd name="connsiteY11" fmla="*/ 161925 h 295275"/>
              <a:gd name="connsiteX12" fmla="*/ 152400 w 181996"/>
              <a:gd name="connsiteY12" fmla="*/ 180975 h 295275"/>
              <a:gd name="connsiteX13" fmla="*/ 171450 w 181996"/>
              <a:gd name="connsiteY13" fmla="*/ 209550 h 295275"/>
              <a:gd name="connsiteX14" fmla="*/ 171450 w 181996"/>
              <a:gd name="connsiteY14" fmla="*/ 285750 h 295275"/>
              <a:gd name="connsiteX15" fmla="*/ 142875 w 181996"/>
              <a:gd name="connsiteY15" fmla="*/ 295275 h 295275"/>
              <a:gd name="connsiteX16" fmla="*/ 19050 w 181996"/>
              <a:gd name="connsiteY16" fmla="*/ 276225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1996" h="295275">
                <a:moveTo>
                  <a:pt x="19050" y="276225"/>
                </a:moveTo>
                <a:cubicBezTo>
                  <a:pt x="-3175" y="247650"/>
                  <a:pt x="13934" y="174533"/>
                  <a:pt x="9525" y="123825"/>
                </a:cubicBezTo>
                <a:cubicBezTo>
                  <a:pt x="7580" y="101459"/>
                  <a:pt x="0" y="79601"/>
                  <a:pt x="0" y="57150"/>
                </a:cubicBezTo>
                <a:cubicBezTo>
                  <a:pt x="0" y="40961"/>
                  <a:pt x="545" y="22995"/>
                  <a:pt x="9525" y="9525"/>
                </a:cubicBezTo>
                <a:cubicBezTo>
                  <a:pt x="15094" y="1171"/>
                  <a:pt x="28575" y="3175"/>
                  <a:pt x="38100" y="0"/>
                </a:cubicBezTo>
                <a:cubicBezTo>
                  <a:pt x="60325" y="3175"/>
                  <a:pt x="84259" y="407"/>
                  <a:pt x="104775" y="9525"/>
                </a:cubicBezTo>
                <a:cubicBezTo>
                  <a:pt x="119225" y="15947"/>
                  <a:pt x="129124" y="53996"/>
                  <a:pt x="133350" y="66675"/>
                </a:cubicBezTo>
                <a:cubicBezTo>
                  <a:pt x="130175" y="85725"/>
                  <a:pt x="133407" y="107057"/>
                  <a:pt x="123825" y="123825"/>
                </a:cubicBezTo>
                <a:cubicBezTo>
                  <a:pt x="118844" y="132542"/>
                  <a:pt x="104904" y="130592"/>
                  <a:pt x="95250" y="133350"/>
                </a:cubicBezTo>
                <a:cubicBezTo>
                  <a:pt x="82663" y="136946"/>
                  <a:pt x="69850" y="139700"/>
                  <a:pt x="57150" y="142875"/>
                </a:cubicBezTo>
                <a:cubicBezTo>
                  <a:pt x="66675" y="146050"/>
                  <a:pt x="76071" y="149642"/>
                  <a:pt x="85725" y="152400"/>
                </a:cubicBezTo>
                <a:cubicBezTo>
                  <a:pt x="98312" y="155996"/>
                  <a:pt x="111793" y="156768"/>
                  <a:pt x="123825" y="161925"/>
                </a:cubicBezTo>
                <a:cubicBezTo>
                  <a:pt x="134347" y="166434"/>
                  <a:pt x="142875" y="174625"/>
                  <a:pt x="152400" y="180975"/>
                </a:cubicBezTo>
                <a:cubicBezTo>
                  <a:pt x="158750" y="190500"/>
                  <a:pt x="166330" y="199311"/>
                  <a:pt x="171450" y="209550"/>
                </a:cubicBezTo>
                <a:cubicBezTo>
                  <a:pt x="183150" y="232951"/>
                  <a:pt x="187691" y="261388"/>
                  <a:pt x="171450" y="285750"/>
                </a:cubicBezTo>
                <a:cubicBezTo>
                  <a:pt x="165881" y="294104"/>
                  <a:pt x="152400" y="292100"/>
                  <a:pt x="142875" y="295275"/>
                </a:cubicBezTo>
                <a:cubicBezTo>
                  <a:pt x="41307" y="285118"/>
                  <a:pt x="41275" y="304800"/>
                  <a:pt x="19050" y="2762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975854" y="2852936"/>
            <a:ext cx="236105" cy="268730"/>
          </a:xfrm>
          <a:custGeom>
            <a:avLst/>
            <a:gdLst>
              <a:gd name="connsiteX0" fmla="*/ 123825 w 152400"/>
              <a:gd name="connsiteY0" fmla="*/ 0 h 171450"/>
              <a:gd name="connsiteX1" fmla="*/ 38100 w 152400"/>
              <a:gd name="connsiteY1" fmla="*/ 9525 h 171450"/>
              <a:gd name="connsiteX2" fmla="*/ 0 w 152400"/>
              <a:gd name="connsiteY2" fmla="*/ 66675 h 171450"/>
              <a:gd name="connsiteX3" fmla="*/ 38100 w 152400"/>
              <a:gd name="connsiteY3" fmla="*/ 161925 h 171450"/>
              <a:gd name="connsiteX4" fmla="*/ 66675 w 152400"/>
              <a:gd name="connsiteY4" fmla="*/ 171450 h 171450"/>
              <a:gd name="connsiteX5" fmla="*/ 152400 w 152400"/>
              <a:gd name="connsiteY5" fmla="*/ 1619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" h="171450">
                <a:moveTo>
                  <a:pt x="123825" y="0"/>
                </a:moveTo>
                <a:cubicBezTo>
                  <a:pt x="95250" y="3175"/>
                  <a:pt x="63414" y="-4106"/>
                  <a:pt x="38100" y="9525"/>
                </a:cubicBezTo>
                <a:cubicBezTo>
                  <a:pt x="17941" y="20380"/>
                  <a:pt x="0" y="66675"/>
                  <a:pt x="0" y="66675"/>
                </a:cubicBezTo>
                <a:cubicBezTo>
                  <a:pt x="8467" y="134408"/>
                  <a:pt x="-10665" y="137542"/>
                  <a:pt x="38100" y="161925"/>
                </a:cubicBezTo>
                <a:cubicBezTo>
                  <a:pt x="47080" y="166415"/>
                  <a:pt x="57150" y="168275"/>
                  <a:pt x="66675" y="171450"/>
                </a:cubicBezTo>
                <a:lnTo>
                  <a:pt x="152400" y="1619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735917" y="2897078"/>
            <a:ext cx="165679" cy="251018"/>
          </a:xfrm>
          <a:custGeom>
            <a:avLst/>
            <a:gdLst>
              <a:gd name="connsiteX0" fmla="*/ 3754 w 165679"/>
              <a:gd name="connsiteY0" fmla="*/ 247650 h 251018"/>
              <a:gd name="connsiteX1" fmla="*/ 13279 w 165679"/>
              <a:gd name="connsiteY1" fmla="*/ 200025 h 251018"/>
              <a:gd name="connsiteX2" fmla="*/ 22804 w 165679"/>
              <a:gd name="connsiteY2" fmla="*/ 171450 h 251018"/>
              <a:gd name="connsiteX3" fmla="*/ 60904 w 165679"/>
              <a:gd name="connsiteY3" fmla="*/ 0 h 251018"/>
              <a:gd name="connsiteX4" fmla="*/ 137104 w 165679"/>
              <a:gd name="connsiteY4" fmla="*/ 38100 h 251018"/>
              <a:gd name="connsiteX5" fmla="*/ 156154 w 165679"/>
              <a:gd name="connsiteY5" fmla="*/ 95250 h 251018"/>
              <a:gd name="connsiteX6" fmla="*/ 165679 w 165679"/>
              <a:gd name="connsiteY6" fmla="*/ 123825 h 251018"/>
              <a:gd name="connsiteX7" fmla="*/ 156154 w 165679"/>
              <a:gd name="connsiteY7" fmla="*/ 190500 h 251018"/>
              <a:gd name="connsiteX8" fmla="*/ 79954 w 165679"/>
              <a:gd name="connsiteY8" fmla="*/ 238125 h 251018"/>
              <a:gd name="connsiteX9" fmla="*/ 3754 w 165679"/>
              <a:gd name="connsiteY9" fmla="*/ 247650 h 25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679" h="251018">
                <a:moveTo>
                  <a:pt x="3754" y="247650"/>
                </a:moveTo>
                <a:cubicBezTo>
                  <a:pt x="-7358" y="241300"/>
                  <a:pt x="9352" y="215731"/>
                  <a:pt x="13279" y="200025"/>
                </a:cubicBezTo>
                <a:cubicBezTo>
                  <a:pt x="15714" y="190285"/>
                  <a:pt x="21805" y="181440"/>
                  <a:pt x="22804" y="171450"/>
                </a:cubicBezTo>
                <a:cubicBezTo>
                  <a:pt x="40243" y="-2939"/>
                  <a:pt x="-20325" y="27076"/>
                  <a:pt x="60904" y="0"/>
                </a:cubicBezTo>
                <a:cubicBezTo>
                  <a:pt x="111270" y="8394"/>
                  <a:pt x="118056" y="-4758"/>
                  <a:pt x="137104" y="38100"/>
                </a:cubicBezTo>
                <a:cubicBezTo>
                  <a:pt x="145259" y="56450"/>
                  <a:pt x="149804" y="76200"/>
                  <a:pt x="156154" y="95250"/>
                </a:cubicBezTo>
                <a:lnTo>
                  <a:pt x="165679" y="123825"/>
                </a:lnTo>
                <a:cubicBezTo>
                  <a:pt x="162504" y="146050"/>
                  <a:pt x="162605" y="168996"/>
                  <a:pt x="156154" y="190500"/>
                </a:cubicBezTo>
                <a:cubicBezTo>
                  <a:pt x="144414" y="229633"/>
                  <a:pt x="115603" y="226242"/>
                  <a:pt x="79954" y="238125"/>
                </a:cubicBezTo>
                <a:cubicBezTo>
                  <a:pt x="39331" y="251666"/>
                  <a:pt x="14866" y="254000"/>
                  <a:pt x="3754" y="2476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3" name="Skupina 12"/>
          <p:cNvGrpSpPr/>
          <p:nvPr/>
        </p:nvGrpSpPr>
        <p:grpSpPr>
          <a:xfrm>
            <a:off x="1862445" y="5239597"/>
            <a:ext cx="781050" cy="247463"/>
            <a:chOff x="1790700" y="3132592"/>
            <a:chExt cx="781050" cy="247463"/>
          </a:xfrm>
        </p:grpSpPr>
        <p:sp>
          <p:nvSpPr>
            <p:cNvPr id="14" name="Volný tvar 13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Volný tvar 14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6" name="Volný tvar 15"/>
          <p:cNvSpPr/>
          <p:nvPr/>
        </p:nvSpPr>
        <p:spPr>
          <a:xfrm>
            <a:off x="901596" y="3212976"/>
            <a:ext cx="3032347" cy="1745106"/>
          </a:xfrm>
          <a:custGeom>
            <a:avLst/>
            <a:gdLst>
              <a:gd name="connsiteX0" fmla="*/ 0 w 2410691"/>
              <a:gd name="connsiteY0" fmla="*/ 1246909 h 1246909"/>
              <a:gd name="connsiteX1" fmla="*/ 69273 w 2410691"/>
              <a:gd name="connsiteY1" fmla="*/ 1191491 h 1246909"/>
              <a:gd name="connsiteX2" fmla="*/ 152400 w 2410691"/>
              <a:gd name="connsiteY2" fmla="*/ 1163782 h 1246909"/>
              <a:gd name="connsiteX3" fmla="*/ 180110 w 2410691"/>
              <a:gd name="connsiteY3" fmla="*/ 1136073 h 1246909"/>
              <a:gd name="connsiteX4" fmla="*/ 277091 w 2410691"/>
              <a:gd name="connsiteY4" fmla="*/ 1108364 h 1246909"/>
              <a:gd name="connsiteX5" fmla="*/ 374073 w 2410691"/>
              <a:gd name="connsiteY5" fmla="*/ 1052946 h 1246909"/>
              <a:gd name="connsiteX6" fmla="*/ 457200 w 2410691"/>
              <a:gd name="connsiteY6" fmla="*/ 1025237 h 1246909"/>
              <a:gd name="connsiteX7" fmla="*/ 540328 w 2410691"/>
              <a:gd name="connsiteY7" fmla="*/ 983673 h 1246909"/>
              <a:gd name="connsiteX8" fmla="*/ 581891 w 2410691"/>
              <a:gd name="connsiteY8" fmla="*/ 955964 h 1246909"/>
              <a:gd name="connsiteX9" fmla="*/ 637310 w 2410691"/>
              <a:gd name="connsiteY9" fmla="*/ 942109 h 1246909"/>
              <a:gd name="connsiteX10" fmla="*/ 678873 w 2410691"/>
              <a:gd name="connsiteY10" fmla="*/ 928255 h 1246909"/>
              <a:gd name="connsiteX11" fmla="*/ 803564 w 2410691"/>
              <a:gd name="connsiteY11" fmla="*/ 872837 h 1246909"/>
              <a:gd name="connsiteX12" fmla="*/ 845128 w 2410691"/>
              <a:gd name="connsiteY12" fmla="*/ 858982 h 1246909"/>
              <a:gd name="connsiteX13" fmla="*/ 928255 w 2410691"/>
              <a:gd name="connsiteY13" fmla="*/ 817418 h 1246909"/>
              <a:gd name="connsiteX14" fmla="*/ 969819 w 2410691"/>
              <a:gd name="connsiteY14" fmla="*/ 789709 h 1246909"/>
              <a:gd name="connsiteX15" fmla="*/ 1052946 w 2410691"/>
              <a:gd name="connsiteY15" fmla="*/ 762000 h 1246909"/>
              <a:gd name="connsiteX16" fmla="*/ 1094510 w 2410691"/>
              <a:gd name="connsiteY16" fmla="*/ 734291 h 1246909"/>
              <a:gd name="connsiteX17" fmla="*/ 1191491 w 2410691"/>
              <a:gd name="connsiteY17" fmla="*/ 692728 h 1246909"/>
              <a:gd name="connsiteX18" fmla="*/ 1274619 w 2410691"/>
              <a:gd name="connsiteY18" fmla="*/ 637309 h 1246909"/>
              <a:gd name="connsiteX19" fmla="*/ 1371600 w 2410691"/>
              <a:gd name="connsiteY19" fmla="*/ 595746 h 1246909"/>
              <a:gd name="connsiteX20" fmla="*/ 1413164 w 2410691"/>
              <a:gd name="connsiteY20" fmla="*/ 568037 h 1246909"/>
              <a:gd name="connsiteX21" fmla="*/ 1454728 w 2410691"/>
              <a:gd name="connsiteY21" fmla="*/ 554182 h 1246909"/>
              <a:gd name="connsiteX22" fmla="*/ 1510146 w 2410691"/>
              <a:gd name="connsiteY22" fmla="*/ 526473 h 1246909"/>
              <a:gd name="connsiteX23" fmla="*/ 1551710 w 2410691"/>
              <a:gd name="connsiteY23" fmla="*/ 498764 h 1246909"/>
              <a:gd name="connsiteX24" fmla="*/ 1593273 w 2410691"/>
              <a:gd name="connsiteY24" fmla="*/ 484909 h 1246909"/>
              <a:gd name="connsiteX25" fmla="*/ 1634837 w 2410691"/>
              <a:gd name="connsiteY25" fmla="*/ 457200 h 1246909"/>
              <a:gd name="connsiteX26" fmla="*/ 1717964 w 2410691"/>
              <a:gd name="connsiteY26" fmla="*/ 429491 h 1246909"/>
              <a:gd name="connsiteX27" fmla="*/ 1759528 w 2410691"/>
              <a:gd name="connsiteY27" fmla="*/ 415637 h 1246909"/>
              <a:gd name="connsiteX28" fmla="*/ 1856510 w 2410691"/>
              <a:gd name="connsiteY28" fmla="*/ 374073 h 1246909"/>
              <a:gd name="connsiteX29" fmla="*/ 1967346 w 2410691"/>
              <a:gd name="connsiteY29" fmla="*/ 332509 h 1246909"/>
              <a:gd name="connsiteX30" fmla="*/ 2008910 w 2410691"/>
              <a:gd name="connsiteY30" fmla="*/ 304800 h 1246909"/>
              <a:gd name="connsiteX31" fmla="*/ 2050473 w 2410691"/>
              <a:gd name="connsiteY31" fmla="*/ 290946 h 1246909"/>
              <a:gd name="connsiteX32" fmla="*/ 2175164 w 2410691"/>
              <a:gd name="connsiteY32" fmla="*/ 207818 h 1246909"/>
              <a:gd name="connsiteX33" fmla="*/ 2216728 w 2410691"/>
              <a:gd name="connsiteY33" fmla="*/ 180109 h 1246909"/>
              <a:gd name="connsiteX34" fmla="*/ 2299855 w 2410691"/>
              <a:gd name="connsiteY34" fmla="*/ 96982 h 1246909"/>
              <a:gd name="connsiteX35" fmla="*/ 2382982 w 2410691"/>
              <a:gd name="connsiteY35" fmla="*/ 41564 h 1246909"/>
              <a:gd name="connsiteX36" fmla="*/ 2410691 w 2410691"/>
              <a:gd name="connsiteY36" fmla="*/ 0 h 124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410691" h="1246909">
                <a:moveTo>
                  <a:pt x="0" y="1246909"/>
                </a:moveTo>
                <a:cubicBezTo>
                  <a:pt x="23091" y="1228436"/>
                  <a:pt x="43313" y="1205651"/>
                  <a:pt x="69273" y="1191491"/>
                </a:cubicBezTo>
                <a:cubicBezTo>
                  <a:pt x="94914" y="1177505"/>
                  <a:pt x="152400" y="1163782"/>
                  <a:pt x="152400" y="1163782"/>
                </a:cubicBezTo>
                <a:cubicBezTo>
                  <a:pt x="161637" y="1154546"/>
                  <a:pt x="168909" y="1142794"/>
                  <a:pt x="180110" y="1136073"/>
                </a:cubicBezTo>
                <a:cubicBezTo>
                  <a:pt x="194311" y="1127553"/>
                  <a:pt x="266734" y="1110953"/>
                  <a:pt x="277091" y="1108364"/>
                </a:cubicBezTo>
                <a:cubicBezTo>
                  <a:pt x="314581" y="1083371"/>
                  <a:pt x="330129" y="1070523"/>
                  <a:pt x="374073" y="1052946"/>
                </a:cubicBezTo>
                <a:cubicBezTo>
                  <a:pt x="401192" y="1042098"/>
                  <a:pt x="457200" y="1025237"/>
                  <a:pt x="457200" y="1025237"/>
                </a:cubicBezTo>
                <a:cubicBezTo>
                  <a:pt x="576321" y="945824"/>
                  <a:pt x="425603" y="1041036"/>
                  <a:pt x="540328" y="983673"/>
                </a:cubicBezTo>
                <a:cubicBezTo>
                  <a:pt x="555221" y="976226"/>
                  <a:pt x="566586" y="962523"/>
                  <a:pt x="581891" y="955964"/>
                </a:cubicBezTo>
                <a:cubicBezTo>
                  <a:pt x="599393" y="948463"/>
                  <a:pt x="619001" y="947340"/>
                  <a:pt x="637310" y="942109"/>
                </a:cubicBezTo>
                <a:cubicBezTo>
                  <a:pt x="651352" y="938097"/>
                  <a:pt x="665019" y="932873"/>
                  <a:pt x="678873" y="928255"/>
                </a:cubicBezTo>
                <a:cubicBezTo>
                  <a:pt x="744740" y="884344"/>
                  <a:pt x="704640" y="905812"/>
                  <a:pt x="803564" y="872837"/>
                </a:cubicBezTo>
                <a:cubicBezTo>
                  <a:pt x="817419" y="868219"/>
                  <a:pt x="832977" y="867083"/>
                  <a:pt x="845128" y="858982"/>
                </a:cubicBezTo>
                <a:cubicBezTo>
                  <a:pt x="964235" y="779576"/>
                  <a:pt x="813540" y="874776"/>
                  <a:pt x="928255" y="817418"/>
                </a:cubicBezTo>
                <a:cubicBezTo>
                  <a:pt x="943148" y="809971"/>
                  <a:pt x="954603" y="796472"/>
                  <a:pt x="969819" y="789709"/>
                </a:cubicBezTo>
                <a:cubicBezTo>
                  <a:pt x="996509" y="777847"/>
                  <a:pt x="1028644" y="778201"/>
                  <a:pt x="1052946" y="762000"/>
                </a:cubicBezTo>
                <a:cubicBezTo>
                  <a:pt x="1066801" y="752764"/>
                  <a:pt x="1079617" y="741738"/>
                  <a:pt x="1094510" y="734291"/>
                </a:cubicBezTo>
                <a:cubicBezTo>
                  <a:pt x="1209167" y="676963"/>
                  <a:pt x="1047349" y="779214"/>
                  <a:pt x="1191491" y="692728"/>
                </a:cubicBezTo>
                <a:cubicBezTo>
                  <a:pt x="1220048" y="675594"/>
                  <a:pt x="1244832" y="652202"/>
                  <a:pt x="1274619" y="637309"/>
                </a:cubicBezTo>
                <a:cubicBezTo>
                  <a:pt x="1343099" y="603069"/>
                  <a:pt x="1310444" y="616131"/>
                  <a:pt x="1371600" y="595746"/>
                </a:cubicBezTo>
                <a:cubicBezTo>
                  <a:pt x="1385455" y="586510"/>
                  <a:pt x="1398271" y="575484"/>
                  <a:pt x="1413164" y="568037"/>
                </a:cubicBezTo>
                <a:cubicBezTo>
                  <a:pt x="1426226" y="561506"/>
                  <a:pt x="1441305" y="559935"/>
                  <a:pt x="1454728" y="554182"/>
                </a:cubicBezTo>
                <a:cubicBezTo>
                  <a:pt x="1473711" y="546046"/>
                  <a:pt x="1492214" y="536720"/>
                  <a:pt x="1510146" y="526473"/>
                </a:cubicBezTo>
                <a:cubicBezTo>
                  <a:pt x="1524603" y="518212"/>
                  <a:pt x="1536817" y="506211"/>
                  <a:pt x="1551710" y="498764"/>
                </a:cubicBezTo>
                <a:cubicBezTo>
                  <a:pt x="1564772" y="492233"/>
                  <a:pt x="1580211" y="491440"/>
                  <a:pt x="1593273" y="484909"/>
                </a:cubicBezTo>
                <a:cubicBezTo>
                  <a:pt x="1608166" y="477462"/>
                  <a:pt x="1619621" y="463963"/>
                  <a:pt x="1634837" y="457200"/>
                </a:cubicBezTo>
                <a:cubicBezTo>
                  <a:pt x="1661527" y="445338"/>
                  <a:pt x="1690255" y="438727"/>
                  <a:pt x="1717964" y="429491"/>
                </a:cubicBezTo>
                <a:cubicBezTo>
                  <a:pt x="1731819" y="424873"/>
                  <a:pt x="1746466" y="422168"/>
                  <a:pt x="1759528" y="415637"/>
                </a:cubicBezTo>
                <a:cubicBezTo>
                  <a:pt x="1943324" y="323739"/>
                  <a:pt x="1713811" y="435230"/>
                  <a:pt x="1856510" y="374073"/>
                </a:cubicBezTo>
                <a:cubicBezTo>
                  <a:pt x="1957938" y="330603"/>
                  <a:pt x="1865174" y="358053"/>
                  <a:pt x="1967346" y="332509"/>
                </a:cubicBezTo>
                <a:cubicBezTo>
                  <a:pt x="1981201" y="323273"/>
                  <a:pt x="1994017" y="312247"/>
                  <a:pt x="2008910" y="304800"/>
                </a:cubicBezTo>
                <a:cubicBezTo>
                  <a:pt x="2021972" y="298269"/>
                  <a:pt x="2037707" y="298038"/>
                  <a:pt x="2050473" y="290946"/>
                </a:cubicBezTo>
                <a:cubicBezTo>
                  <a:pt x="2050491" y="290936"/>
                  <a:pt x="2154374" y="221678"/>
                  <a:pt x="2175164" y="207818"/>
                </a:cubicBezTo>
                <a:cubicBezTo>
                  <a:pt x="2189019" y="198582"/>
                  <a:pt x="2204954" y="191883"/>
                  <a:pt x="2216728" y="180109"/>
                </a:cubicBezTo>
                <a:cubicBezTo>
                  <a:pt x="2244437" y="152400"/>
                  <a:pt x="2267250" y="118719"/>
                  <a:pt x="2299855" y="96982"/>
                </a:cubicBezTo>
                <a:lnTo>
                  <a:pt x="2382982" y="41564"/>
                </a:lnTo>
                <a:lnTo>
                  <a:pt x="2410691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1781790" y="3949977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 rot="17305200">
            <a:off x="3417823" y="4708515"/>
            <a:ext cx="425036" cy="306613"/>
          </a:xfrm>
          <a:custGeom>
            <a:avLst/>
            <a:gdLst>
              <a:gd name="connsiteX0" fmla="*/ 0 w 250543"/>
              <a:gd name="connsiteY0" fmla="*/ 0 h 235527"/>
              <a:gd name="connsiteX1" fmla="*/ 124691 w 250543"/>
              <a:gd name="connsiteY1" fmla="*/ 27709 h 235527"/>
              <a:gd name="connsiteX2" fmla="*/ 166255 w 250543"/>
              <a:gd name="connsiteY2" fmla="*/ 55418 h 235527"/>
              <a:gd name="connsiteX3" fmla="*/ 235527 w 250543"/>
              <a:gd name="connsiteY3" fmla="*/ 138545 h 235527"/>
              <a:gd name="connsiteX4" fmla="*/ 249382 w 250543"/>
              <a:gd name="connsiteY4" fmla="*/ 180109 h 235527"/>
              <a:gd name="connsiteX5" fmla="*/ 249382 w 250543"/>
              <a:gd name="connsiteY5" fmla="*/ 235527 h 235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0543" h="235527">
                <a:moveTo>
                  <a:pt x="0" y="0"/>
                </a:moveTo>
                <a:cubicBezTo>
                  <a:pt x="31932" y="5322"/>
                  <a:pt x="90582" y="10654"/>
                  <a:pt x="124691" y="27709"/>
                </a:cubicBezTo>
                <a:cubicBezTo>
                  <a:pt x="139584" y="35156"/>
                  <a:pt x="153463" y="44758"/>
                  <a:pt x="166255" y="55418"/>
                </a:cubicBezTo>
                <a:cubicBezTo>
                  <a:pt x="192516" y="77303"/>
                  <a:pt x="219959" y="107410"/>
                  <a:pt x="235527" y="138545"/>
                </a:cubicBezTo>
                <a:cubicBezTo>
                  <a:pt x="242058" y="151607"/>
                  <a:pt x="247317" y="165652"/>
                  <a:pt x="249382" y="180109"/>
                </a:cubicBezTo>
                <a:cubicBezTo>
                  <a:pt x="251995" y="198396"/>
                  <a:pt x="249382" y="217054"/>
                  <a:pt x="249382" y="23552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ývojový diagram: spojnice 19"/>
          <p:cNvSpPr/>
          <p:nvPr/>
        </p:nvSpPr>
        <p:spPr>
          <a:xfrm rot="17305200">
            <a:off x="3577744" y="4871470"/>
            <a:ext cx="83712" cy="45719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2396711" y="4086507"/>
            <a:ext cx="96981" cy="124690"/>
          </a:xfrm>
          <a:custGeom>
            <a:avLst/>
            <a:gdLst>
              <a:gd name="connsiteX0" fmla="*/ 0 w 96981"/>
              <a:gd name="connsiteY0" fmla="*/ 0 h 124690"/>
              <a:gd name="connsiteX1" fmla="*/ 55418 w 96981"/>
              <a:gd name="connsiteY1" fmla="*/ 69272 h 124690"/>
              <a:gd name="connsiteX2" fmla="*/ 96981 w 96981"/>
              <a:gd name="connsiteY2" fmla="*/ 124690 h 12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981" h="124690">
                <a:moveTo>
                  <a:pt x="0" y="0"/>
                </a:moveTo>
                <a:cubicBezTo>
                  <a:pt x="18473" y="23091"/>
                  <a:pt x="37676" y="45616"/>
                  <a:pt x="55418" y="69272"/>
                </a:cubicBezTo>
                <a:cubicBezTo>
                  <a:pt x="102417" y="131938"/>
                  <a:pt x="65208" y="92917"/>
                  <a:pt x="96981" y="12469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2629081" y="4211197"/>
            <a:ext cx="168183" cy="277675"/>
          </a:xfrm>
          <a:custGeom>
            <a:avLst/>
            <a:gdLst>
              <a:gd name="connsiteX0" fmla="*/ 153924 w 168183"/>
              <a:gd name="connsiteY0" fmla="*/ 28293 h 277675"/>
              <a:gd name="connsiteX1" fmla="*/ 84651 w 168183"/>
              <a:gd name="connsiteY1" fmla="*/ 584 h 277675"/>
              <a:gd name="connsiteX2" fmla="*/ 43087 w 168183"/>
              <a:gd name="connsiteY2" fmla="*/ 14438 h 277675"/>
              <a:gd name="connsiteX3" fmla="*/ 56942 w 168183"/>
              <a:gd name="connsiteY3" fmla="*/ 83711 h 277675"/>
              <a:gd name="connsiteX4" fmla="*/ 140069 w 168183"/>
              <a:gd name="connsiteY4" fmla="*/ 139129 h 277675"/>
              <a:gd name="connsiteX5" fmla="*/ 167778 w 168183"/>
              <a:gd name="connsiteY5" fmla="*/ 180693 h 277675"/>
              <a:gd name="connsiteX6" fmla="*/ 153924 w 168183"/>
              <a:gd name="connsiteY6" fmla="*/ 222257 h 277675"/>
              <a:gd name="connsiteX7" fmla="*/ 84651 w 168183"/>
              <a:gd name="connsiteY7" fmla="*/ 277675 h 277675"/>
              <a:gd name="connsiteX8" fmla="*/ 1524 w 168183"/>
              <a:gd name="connsiteY8" fmla="*/ 222257 h 277675"/>
              <a:gd name="connsiteX9" fmla="*/ 1524 w 168183"/>
              <a:gd name="connsiteY9" fmla="*/ 194547 h 27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8183" h="277675">
                <a:moveTo>
                  <a:pt x="153924" y="28293"/>
                </a:moveTo>
                <a:cubicBezTo>
                  <a:pt x="130833" y="19057"/>
                  <a:pt x="109329" y="3669"/>
                  <a:pt x="84651" y="584"/>
                </a:cubicBezTo>
                <a:cubicBezTo>
                  <a:pt x="70160" y="-1227"/>
                  <a:pt x="47705" y="583"/>
                  <a:pt x="43087" y="14438"/>
                </a:cubicBezTo>
                <a:cubicBezTo>
                  <a:pt x="35640" y="36778"/>
                  <a:pt x="42485" y="65123"/>
                  <a:pt x="56942" y="83711"/>
                </a:cubicBezTo>
                <a:cubicBezTo>
                  <a:pt x="77388" y="109998"/>
                  <a:pt x="140069" y="139129"/>
                  <a:pt x="140069" y="139129"/>
                </a:cubicBezTo>
                <a:cubicBezTo>
                  <a:pt x="149305" y="152984"/>
                  <a:pt x="165040" y="164268"/>
                  <a:pt x="167778" y="180693"/>
                </a:cubicBezTo>
                <a:cubicBezTo>
                  <a:pt x="170179" y="195098"/>
                  <a:pt x="161438" y="209734"/>
                  <a:pt x="153924" y="222257"/>
                </a:cubicBezTo>
                <a:cubicBezTo>
                  <a:pt x="140764" y="244190"/>
                  <a:pt x="103526" y="265091"/>
                  <a:pt x="84651" y="277675"/>
                </a:cubicBezTo>
                <a:cubicBezTo>
                  <a:pt x="32531" y="264645"/>
                  <a:pt x="22785" y="275411"/>
                  <a:pt x="1524" y="222257"/>
                </a:cubicBezTo>
                <a:cubicBezTo>
                  <a:pt x="-1906" y="213681"/>
                  <a:pt x="1524" y="203784"/>
                  <a:pt x="1524" y="19454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5102607" y="3500916"/>
            <a:ext cx="360040" cy="1441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1532659" y="3846980"/>
            <a:ext cx="238125" cy="238549"/>
          </a:xfrm>
          <a:custGeom>
            <a:avLst/>
            <a:gdLst>
              <a:gd name="connsiteX0" fmla="*/ 238125 w 238125"/>
              <a:gd name="connsiteY0" fmla="*/ 19050 h 238549"/>
              <a:gd name="connsiteX1" fmla="*/ 190500 w 238125"/>
              <a:gd name="connsiteY1" fmla="*/ 9525 h 238549"/>
              <a:gd name="connsiteX2" fmla="*/ 161925 w 238125"/>
              <a:gd name="connsiteY2" fmla="*/ 0 h 238549"/>
              <a:gd name="connsiteX3" fmla="*/ 95250 w 238125"/>
              <a:gd name="connsiteY3" fmla="*/ 9525 h 238549"/>
              <a:gd name="connsiteX4" fmla="*/ 38100 w 238125"/>
              <a:gd name="connsiteY4" fmla="*/ 47625 h 238549"/>
              <a:gd name="connsiteX5" fmla="*/ 9525 w 238125"/>
              <a:gd name="connsiteY5" fmla="*/ 104775 h 238549"/>
              <a:gd name="connsiteX6" fmla="*/ 0 w 238125"/>
              <a:gd name="connsiteY6" fmla="*/ 133350 h 238549"/>
              <a:gd name="connsiteX7" fmla="*/ 9525 w 238125"/>
              <a:gd name="connsiteY7" fmla="*/ 219075 h 238549"/>
              <a:gd name="connsiteX8" fmla="*/ 38100 w 238125"/>
              <a:gd name="connsiteY8" fmla="*/ 238125 h 238549"/>
              <a:gd name="connsiteX9" fmla="*/ 133350 w 238125"/>
              <a:gd name="connsiteY9" fmla="*/ 228600 h 238549"/>
              <a:gd name="connsiteX10" fmla="*/ 142875 w 238125"/>
              <a:gd name="connsiteY10" fmla="*/ 171450 h 238549"/>
              <a:gd name="connsiteX11" fmla="*/ 114300 w 238125"/>
              <a:gd name="connsiteY11" fmla="*/ 161925 h 238549"/>
              <a:gd name="connsiteX12" fmla="*/ 47625 w 238125"/>
              <a:gd name="connsiteY12" fmla="*/ 180975 h 238549"/>
              <a:gd name="connsiteX13" fmla="*/ 38100 w 238125"/>
              <a:gd name="connsiteY13" fmla="*/ 209550 h 238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8125" h="238549">
                <a:moveTo>
                  <a:pt x="238125" y="19050"/>
                </a:moveTo>
                <a:cubicBezTo>
                  <a:pt x="222250" y="15875"/>
                  <a:pt x="206206" y="13452"/>
                  <a:pt x="190500" y="9525"/>
                </a:cubicBezTo>
                <a:cubicBezTo>
                  <a:pt x="180760" y="7090"/>
                  <a:pt x="171965" y="0"/>
                  <a:pt x="161925" y="0"/>
                </a:cubicBezTo>
                <a:cubicBezTo>
                  <a:pt x="139474" y="0"/>
                  <a:pt x="117475" y="6350"/>
                  <a:pt x="95250" y="9525"/>
                </a:cubicBezTo>
                <a:cubicBezTo>
                  <a:pt x="76200" y="22225"/>
                  <a:pt x="45340" y="25905"/>
                  <a:pt x="38100" y="47625"/>
                </a:cubicBezTo>
                <a:cubicBezTo>
                  <a:pt x="14159" y="119449"/>
                  <a:pt x="46454" y="30917"/>
                  <a:pt x="9525" y="104775"/>
                </a:cubicBezTo>
                <a:cubicBezTo>
                  <a:pt x="5035" y="113755"/>
                  <a:pt x="3175" y="123825"/>
                  <a:pt x="0" y="133350"/>
                </a:cubicBezTo>
                <a:cubicBezTo>
                  <a:pt x="3175" y="161925"/>
                  <a:pt x="-300" y="192055"/>
                  <a:pt x="9525" y="219075"/>
                </a:cubicBezTo>
                <a:cubicBezTo>
                  <a:pt x="13437" y="229833"/>
                  <a:pt x="26686" y="237247"/>
                  <a:pt x="38100" y="238125"/>
                </a:cubicBezTo>
                <a:cubicBezTo>
                  <a:pt x="69914" y="240572"/>
                  <a:pt x="101600" y="231775"/>
                  <a:pt x="133350" y="228600"/>
                </a:cubicBezTo>
                <a:cubicBezTo>
                  <a:pt x="145979" y="209656"/>
                  <a:pt x="166536" y="195111"/>
                  <a:pt x="142875" y="171450"/>
                </a:cubicBezTo>
                <a:cubicBezTo>
                  <a:pt x="135775" y="164350"/>
                  <a:pt x="123825" y="165100"/>
                  <a:pt x="114300" y="161925"/>
                </a:cubicBezTo>
                <a:cubicBezTo>
                  <a:pt x="113970" y="162007"/>
                  <a:pt x="52180" y="176420"/>
                  <a:pt x="47625" y="180975"/>
                </a:cubicBezTo>
                <a:cubicBezTo>
                  <a:pt x="40525" y="188075"/>
                  <a:pt x="38100" y="209550"/>
                  <a:pt x="38100" y="20955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403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  <p:bldP spid="8" grpId="0" animBg="1"/>
      <p:bldP spid="9" grpId="0" animBg="1"/>
      <p:bldP spid="10" grpId="0" animBg="1"/>
      <p:bldP spid="12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čítačem generovaný alternativní text: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446" y="3933056"/>
            <a:ext cx="2466975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očítačem generovaný alternativní text: 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20737"/>
            <a:ext cx="243840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Počítačem generovaný alternativní text: C&#10;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844549"/>
            <a:ext cx="2381250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Počítačem generovaný alternativní text: C&#10;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844549"/>
            <a:ext cx="253365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021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4: Sestroj kosodélník KLMN, je-li dáno: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𝐾𝐿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=3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𝐿𝑀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𝐾𝑀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=3 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01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𝐾𝐿𝑀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𝑠𝑠𝑠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</m:t>
                      </m:r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𝑗𝑒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𝑠𝑡</m:t>
                      </m:r>
                      <m:r>
                        <a:rPr lang="cs-CZ" b="0" i="1" smtClean="0">
                          <a:latin typeface="Cambria Math"/>
                        </a:rPr>
                        <m:t>ř</m:t>
                      </m:r>
                      <m:r>
                        <a:rPr lang="cs-CZ" b="0" i="1" smtClean="0">
                          <a:latin typeface="Cambria Math"/>
                        </a:rPr>
                        <m:t>𝑒𝑑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𝐾𝑀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r>
                        <a:rPr lang="cs-CZ" b="0" i="1" smtClean="0">
                          <a:latin typeface="Cambria Math"/>
                        </a:rPr>
                        <m:t>𝑁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:</m:t>
                      </m:r>
                      <m:r>
                        <a:rPr lang="cs-CZ" b="0" i="1" smtClean="0">
                          <a:latin typeface="Cambria Math"/>
                        </a:rPr>
                        <m:t>𝐿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→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𝑁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4.      </m:t>
                      </m:r>
                      <m:r>
                        <a:rPr lang="cs-CZ" b="0" i="1" smtClean="0">
                          <a:latin typeface="Cambria Math"/>
                        </a:rPr>
                        <m:t>𝐾𝐿𝑀𝑁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Volný tvar 7"/>
          <p:cNvSpPr/>
          <p:nvPr/>
        </p:nvSpPr>
        <p:spPr>
          <a:xfrm rot="10800000">
            <a:off x="1475656" y="2854036"/>
            <a:ext cx="2219696" cy="2159140"/>
          </a:xfrm>
          <a:custGeom>
            <a:avLst/>
            <a:gdLst>
              <a:gd name="connsiteX0" fmla="*/ 30678 w 2219696"/>
              <a:gd name="connsiteY0" fmla="*/ 1898073 h 1898073"/>
              <a:gd name="connsiteX1" fmla="*/ 99950 w 2219696"/>
              <a:gd name="connsiteY1" fmla="*/ 1884219 h 1898073"/>
              <a:gd name="connsiteX2" fmla="*/ 141514 w 2219696"/>
              <a:gd name="connsiteY2" fmla="*/ 1870364 h 1898073"/>
              <a:gd name="connsiteX3" fmla="*/ 474023 w 2219696"/>
              <a:gd name="connsiteY3" fmla="*/ 1856509 h 1898073"/>
              <a:gd name="connsiteX4" fmla="*/ 529441 w 2219696"/>
              <a:gd name="connsiteY4" fmla="*/ 1842655 h 1898073"/>
              <a:gd name="connsiteX5" fmla="*/ 1554678 w 2219696"/>
              <a:gd name="connsiteY5" fmla="*/ 1828800 h 1898073"/>
              <a:gd name="connsiteX6" fmla="*/ 1610096 w 2219696"/>
              <a:gd name="connsiteY6" fmla="*/ 1745673 h 1898073"/>
              <a:gd name="connsiteX7" fmla="*/ 1637805 w 2219696"/>
              <a:gd name="connsiteY7" fmla="*/ 1704109 h 1898073"/>
              <a:gd name="connsiteX8" fmla="*/ 1665514 w 2219696"/>
              <a:gd name="connsiteY8" fmla="*/ 1662546 h 1898073"/>
              <a:gd name="connsiteX9" fmla="*/ 1693223 w 2219696"/>
              <a:gd name="connsiteY9" fmla="*/ 1579419 h 1898073"/>
              <a:gd name="connsiteX10" fmla="*/ 1720932 w 2219696"/>
              <a:gd name="connsiteY10" fmla="*/ 1537855 h 1898073"/>
              <a:gd name="connsiteX11" fmla="*/ 1748641 w 2219696"/>
              <a:gd name="connsiteY11" fmla="*/ 1454728 h 1898073"/>
              <a:gd name="connsiteX12" fmla="*/ 1776350 w 2219696"/>
              <a:gd name="connsiteY12" fmla="*/ 1413164 h 1898073"/>
              <a:gd name="connsiteX13" fmla="*/ 1804059 w 2219696"/>
              <a:gd name="connsiteY13" fmla="*/ 1330037 h 1898073"/>
              <a:gd name="connsiteX14" fmla="*/ 1817914 w 2219696"/>
              <a:gd name="connsiteY14" fmla="*/ 1288473 h 1898073"/>
              <a:gd name="connsiteX15" fmla="*/ 1845623 w 2219696"/>
              <a:gd name="connsiteY15" fmla="*/ 1233055 h 1898073"/>
              <a:gd name="connsiteX16" fmla="*/ 1873332 w 2219696"/>
              <a:gd name="connsiteY16" fmla="*/ 1149928 h 1898073"/>
              <a:gd name="connsiteX17" fmla="*/ 1887187 w 2219696"/>
              <a:gd name="connsiteY17" fmla="*/ 1108364 h 1898073"/>
              <a:gd name="connsiteX18" fmla="*/ 1914896 w 2219696"/>
              <a:gd name="connsiteY18" fmla="*/ 1052946 h 1898073"/>
              <a:gd name="connsiteX19" fmla="*/ 1942605 w 2219696"/>
              <a:gd name="connsiteY19" fmla="*/ 955964 h 1898073"/>
              <a:gd name="connsiteX20" fmla="*/ 1984169 w 2219696"/>
              <a:gd name="connsiteY20" fmla="*/ 831273 h 1898073"/>
              <a:gd name="connsiteX21" fmla="*/ 1998023 w 2219696"/>
              <a:gd name="connsiteY21" fmla="*/ 789709 h 1898073"/>
              <a:gd name="connsiteX22" fmla="*/ 2025732 w 2219696"/>
              <a:gd name="connsiteY22" fmla="*/ 692728 h 1898073"/>
              <a:gd name="connsiteX23" fmla="*/ 2067296 w 2219696"/>
              <a:gd name="connsiteY23" fmla="*/ 554182 h 1898073"/>
              <a:gd name="connsiteX24" fmla="*/ 2095005 w 2219696"/>
              <a:gd name="connsiteY24" fmla="*/ 457200 h 1898073"/>
              <a:gd name="connsiteX25" fmla="*/ 2108859 w 2219696"/>
              <a:gd name="connsiteY25" fmla="*/ 415637 h 1898073"/>
              <a:gd name="connsiteX26" fmla="*/ 2136569 w 2219696"/>
              <a:gd name="connsiteY26" fmla="*/ 304800 h 1898073"/>
              <a:gd name="connsiteX27" fmla="*/ 2150423 w 2219696"/>
              <a:gd name="connsiteY27" fmla="*/ 249382 h 1898073"/>
              <a:gd name="connsiteX28" fmla="*/ 2164278 w 2219696"/>
              <a:gd name="connsiteY28" fmla="*/ 180109 h 1898073"/>
              <a:gd name="connsiteX29" fmla="*/ 2191987 w 2219696"/>
              <a:gd name="connsiteY29" fmla="*/ 96982 h 1898073"/>
              <a:gd name="connsiteX30" fmla="*/ 2205841 w 2219696"/>
              <a:gd name="connsiteY30" fmla="*/ 55419 h 1898073"/>
              <a:gd name="connsiteX31" fmla="*/ 2219696 w 2219696"/>
              <a:gd name="connsiteY31" fmla="*/ 13855 h 1898073"/>
              <a:gd name="connsiteX32" fmla="*/ 2178132 w 2219696"/>
              <a:gd name="connsiteY32" fmla="*/ 0 h 1898073"/>
              <a:gd name="connsiteX33" fmla="*/ 1942605 w 2219696"/>
              <a:gd name="connsiteY33" fmla="*/ 27709 h 1898073"/>
              <a:gd name="connsiteX34" fmla="*/ 751114 w 2219696"/>
              <a:gd name="connsiteY34" fmla="*/ 41564 h 1898073"/>
              <a:gd name="connsiteX35" fmla="*/ 709550 w 2219696"/>
              <a:gd name="connsiteY35" fmla="*/ 69273 h 1898073"/>
              <a:gd name="connsiteX36" fmla="*/ 654132 w 2219696"/>
              <a:gd name="connsiteY36" fmla="*/ 152400 h 1898073"/>
              <a:gd name="connsiteX37" fmla="*/ 612569 w 2219696"/>
              <a:gd name="connsiteY37" fmla="*/ 235528 h 1898073"/>
              <a:gd name="connsiteX38" fmla="*/ 598714 w 2219696"/>
              <a:gd name="connsiteY38" fmla="*/ 277091 h 1898073"/>
              <a:gd name="connsiteX39" fmla="*/ 543296 w 2219696"/>
              <a:gd name="connsiteY39" fmla="*/ 360219 h 1898073"/>
              <a:gd name="connsiteX40" fmla="*/ 515587 w 2219696"/>
              <a:gd name="connsiteY40" fmla="*/ 443346 h 1898073"/>
              <a:gd name="connsiteX41" fmla="*/ 501732 w 2219696"/>
              <a:gd name="connsiteY41" fmla="*/ 484909 h 1898073"/>
              <a:gd name="connsiteX42" fmla="*/ 474023 w 2219696"/>
              <a:gd name="connsiteY42" fmla="*/ 526473 h 1898073"/>
              <a:gd name="connsiteX43" fmla="*/ 418605 w 2219696"/>
              <a:gd name="connsiteY43" fmla="*/ 692728 h 1898073"/>
              <a:gd name="connsiteX44" fmla="*/ 390896 w 2219696"/>
              <a:gd name="connsiteY44" fmla="*/ 775855 h 1898073"/>
              <a:gd name="connsiteX45" fmla="*/ 363187 w 2219696"/>
              <a:gd name="connsiteY45" fmla="*/ 872837 h 1898073"/>
              <a:gd name="connsiteX46" fmla="*/ 335478 w 2219696"/>
              <a:gd name="connsiteY46" fmla="*/ 914400 h 1898073"/>
              <a:gd name="connsiteX47" fmla="*/ 307769 w 2219696"/>
              <a:gd name="connsiteY47" fmla="*/ 997528 h 1898073"/>
              <a:gd name="connsiteX48" fmla="*/ 266205 w 2219696"/>
              <a:gd name="connsiteY48" fmla="*/ 1122219 h 1898073"/>
              <a:gd name="connsiteX49" fmla="*/ 252350 w 2219696"/>
              <a:gd name="connsiteY49" fmla="*/ 1163782 h 1898073"/>
              <a:gd name="connsiteX50" fmla="*/ 224641 w 2219696"/>
              <a:gd name="connsiteY50" fmla="*/ 1260764 h 1898073"/>
              <a:gd name="connsiteX51" fmla="*/ 196932 w 2219696"/>
              <a:gd name="connsiteY51" fmla="*/ 1316182 h 1898073"/>
              <a:gd name="connsiteX52" fmla="*/ 141514 w 2219696"/>
              <a:gd name="connsiteY52" fmla="*/ 1510146 h 1898073"/>
              <a:gd name="connsiteX53" fmla="*/ 113805 w 2219696"/>
              <a:gd name="connsiteY53" fmla="*/ 1593273 h 1898073"/>
              <a:gd name="connsiteX54" fmla="*/ 99950 w 2219696"/>
              <a:gd name="connsiteY54" fmla="*/ 1634837 h 1898073"/>
              <a:gd name="connsiteX55" fmla="*/ 72241 w 2219696"/>
              <a:gd name="connsiteY55" fmla="*/ 1676400 h 1898073"/>
              <a:gd name="connsiteX56" fmla="*/ 16823 w 2219696"/>
              <a:gd name="connsiteY56" fmla="*/ 1842655 h 1898073"/>
              <a:gd name="connsiteX57" fmla="*/ 2969 w 2219696"/>
              <a:gd name="connsiteY57" fmla="*/ 1884219 h 1898073"/>
              <a:gd name="connsiteX58" fmla="*/ 30678 w 2219696"/>
              <a:gd name="connsiteY58" fmla="*/ 1898073 h 1898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2219696" h="1898073">
                <a:moveTo>
                  <a:pt x="30678" y="1898073"/>
                </a:moveTo>
                <a:cubicBezTo>
                  <a:pt x="53769" y="1893455"/>
                  <a:pt x="77105" y="1889930"/>
                  <a:pt x="99950" y="1884219"/>
                </a:cubicBezTo>
                <a:cubicBezTo>
                  <a:pt x="114118" y="1880677"/>
                  <a:pt x="126950" y="1871443"/>
                  <a:pt x="141514" y="1870364"/>
                </a:cubicBezTo>
                <a:cubicBezTo>
                  <a:pt x="252143" y="1862169"/>
                  <a:pt x="363187" y="1861127"/>
                  <a:pt x="474023" y="1856509"/>
                </a:cubicBezTo>
                <a:cubicBezTo>
                  <a:pt x="492496" y="1851891"/>
                  <a:pt x="510406" y="1843143"/>
                  <a:pt x="529441" y="1842655"/>
                </a:cubicBezTo>
                <a:cubicBezTo>
                  <a:pt x="871106" y="1833894"/>
                  <a:pt x="1214269" y="1859350"/>
                  <a:pt x="1554678" y="1828800"/>
                </a:cubicBezTo>
                <a:cubicBezTo>
                  <a:pt x="1587847" y="1825823"/>
                  <a:pt x="1591623" y="1773382"/>
                  <a:pt x="1610096" y="1745673"/>
                </a:cubicBezTo>
                <a:lnTo>
                  <a:pt x="1637805" y="1704109"/>
                </a:lnTo>
                <a:cubicBezTo>
                  <a:pt x="1647041" y="1690255"/>
                  <a:pt x="1660249" y="1678342"/>
                  <a:pt x="1665514" y="1662546"/>
                </a:cubicBezTo>
                <a:cubicBezTo>
                  <a:pt x="1674750" y="1634837"/>
                  <a:pt x="1677022" y="1603721"/>
                  <a:pt x="1693223" y="1579419"/>
                </a:cubicBezTo>
                <a:cubicBezTo>
                  <a:pt x="1702459" y="1565564"/>
                  <a:pt x="1714169" y="1553071"/>
                  <a:pt x="1720932" y="1537855"/>
                </a:cubicBezTo>
                <a:cubicBezTo>
                  <a:pt x="1732794" y="1511165"/>
                  <a:pt x="1732440" y="1479030"/>
                  <a:pt x="1748641" y="1454728"/>
                </a:cubicBezTo>
                <a:cubicBezTo>
                  <a:pt x="1757877" y="1440873"/>
                  <a:pt x="1769587" y="1428380"/>
                  <a:pt x="1776350" y="1413164"/>
                </a:cubicBezTo>
                <a:cubicBezTo>
                  <a:pt x="1788212" y="1386474"/>
                  <a:pt x="1794823" y="1357746"/>
                  <a:pt x="1804059" y="1330037"/>
                </a:cubicBezTo>
                <a:cubicBezTo>
                  <a:pt x="1808677" y="1316182"/>
                  <a:pt x="1811383" y="1301535"/>
                  <a:pt x="1817914" y="1288473"/>
                </a:cubicBezTo>
                <a:cubicBezTo>
                  <a:pt x="1827150" y="1270000"/>
                  <a:pt x="1837953" y="1252231"/>
                  <a:pt x="1845623" y="1233055"/>
                </a:cubicBezTo>
                <a:cubicBezTo>
                  <a:pt x="1856471" y="1205936"/>
                  <a:pt x="1864096" y="1177637"/>
                  <a:pt x="1873332" y="1149928"/>
                </a:cubicBezTo>
                <a:cubicBezTo>
                  <a:pt x="1877950" y="1136073"/>
                  <a:pt x="1880656" y="1121426"/>
                  <a:pt x="1887187" y="1108364"/>
                </a:cubicBezTo>
                <a:cubicBezTo>
                  <a:pt x="1896423" y="1089891"/>
                  <a:pt x="1906760" y="1071929"/>
                  <a:pt x="1914896" y="1052946"/>
                </a:cubicBezTo>
                <a:cubicBezTo>
                  <a:pt x="1930413" y="1016740"/>
                  <a:pt x="1930891" y="995011"/>
                  <a:pt x="1942605" y="955964"/>
                </a:cubicBezTo>
                <a:cubicBezTo>
                  <a:pt x="1942617" y="955926"/>
                  <a:pt x="1977236" y="852074"/>
                  <a:pt x="1984169" y="831273"/>
                </a:cubicBezTo>
                <a:cubicBezTo>
                  <a:pt x="1988787" y="817418"/>
                  <a:pt x="1994481" y="803877"/>
                  <a:pt x="1998023" y="789709"/>
                </a:cubicBezTo>
                <a:cubicBezTo>
                  <a:pt x="2041340" y="616446"/>
                  <a:pt x="1985977" y="831870"/>
                  <a:pt x="2025732" y="692728"/>
                </a:cubicBezTo>
                <a:cubicBezTo>
                  <a:pt x="2067608" y="546162"/>
                  <a:pt x="2001451" y="751719"/>
                  <a:pt x="2067296" y="554182"/>
                </a:cubicBezTo>
                <a:cubicBezTo>
                  <a:pt x="2100510" y="454540"/>
                  <a:pt x="2060216" y="578961"/>
                  <a:pt x="2095005" y="457200"/>
                </a:cubicBezTo>
                <a:cubicBezTo>
                  <a:pt x="2099017" y="443158"/>
                  <a:pt x="2105016" y="429726"/>
                  <a:pt x="2108859" y="415637"/>
                </a:cubicBezTo>
                <a:cubicBezTo>
                  <a:pt x="2118879" y="378896"/>
                  <a:pt x="2127333" y="341746"/>
                  <a:pt x="2136569" y="304800"/>
                </a:cubicBezTo>
                <a:cubicBezTo>
                  <a:pt x="2141187" y="286327"/>
                  <a:pt x="2146689" y="268053"/>
                  <a:pt x="2150423" y="249382"/>
                </a:cubicBezTo>
                <a:cubicBezTo>
                  <a:pt x="2155041" y="226291"/>
                  <a:pt x="2158082" y="202828"/>
                  <a:pt x="2164278" y="180109"/>
                </a:cubicBezTo>
                <a:cubicBezTo>
                  <a:pt x="2171963" y="151930"/>
                  <a:pt x="2182751" y="124691"/>
                  <a:pt x="2191987" y="96982"/>
                </a:cubicBezTo>
                <a:lnTo>
                  <a:pt x="2205841" y="55419"/>
                </a:lnTo>
                <a:lnTo>
                  <a:pt x="2219696" y="13855"/>
                </a:lnTo>
                <a:cubicBezTo>
                  <a:pt x="2205841" y="9237"/>
                  <a:pt x="2192736" y="0"/>
                  <a:pt x="2178132" y="0"/>
                </a:cubicBezTo>
                <a:cubicBezTo>
                  <a:pt x="2026809" y="0"/>
                  <a:pt x="2085703" y="24664"/>
                  <a:pt x="1942605" y="27709"/>
                </a:cubicBezTo>
                <a:lnTo>
                  <a:pt x="751114" y="41564"/>
                </a:lnTo>
                <a:cubicBezTo>
                  <a:pt x="737259" y="50800"/>
                  <a:pt x="720515" y="56742"/>
                  <a:pt x="709550" y="69273"/>
                </a:cubicBezTo>
                <a:cubicBezTo>
                  <a:pt x="687620" y="94335"/>
                  <a:pt x="654132" y="152400"/>
                  <a:pt x="654132" y="152400"/>
                </a:cubicBezTo>
                <a:cubicBezTo>
                  <a:pt x="619313" y="256862"/>
                  <a:pt x="666279" y="128109"/>
                  <a:pt x="612569" y="235528"/>
                </a:cubicBezTo>
                <a:cubicBezTo>
                  <a:pt x="606038" y="248590"/>
                  <a:pt x="605806" y="264325"/>
                  <a:pt x="598714" y="277091"/>
                </a:cubicBezTo>
                <a:cubicBezTo>
                  <a:pt x="582541" y="306202"/>
                  <a:pt x="553827" y="328626"/>
                  <a:pt x="543296" y="360219"/>
                </a:cubicBezTo>
                <a:lnTo>
                  <a:pt x="515587" y="443346"/>
                </a:lnTo>
                <a:cubicBezTo>
                  <a:pt x="510969" y="457200"/>
                  <a:pt x="509833" y="472758"/>
                  <a:pt x="501732" y="484909"/>
                </a:cubicBezTo>
                <a:lnTo>
                  <a:pt x="474023" y="526473"/>
                </a:lnTo>
                <a:lnTo>
                  <a:pt x="418605" y="692728"/>
                </a:lnTo>
                <a:lnTo>
                  <a:pt x="390896" y="775855"/>
                </a:lnTo>
                <a:cubicBezTo>
                  <a:pt x="386458" y="793605"/>
                  <a:pt x="373123" y="852966"/>
                  <a:pt x="363187" y="872837"/>
                </a:cubicBezTo>
                <a:cubicBezTo>
                  <a:pt x="355741" y="887730"/>
                  <a:pt x="342241" y="899184"/>
                  <a:pt x="335478" y="914400"/>
                </a:cubicBezTo>
                <a:cubicBezTo>
                  <a:pt x="323615" y="941091"/>
                  <a:pt x="317006" y="969819"/>
                  <a:pt x="307769" y="997528"/>
                </a:cubicBezTo>
                <a:lnTo>
                  <a:pt x="266205" y="1122219"/>
                </a:lnTo>
                <a:cubicBezTo>
                  <a:pt x="261587" y="1136073"/>
                  <a:pt x="255892" y="1149614"/>
                  <a:pt x="252350" y="1163782"/>
                </a:cubicBezTo>
                <a:cubicBezTo>
                  <a:pt x="245318" y="1191910"/>
                  <a:pt x="236568" y="1232934"/>
                  <a:pt x="224641" y="1260764"/>
                </a:cubicBezTo>
                <a:cubicBezTo>
                  <a:pt x="216505" y="1279747"/>
                  <a:pt x="206168" y="1297709"/>
                  <a:pt x="196932" y="1316182"/>
                </a:cubicBezTo>
                <a:cubicBezTo>
                  <a:pt x="162142" y="1455345"/>
                  <a:pt x="181264" y="1390898"/>
                  <a:pt x="141514" y="1510146"/>
                </a:cubicBezTo>
                <a:lnTo>
                  <a:pt x="113805" y="1593273"/>
                </a:lnTo>
                <a:cubicBezTo>
                  <a:pt x="109187" y="1607128"/>
                  <a:pt x="108051" y="1622686"/>
                  <a:pt x="99950" y="1634837"/>
                </a:cubicBezTo>
                <a:lnTo>
                  <a:pt x="72241" y="1676400"/>
                </a:lnTo>
                <a:lnTo>
                  <a:pt x="16823" y="1842655"/>
                </a:lnTo>
                <a:cubicBezTo>
                  <a:pt x="12205" y="1856510"/>
                  <a:pt x="-7358" y="1873892"/>
                  <a:pt x="2969" y="1884219"/>
                </a:cubicBezTo>
                <a:lnTo>
                  <a:pt x="30678" y="1898073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2051720" y="5013176"/>
            <a:ext cx="166255" cy="318654"/>
          </a:xfrm>
          <a:custGeom>
            <a:avLst/>
            <a:gdLst>
              <a:gd name="connsiteX0" fmla="*/ 13855 w 166255"/>
              <a:gd name="connsiteY0" fmla="*/ 0 h 318654"/>
              <a:gd name="connsiteX1" fmla="*/ 1 w 166255"/>
              <a:gd name="connsiteY1" fmla="*/ 304800 h 318654"/>
              <a:gd name="connsiteX2" fmla="*/ 13855 w 166255"/>
              <a:gd name="connsiteY2" fmla="*/ 180109 h 318654"/>
              <a:gd name="connsiteX3" fmla="*/ 55419 w 166255"/>
              <a:gd name="connsiteY3" fmla="*/ 152400 h 318654"/>
              <a:gd name="connsiteX4" fmla="*/ 83128 w 166255"/>
              <a:gd name="connsiteY4" fmla="*/ 110836 h 318654"/>
              <a:gd name="connsiteX5" fmla="*/ 69273 w 166255"/>
              <a:gd name="connsiteY5" fmla="*/ 152400 h 318654"/>
              <a:gd name="connsiteX6" fmla="*/ 41564 w 166255"/>
              <a:gd name="connsiteY6" fmla="*/ 193964 h 318654"/>
              <a:gd name="connsiteX7" fmla="*/ 55419 w 166255"/>
              <a:gd name="connsiteY7" fmla="*/ 235527 h 318654"/>
              <a:gd name="connsiteX8" fmla="*/ 96982 w 166255"/>
              <a:gd name="connsiteY8" fmla="*/ 277091 h 318654"/>
              <a:gd name="connsiteX9" fmla="*/ 166255 w 166255"/>
              <a:gd name="connsiteY9" fmla="*/ 318654 h 318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255" h="318654">
                <a:moveTo>
                  <a:pt x="13855" y="0"/>
                </a:moveTo>
                <a:cubicBezTo>
                  <a:pt x="9237" y="101600"/>
                  <a:pt x="1" y="203095"/>
                  <a:pt x="1" y="304800"/>
                </a:cubicBezTo>
                <a:cubicBezTo>
                  <a:pt x="1" y="346619"/>
                  <a:pt x="-436" y="219411"/>
                  <a:pt x="13855" y="180109"/>
                </a:cubicBezTo>
                <a:cubicBezTo>
                  <a:pt x="19545" y="164460"/>
                  <a:pt x="41564" y="161636"/>
                  <a:pt x="55419" y="152400"/>
                </a:cubicBezTo>
                <a:cubicBezTo>
                  <a:pt x="64655" y="138545"/>
                  <a:pt x="66477" y="110836"/>
                  <a:pt x="83128" y="110836"/>
                </a:cubicBezTo>
                <a:cubicBezTo>
                  <a:pt x="97732" y="110836"/>
                  <a:pt x="75804" y="139338"/>
                  <a:pt x="69273" y="152400"/>
                </a:cubicBezTo>
                <a:cubicBezTo>
                  <a:pt x="61826" y="167293"/>
                  <a:pt x="50800" y="180109"/>
                  <a:pt x="41564" y="193964"/>
                </a:cubicBezTo>
                <a:cubicBezTo>
                  <a:pt x="46182" y="207818"/>
                  <a:pt x="47318" y="223376"/>
                  <a:pt x="55419" y="235527"/>
                </a:cubicBezTo>
                <a:cubicBezTo>
                  <a:pt x="66287" y="251830"/>
                  <a:pt x="81930" y="264548"/>
                  <a:pt x="96982" y="277091"/>
                </a:cubicBezTo>
                <a:cubicBezTo>
                  <a:pt x="122060" y="297989"/>
                  <a:pt x="139205" y="305130"/>
                  <a:pt x="166255" y="31865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851920" y="5033476"/>
            <a:ext cx="120822" cy="278053"/>
          </a:xfrm>
          <a:custGeom>
            <a:avLst/>
            <a:gdLst>
              <a:gd name="connsiteX0" fmla="*/ 9986 w 120822"/>
              <a:gd name="connsiteY0" fmla="*/ 0 h 278053"/>
              <a:gd name="connsiteX1" fmla="*/ 120822 w 120822"/>
              <a:gd name="connsiteY1" fmla="*/ 277091 h 278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0822" h="278053">
                <a:moveTo>
                  <a:pt x="9986" y="0"/>
                </a:moveTo>
                <a:cubicBezTo>
                  <a:pt x="25454" y="309378"/>
                  <a:pt x="-68639" y="277091"/>
                  <a:pt x="120822" y="27709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3131840" y="2634482"/>
            <a:ext cx="187206" cy="228600"/>
          </a:xfrm>
          <a:custGeom>
            <a:avLst/>
            <a:gdLst>
              <a:gd name="connsiteX0" fmla="*/ 0 w 187206"/>
              <a:gd name="connsiteY0" fmla="*/ 200025 h 228600"/>
              <a:gd name="connsiteX1" fmla="*/ 19050 w 187206"/>
              <a:gd name="connsiteY1" fmla="*/ 152400 h 228600"/>
              <a:gd name="connsiteX2" fmla="*/ 38100 w 187206"/>
              <a:gd name="connsiteY2" fmla="*/ 28575 h 228600"/>
              <a:gd name="connsiteX3" fmla="*/ 47625 w 187206"/>
              <a:gd name="connsiteY3" fmla="*/ 0 h 228600"/>
              <a:gd name="connsiteX4" fmla="*/ 76200 w 187206"/>
              <a:gd name="connsiteY4" fmla="*/ 28575 h 228600"/>
              <a:gd name="connsiteX5" fmla="*/ 85725 w 187206"/>
              <a:gd name="connsiteY5" fmla="*/ 57150 h 228600"/>
              <a:gd name="connsiteX6" fmla="*/ 104775 w 187206"/>
              <a:gd name="connsiteY6" fmla="*/ 85725 h 228600"/>
              <a:gd name="connsiteX7" fmla="*/ 133350 w 187206"/>
              <a:gd name="connsiteY7" fmla="*/ 76200 h 228600"/>
              <a:gd name="connsiteX8" fmla="*/ 171450 w 187206"/>
              <a:gd name="connsiteY8" fmla="*/ 19050 h 228600"/>
              <a:gd name="connsiteX9" fmla="*/ 180975 w 187206"/>
              <a:gd name="connsiteY9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206" h="228600">
                <a:moveTo>
                  <a:pt x="0" y="200025"/>
                </a:moveTo>
                <a:cubicBezTo>
                  <a:pt x="6350" y="184150"/>
                  <a:pt x="14551" y="168895"/>
                  <a:pt x="19050" y="152400"/>
                </a:cubicBezTo>
                <a:cubicBezTo>
                  <a:pt x="24953" y="130756"/>
                  <a:pt x="34345" y="47351"/>
                  <a:pt x="38100" y="28575"/>
                </a:cubicBezTo>
                <a:cubicBezTo>
                  <a:pt x="40069" y="18730"/>
                  <a:pt x="44450" y="9525"/>
                  <a:pt x="47625" y="0"/>
                </a:cubicBezTo>
                <a:cubicBezTo>
                  <a:pt x="57150" y="9525"/>
                  <a:pt x="68728" y="17367"/>
                  <a:pt x="76200" y="28575"/>
                </a:cubicBezTo>
                <a:cubicBezTo>
                  <a:pt x="81769" y="36929"/>
                  <a:pt x="81235" y="48170"/>
                  <a:pt x="85725" y="57150"/>
                </a:cubicBezTo>
                <a:cubicBezTo>
                  <a:pt x="90845" y="67389"/>
                  <a:pt x="98425" y="76200"/>
                  <a:pt x="104775" y="85725"/>
                </a:cubicBezTo>
                <a:cubicBezTo>
                  <a:pt x="114300" y="82550"/>
                  <a:pt x="126250" y="83300"/>
                  <a:pt x="133350" y="76200"/>
                </a:cubicBezTo>
                <a:cubicBezTo>
                  <a:pt x="149539" y="60011"/>
                  <a:pt x="171450" y="19050"/>
                  <a:pt x="171450" y="19050"/>
                </a:cubicBezTo>
                <a:cubicBezTo>
                  <a:pt x="200051" y="104854"/>
                  <a:pt x="180975" y="37585"/>
                  <a:pt x="180975" y="228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1145332" y="2634482"/>
            <a:ext cx="228600" cy="171450"/>
          </a:xfrm>
          <a:custGeom>
            <a:avLst/>
            <a:gdLst>
              <a:gd name="connsiteX0" fmla="*/ 0 w 228600"/>
              <a:gd name="connsiteY0" fmla="*/ 161925 h 171450"/>
              <a:gd name="connsiteX1" fmla="*/ 28575 w 228600"/>
              <a:gd name="connsiteY1" fmla="*/ 57150 h 171450"/>
              <a:gd name="connsiteX2" fmla="*/ 38100 w 228600"/>
              <a:gd name="connsiteY2" fmla="*/ 28575 h 171450"/>
              <a:gd name="connsiteX3" fmla="*/ 47625 w 228600"/>
              <a:gd name="connsiteY3" fmla="*/ 0 h 171450"/>
              <a:gd name="connsiteX4" fmla="*/ 85725 w 228600"/>
              <a:gd name="connsiteY4" fmla="*/ 38100 h 171450"/>
              <a:gd name="connsiteX5" fmla="*/ 123825 w 228600"/>
              <a:gd name="connsiteY5" fmla="*/ 95250 h 171450"/>
              <a:gd name="connsiteX6" fmla="*/ 152400 w 228600"/>
              <a:gd name="connsiteY6" fmla="*/ 152400 h 171450"/>
              <a:gd name="connsiteX7" fmla="*/ 180975 w 228600"/>
              <a:gd name="connsiteY7" fmla="*/ 171450 h 171450"/>
              <a:gd name="connsiteX8" fmla="*/ 209550 w 228600"/>
              <a:gd name="connsiteY8" fmla="*/ 85725 h 171450"/>
              <a:gd name="connsiteX9" fmla="*/ 219075 w 228600"/>
              <a:gd name="connsiteY9" fmla="*/ 57150 h 171450"/>
              <a:gd name="connsiteX10" fmla="*/ 228600 w 228600"/>
              <a:gd name="connsiteY10" fmla="*/ 28575 h 171450"/>
              <a:gd name="connsiteX11" fmla="*/ 228600 w 228600"/>
              <a:gd name="connsiteY11" fmla="*/ 95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600" h="171450">
                <a:moveTo>
                  <a:pt x="0" y="161925"/>
                </a:moveTo>
                <a:cubicBezTo>
                  <a:pt x="13463" y="94609"/>
                  <a:pt x="4405" y="129659"/>
                  <a:pt x="28575" y="57150"/>
                </a:cubicBezTo>
                <a:lnTo>
                  <a:pt x="38100" y="28575"/>
                </a:lnTo>
                <a:lnTo>
                  <a:pt x="47625" y="0"/>
                </a:lnTo>
                <a:cubicBezTo>
                  <a:pt x="96116" y="16164"/>
                  <a:pt x="62634" y="-3464"/>
                  <a:pt x="85725" y="38100"/>
                </a:cubicBezTo>
                <a:cubicBezTo>
                  <a:pt x="96844" y="58114"/>
                  <a:pt x="116585" y="73530"/>
                  <a:pt x="123825" y="95250"/>
                </a:cubicBezTo>
                <a:cubicBezTo>
                  <a:pt x="131572" y="118491"/>
                  <a:pt x="133936" y="133936"/>
                  <a:pt x="152400" y="152400"/>
                </a:cubicBezTo>
                <a:cubicBezTo>
                  <a:pt x="160495" y="160495"/>
                  <a:pt x="171450" y="165100"/>
                  <a:pt x="180975" y="171450"/>
                </a:cubicBezTo>
                <a:lnTo>
                  <a:pt x="209550" y="85725"/>
                </a:lnTo>
                <a:lnTo>
                  <a:pt x="219075" y="57150"/>
                </a:lnTo>
                <a:cubicBezTo>
                  <a:pt x="222250" y="47625"/>
                  <a:pt x="228600" y="38615"/>
                  <a:pt x="228600" y="28575"/>
                </a:cubicBezTo>
                <a:lnTo>
                  <a:pt x="228600" y="95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3" name="Skupina 12"/>
          <p:cNvGrpSpPr/>
          <p:nvPr/>
        </p:nvGrpSpPr>
        <p:grpSpPr>
          <a:xfrm>
            <a:off x="3582217" y="3501008"/>
            <a:ext cx="781050" cy="247463"/>
            <a:chOff x="1790700" y="3132592"/>
            <a:chExt cx="781050" cy="247463"/>
          </a:xfrm>
        </p:grpSpPr>
        <p:sp>
          <p:nvSpPr>
            <p:cNvPr id="14" name="Volný tvar 13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Volný tvar 14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6" name="Volný tvar 15"/>
          <p:cNvSpPr/>
          <p:nvPr/>
        </p:nvSpPr>
        <p:spPr>
          <a:xfrm>
            <a:off x="2217975" y="2996952"/>
            <a:ext cx="841858" cy="1961130"/>
          </a:xfrm>
          <a:custGeom>
            <a:avLst/>
            <a:gdLst>
              <a:gd name="connsiteX0" fmla="*/ 0 w 2410691"/>
              <a:gd name="connsiteY0" fmla="*/ 1246909 h 1246909"/>
              <a:gd name="connsiteX1" fmla="*/ 69273 w 2410691"/>
              <a:gd name="connsiteY1" fmla="*/ 1191491 h 1246909"/>
              <a:gd name="connsiteX2" fmla="*/ 152400 w 2410691"/>
              <a:gd name="connsiteY2" fmla="*/ 1163782 h 1246909"/>
              <a:gd name="connsiteX3" fmla="*/ 180110 w 2410691"/>
              <a:gd name="connsiteY3" fmla="*/ 1136073 h 1246909"/>
              <a:gd name="connsiteX4" fmla="*/ 277091 w 2410691"/>
              <a:gd name="connsiteY4" fmla="*/ 1108364 h 1246909"/>
              <a:gd name="connsiteX5" fmla="*/ 374073 w 2410691"/>
              <a:gd name="connsiteY5" fmla="*/ 1052946 h 1246909"/>
              <a:gd name="connsiteX6" fmla="*/ 457200 w 2410691"/>
              <a:gd name="connsiteY6" fmla="*/ 1025237 h 1246909"/>
              <a:gd name="connsiteX7" fmla="*/ 540328 w 2410691"/>
              <a:gd name="connsiteY7" fmla="*/ 983673 h 1246909"/>
              <a:gd name="connsiteX8" fmla="*/ 581891 w 2410691"/>
              <a:gd name="connsiteY8" fmla="*/ 955964 h 1246909"/>
              <a:gd name="connsiteX9" fmla="*/ 637310 w 2410691"/>
              <a:gd name="connsiteY9" fmla="*/ 942109 h 1246909"/>
              <a:gd name="connsiteX10" fmla="*/ 678873 w 2410691"/>
              <a:gd name="connsiteY10" fmla="*/ 928255 h 1246909"/>
              <a:gd name="connsiteX11" fmla="*/ 803564 w 2410691"/>
              <a:gd name="connsiteY11" fmla="*/ 872837 h 1246909"/>
              <a:gd name="connsiteX12" fmla="*/ 845128 w 2410691"/>
              <a:gd name="connsiteY12" fmla="*/ 858982 h 1246909"/>
              <a:gd name="connsiteX13" fmla="*/ 928255 w 2410691"/>
              <a:gd name="connsiteY13" fmla="*/ 817418 h 1246909"/>
              <a:gd name="connsiteX14" fmla="*/ 969819 w 2410691"/>
              <a:gd name="connsiteY14" fmla="*/ 789709 h 1246909"/>
              <a:gd name="connsiteX15" fmla="*/ 1052946 w 2410691"/>
              <a:gd name="connsiteY15" fmla="*/ 762000 h 1246909"/>
              <a:gd name="connsiteX16" fmla="*/ 1094510 w 2410691"/>
              <a:gd name="connsiteY16" fmla="*/ 734291 h 1246909"/>
              <a:gd name="connsiteX17" fmla="*/ 1191491 w 2410691"/>
              <a:gd name="connsiteY17" fmla="*/ 692728 h 1246909"/>
              <a:gd name="connsiteX18" fmla="*/ 1274619 w 2410691"/>
              <a:gd name="connsiteY18" fmla="*/ 637309 h 1246909"/>
              <a:gd name="connsiteX19" fmla="*/ 1371600 w 2410691"/>
              <a:gd name="connsiteY19" fmla="*/ 595746 h 1246909"/>
              <a:gd name="connsiteX20" fmla="*/ 1413164 w 2410691"/>
              <a:gd name="connsiteY20" fmla="*/ 568037 h 1246909"/>
              <a:gd name="connsiteX21" fmla="*/ 1454728 w 2410691"/>
              <a:gd name="connsiteY21" fmla="*/ 554182 h 1246909"/>
              <a:gd name="connsiteX22" fmla="*/ 1510146 w 2410691"/>
              <a:gd name="connsiteY22" fmla="*/ 526473 h 1246909"/>
              <a:gd name="connsiteX23" fmla="*/ 1551710 w 2410691"/>
              <a:gd name="connsiteY23" fmla="*/ 498764 h 1246909"/>
              <a:gd name="connsiteX24" fmla="*/ 1593273 w 2410691"/>
              <a:gd name="connsiteY24" fmla="*/ 484909 h 1246909"/>
              <a:gd name="connsiteX25" fmla="*/ 1634837 w 2410691"/>
              <a:gd name="connsiteY25" fmla="*/ 457200 h 1246909"/>
              <a:gd name="connsiteX26" fmla="*/ 1717964 w 2410691"/>
              <a:gd name="connsiteY26" fmla="*/ 429491 h 1246909"/>
              <a:gd name="connsiteX27" fmla="*/ 1759528 w 2410691"/>
              <a:gd name="connsiteY27" fmla="*/ 415637 h 1246909"/>
              <a:gd name="connsiteX28" fmla="*/ 1856510 w 2410691"/>
              <a:gd name="connsiteY28" fmla="*/ 374073 h 1246909"/>
              <a:gd name="connsiteX29" fmla="*/ 1967346 w 2410691"/>
              <a:gd name="connsiteY29" fmla="*/ 332509 h 1246909"/>
              <a:gd name="connsiteX30" fmla="*/ 2008910 w 2410691"/>
              <a:gd name="connsiteY30" fmla="*/ 304800 h 1246909"/>
              <a:gd name="connsiteX31" fmla="*/ 2050473 w 2410691"/>
              <a:gd name="connsiteY31" fmla="*/ 290946 h 1246909"/>
              <a:gd name="connsiteX32" fmla="*/ 2175164 w 2410691"/>
              <a:gd name="connsiteY32" fmla="*/ 207818 h 1246909"/>
              <a:gd name="connsiteX33" fmla="*/ 2216728 w 2410691"/>
              <a:gd name="connsiteY33" fmla="*/ 180109 h 1246909"/>
              <a:gd name="connsiteX34" fmla="*/ 2299855 w 2410691"/>
              <a:gd name="connsiteY34" fmla="*/ 96982 h 1246909"/>
              <a:gd name="connsiteX35" fmla="*/ 2382982 w 2410691"/>
              <a:gd name="connsiteY35" fmla="*/ 41564 h 1246909"/>
              <a:gd name="connsiteX36" fmla="*/ 2410691 w 2410691"/>
              <a:gd name="connsiteY36" fmla="*/ 0 h 124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410691" h="1246909">
                <a:moveTo>
                  <a:pt x="0" y="1246909"/>
                </a:moveTo>
                <a:cubicBezTo>
                  <a:pt x="23091" y="1228436"/>
                  <a:pt x="43313" y="1205651"/>
                  <a:pt x="69273" y="1191491"/>
                </a:cubicBezTo>
                <a:cubicBezTo>
                  <a:pt x="94914" y="1177505"/>
                  <a:pt x="152400" y="1163782"/>
                  <a:pt x="152400" y="1163782"/>
                </a:cubicBezTo>
                <a:cubicBezTo>
                  <a:pt x="161637" y="1154546"/>
                  <a:pt x="168909" y="1142794"/>
                  <a:pt x="180110" y="1136073"/>
                </a:cubicBezTo>
                <a:cubicBezTo>
                  <a:pt x="194311" y="1127553"/>
                  <a:pt x="266734" y="1110953"/>
                  <a:pt x="277091" y="1108364"/>
                </a:cubicBezTo>
                <a:cubicBezTo>
                  <a:pt x="314581" y="1083371"/>
                  <a:pt x="330129" y="1070523"/>
                  <a:pt x="374073" y="1052946"/>
                </a:cubicBezTo>
                <a:cubicBezTo>
                  <a:pt x="401192" y="1042098"/>
                  <a:pt x="457200" y="1025237"/>
                  <a:pt x="457200" y="1025237"/>
                </a:cubicBezTo>
                <a:cubicBezTo>
                  <a:pt x="576321" y="945824"/>
                  <a:pt x="425603" y="1041036"/>
                  <a:pt x="540328" y="983673"/>
                </a:cubicBezTo>
                <a:cubicBezTo>
                  <a:pt x="555221" y="976226"/>
                  <a:pt x="566586" y="962523"/>
                  <a:pt x="581891" y="955964"/>
                </a:cubicBezTo>
                <a:cubicBezTo>
                  <a:pt x="599393" y="948463"/>
                  <a:pt x="619001" y="947340"/>
                  <a:pt x="637310" y="942109"/>
                </a:cubicBezTo>
                <a:cubicBezTo>
                  <a:pt x="651352" y="938097"/>
                  <a:pt x="665019" y="932873"/>
                  <a:pt x="678873" y="928255"/>
                </a:cubicBezTo>
                <a:cubicBezTo>
                  <a:pt x="744740" y="884344"/>
                  <a:pt x="704640" y="905812"/>
                  <a:pt x="803564" y="872837"/>
                </a:cubicBezTo>
                <a:cubicBezTo>
                  <a:pt x="817419" y="868219"/>
                  <a:pt x="832977" y="867083"/>
                  <a:pt x="845128" y="858982"/>
                </a:cubicBezTo>
                <a:cubicBezTo>
                  <a:pt x="964235" y="779576"/>
                  <a:pt x="813540" y="874776"/>
                  <a:pt x="928255" y="817418"/>
                </a:cubicBezTo>
                <a:cubicBezTo>
                  <a:pt x="943148" y="809971"/>
                  <a:pt x="954603" y="796472"/>
                  <a:pt x="969819" y="789709"/>
                </a:cubicBezTo>
                <a:cubicBezTo>
                  <a:pt x="996509" y="777847"/>
                  <a:pt x="1028644" y="778201"/>
                  <a:pt x="1052946" y="762000"/>
                </a:cubicBezTo>
                <a:cubicBezTo>
                  <a:pt x="1066801" y="752764"/>
                  <a:pt x="1079617" y="741738"/>
                  <a:pt x="1094510" y="734291"/>
                </a:cubicBezTo>
                <a:cubicBezTo>
                  <a:pt x="1209167" y="676963"/>
                  <a:pt x="1047349" y="779214"/>
                  <a:pt x="1191491" y="692728"/>
                </a:cubicBezTo>
                <a:cubicBezTo>
                  <a:pt x="1220048" y="675594"/>
                  <a:pt x="1244832" y="652202"/>
                  <a:pt x="1274619" y="637309"/>
                </a:cubicBezTo>
                <a:cubicBezTo>
                  <a:pt x="1343099" y="603069"/>
                  <a:pt x="1310444" y="616131"/>
                  <a:pt x="1371600" y="595746"/>
                </a:cubicBezTo>
                <a:cubicBezTo>
                  <a:pt x="1385455" y="586510"/>
                  <a:pt x="1398271" y="575484"/>
                  <a:pt x="1413164" y="568037"/>
                </a:cubicBezTo>
                <a:cubicBezTo>
                  <a:pt x="1426226" y="561506"/>
                  <a:pt x="1441305" y="559935"/>
                  <a:pt x="1454728" y="554182"/>
                </a:cubicBezTo>
                <a:cubicBezTo>
                  <a:pt x="1473711" y="546046"/>
                  <a:pt x="1492214" y="536720"/>
                  <a:pt x="1510146" y="526473"/>
                </a:cubicBezTo>
                <a:cubicBezTo>
                  <a:pt x="1524603" y="518212"/>
                  <a:pt x="1536817" y="506211"/>
                  <a:pt x="1551710" y="498764"/>
                </a:cubicBezTo>
                <a:cubicBezTo>
                  <a:pt x="1564772" y="492233"/>
                  <a:pt x="1580211" y="491440"/>
                  <a:pt x="1593273" y="484909"/>
                </a:cubicBezTo>
                <a:cubicBezTo>
                  <a:pt x="1608166" y="477462"/>
                  <a:pt x="1619621" y="463963"/>
                  <a:pt x="1634837" y="457200"/>
                </a:cubicBezTo>
                <a:cubicBezTo>
                  <a:pt x="1661527" y="445338"/>
                  <a:pt x="1690255" y="438727"/>
                  <a:pt x="1717964" y="429491"/>
                </a:cubicBezTo>
                <a:cubicBezTo>
                  <a:pt x="1731819" y="424873"/>
                  <a:pt x="1746466" y="422168"/>
                  <a:pt x="1759528" y="415637"/>
                </a:cubicBezTo>
                <a:cubicBezTo>
                  <a:pt x="1943324" y="323739"/>
                  <a:pt x="1713811" y="435230"/>
                  <a:pt x="1856510" y="374073"/>
                </a:cubicBezTo>
                <a:cubicBezTo>
                  <a:pt x="1957938" y="330603"/>
                  <a:pt x="1865174" y="358053"/>
                  <a:pt x="1967346" y="332509"/>
                </a:cubicBezTo>
                <a:cubicBezTo>
                  <a:pt x="1981201" y="323273"/>
                  <a:pt x="1994017" y="312247"/>
                  <a:pt x="2008910" y="304800"/>
                </a:cubicBezTo>
                <a:cubicBezTo>
                  <a:pt x="2021972" y="298269"/>
                  <a:pt x="2037707" y="298038"/>
                  <a:pt x="2050473" y="290946"/>
                </a:cubicBezTo>
                <a:cubicBezTo>
                  <a:pt x="2050491" y="290936"/>
                  <a:pt x="2154374" y="221678"/>
                  <a:pt x="2175164" y="207818"/>
                </a:cubicBezTo>
                <a:cubicBezTo>
                  <a:pt x="2189019" y="198582"/>
                  <a:pt x="2204954" y="191883"/>
                  <a:pt x="2216728" y="180109"/>
                </a:cubicBezTo>
                <a:cubicBezTo>
                  <a:pt x="2244437" y="152400"/>
                  <a:pt x="2267250" y="118719"/>
                  <a:pt x="2299855" y="96982"/>
                </a:cubicBezTo>
                <a:lnTo>
                  <a:pt x="2382982" y="41564"/>
                </a:lnTo>
                <a:lnTo>
                  <a:pt x="2410691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2841327" y="5130948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2555577" y="5058464"/>
            <a:ext cx="142875" cy="221323"/>
          </a:xfrm>
          <a:custGeom>
            <a:avLst/>
            <a:gdLst>
              <a:gd name="connsiteX0" fmla="*/ 19050 w 142875"/>
              <a:gd name="connsiteY0" fmla="*/ 49268 h 221323"/>
              <a:gd name="connsiteX1" fmla="*/ 95250 w 142875"/>
              <a:gd name="connsiteY1" fmla="*/ 11168 h 221323"/>
              <a:gd name="connsiteX2" fmla="*/ 104775 w 142875"/>
              <a:gd name="connsiteY2" fmla="*/ 49268 h 221323"/>
              <a:gd name="connsiteX3" fmla="*/ 95250 w 142875"/>
              <a:gd name="connsiteY3" fmla="*/ 96893 h 221323"/>
              <a:gd name="connsiteX4" fmla="*/ 142875 w 142875"/>
              <a:gd name="connsiteY4" fmla="*/ 144518 h 221323"/>
              <a:gd name="connsiteX5" fmla="*/ 133350 w 142875"/>
              <a:gd name="connsiteY5" fmla="*/ 201668 h 221323"/>
              <a:gd name="connsiteX6" fmla="*/ 38100 w 142875"/>
              <a:gd name="connsiteY6" fmla="*/ 211193 h 221323"/>
              <a:gd name="connsiteX7" fmla="*/ 0 w 142875"/>
              <a:gd name="connsiteY7" fmla="*/ 182618 h 22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2875" h="221323">
                <a:moveTo>
                  <a:pt x="19050" y="49268"/>
                </a:moveTo>
                <a:cubicBezTo>
                  <a:pt x="28340" y="39978"/>
                  <a:pt x="65695" y="-25775"/>
                  <a:pt x="95250" y="11168"/>
                </a:cubicBezTo>
                <a:cubicBezTo>
                  <a:pt x="103428" y="21390"/>
                  <a:pt x="101600" y="36568"/>
                  <a:pt x="104775" y="49268"/>
                </a:cubicBezTo>
                <a:cubicBezTo>
                  <a:pt x="101600" y="65143"/>
                  <a:pt x="93242" y="80829"/>
                  <a:pt x="95250" y="96893"/>
                </a:cubicBezTo>
                <a:cubicBezTo>
                  <a:pt x="98136" y="119984"/>
                  <a:pt x="127289" y="134127"/>
                  <a:pt x="142875" y="144518"/>
                </a:cubicBezTo>
                <a:cubicBezTo>
                  <a:pt x="139700" y="163568"/>
                  <a:pt x="141987" y="184394"/>
                  <a:pt x="133350" y="201668"/>
                </a:cubicBezTo>
                <a:cubicBezTo>
                  <a:pt x="115498" y="237372"/>
                  <a:pt x="58443" y="214099"/>
                  <a:pt x="38100" y="211193"/>
                </a:cubicBezTo>
                <a:cubicBezTo>
                  <a:pt x="2790" y="199423"/>
                  <a:pt x="14015" y="210648"/>
                  <a:pt x="0" y="18261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2134847" y="3649778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1849097" y="3577294"/>
            <a:ext cx="142875" cy="221323"/>
          </a:xfrm>
          <a:custGeom>
            <a:avLst/>
            <a:gdLst>
              <a:gd name="connsiteX0" fmla="*/ 19050 w 142875"/>
              <a:gd name="connsiteY0" fmla="*/ 49268 h 221323"/>
              <a:gd name="connsiteX1" fmla="*/ 95250 w 142875"/>
              <a:gd name="connsiteY1" fmla="*/ 11168 h 221323"/>
              <a:gd name="connsiteX2" fmla="*/ 104775 w 142875"/>
              <a:gd name="connsiteY2" fmla="*/ 49268 h 221323"/>
              <a:gd name="connsiteX3" fmla="*/ 95250 w 142875"/>
              <a:gd name="connsiteY3" fmla="*/ 96893 h 221323"/>
              <a:gd name="connsiteX4" fmla="*/ 142875 w 142875"/>
              <a:gd name="connsiteY4" fmla="*/ 144518 h 221323"/>
              <a:gd name="connsiteX5" fmla="*/ 133350 w 142875"/>
              <a:gd name="connsiteY5" fmla="*/ 201668 h 221323"/>
              <a:gd name="connsiteX6" fmla="*/ 38100 w 142875"/>
              <a:gd name="connsiteY6" fmla="*/ 211193 h 221323"/>
              <a:gd name="connsiteX7" fmla="*/ 0 w 142875"/>
              <a:gd name="connsiteY7" fmla="*/ 182618 h 22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2875" h="221323">
                <a:moveTo>
                  <a:pt x="19050" y="49268"/>
                </a:moveTo>
                <a:cubicBezTo>
                  <a:pt x="28340" y="39978"/>
                  <a:pt x="65695" y="-25775"/>
                  <a:pt x="95250" y="11168"/>
                </a:cubicBezTo>
                <a:cubicBezTo>
                  <a:pt x="103428" y="21390"/>
                  <a:pt x="101600" y="36568"/>
                  <a:pt x="104775" y="49268"/>
                </a:cubicBezTo>
                <a:cubicBezTo>
                  <a:pt x="101600" y="65143"/>
                  <a:pt x="93242" y="80829"/>
                  <a:pt x="95250" y="96893"/>
                </a:cubicBezTo>
                <a:cubicBezTo>
                  <a:pt x="98136" y="119984"/>
                  <a:pt x="127289" y="134127"/>
                  <a:pt x="142875" y="144518"/>
                </a:cubicBezTo>
                <a:cubicBezTo>
                  <a:pt x="139700" y="163568"/>
                  <a:pt x="141987" y="184394"/>
                  <a:pt x="133350" y="201668"/>
                </a:cubicBezTo>
                <a:cubicBezTo>
                  <a:pt x="115498" y="237372"/>
                  <a:pt x="58443" y="214099"/>
                  <a:pt x="38100" y="211193"/>
                </a:cubicBezTo>
                <a:cubicBezTo>
                  <a:pt x="2790" y="199423"/>
                  <a:pt x="14015" y="210648"/>
                  <a:pt x="0" y="18261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2655335" y="3853743"/>
            <a:ext cx="96981" cy="124690"/>
          </a:xfrm>
          <a:custGeom>
            <a:avLst/>
            <a:gdLst>
              <a:gd name="connsiteX0" fmla="*/ 0 w 96981"/>
              <a:gd name="connsiteY0" fmla="*/ 0 h 124690"/>
              <a:gd name="connsiteX1" fmla="*/ 55418 w 96981"/>
              <a:gd name="connsiteY1" fmla="*/ 69272 h 124690"/>
              <a:gd name="connsiteX2" fmla="*/ 96981 w 96981"/>
              <a:gd name="connsiteY2" fmla="*/ 124690 h 12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981" h="124690">
                <a:moveTo>
                  <a:pt x="0" y="0"/>
                </a:moveTo>
                <a:cubicBezTo>
                  <a:pt x="18473" y="23091"/>
                  <a:pt x="37676" y="45616"/>
                  <a:pt x="55418" y="69272"/>
                </a:cubicBezTo>
                <a:cubicBezTo>
                  <a:pt x="102417" y="131938"/>
                  <a:pt x="65208" y="92917"/>
                  <a:pt x="96981" y="12469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2673144" y="4118282"/>
            <a:ext cx="168183" cy="277675"/>
          </a:xfrm>
          <a:custGeom>
            <a:avLst/>
            <a:gdLst>
              <a:gd name="connsiteX0" fmla="*/ 153924 w 168183"/>
              <a:gd name="connsiteY0" fmla="*/ 28293 h 277675"/>
              <a:gd name="connsiteX1" fmla="*/ 84651 w 168183"/>
              <a:gd name="connsiteY1" fmla="*/ 584 h 277675"/>
              <a:gd name="connsiteX2" fmla="*/ 43087 w 168183"/>
              <a:gd name="connsiteY2" fmla="*/ 14438 h 277675"/>
              <a:gd name="connsiteX3" fmla="*/ 56942 w 168183"/>
              <a:gd name="connsiteY3" fmla="*/ 83711 h 277675"/>
              <a:gd name="connsiteX4" fmla="*/ 140069 w 168183"/>
              <a:gd name="connsiteY4" fmla="*/ 139129 h 277675"/>
              <a:gd name="connsiteX5" fmla="*/ 167778 w 168183"/>
              <a:gd name="connsiteY5" fmla="*/ 180693 h 277675"/>
              <a:gd name="connsiteX6" fmla="*/ 153924 w 168183"/>
              <a:gd name="connsiteY6" fmla="*/ 222257 h 277675"/>
              <a:gd name="connsiteX7" fmla="*/ 84651 w 168183"/>
              <a:gd name="connsiteY7" fmla="*/ 277675 h 277675"/>
              <a:gd name="connsiteX8" fmla="*/ 1524 w 168183"/>
              <a:gd name="connsiteY8" fmla="*/ 222257 h 277675"/>
              <a:gd name="connsiteX9" fmla="*/ 1524 w 168183"/>
              <a:gd name="connsiteY9" fmla="*/ 194547 h 27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8183" h="277675">
                <a:moveTo>
                  <a:pt x="153924" y="28293"/>
                </a:moveTo>
                <a:cubicBezTo>
                  <a:pt x="130833" y="19057"/>
                  <a:pt x="109329" y="3669"/>
                  <a:pt x="84651" y="584"/>
                </a:cubicBezTo>
                <a:cubicBezTo>
                  <a:pt x="70160" y="-1227"/>
                  <a:pt x="47705" y="583"/>
                  <a:pt x="43087" y="14438"/>
                </a:cubicBezTo>
                <a:cubicBezTo>
                  <a:pt x="35640" y="36778"/>
                  <a:pt x="42485" y="65123"/>
                  <a:pt x="56942" y="83711"/>
                </a:cubicBezTo>
                <a:cubicBezTo>
                  <a:pt x="77388" y="109998"/>
                  <a:pt x="140069" y="139129"/>
                  <a:pt x="140069" y="139129"/>
                </a:cubicBezTo>
                <a:cubicBezTo>
                  <a:pt x="149305" y="152984"/>
                  <a:pt x="165040" y="164268"/>
                  <a:pt x="167778" y="180693"/>
                </a:cubicBezTo>
                <a:cubicBezTo>
                  <a:pt x="170179" y="195098"/>
                  <a:pt x="161438" y="209734"/>
                  <a:pt x="153924" y="222257"/>
                </a:cubicBezTo>
                <a:cubicBezTo>
                  <a:pt x="140764" y="244190"/>
                  <a:pt x="103526" y="265091"/>
                  <a:pt x="84651" y="277675"/>
                </a:cubicBezTo>
                <a:cubicBezTo>
                  <a:pt x="32531" y="264645"/>
                  <a:pt x="22785" y="275411"/>
                  <a:pt x="1524" y="222257"/>
                </a:cubicBezTo>
                <a:cubicBezTo>
                  <a:pt x="-1906" y="213681"/>
                  <a:pt x="1524" y="203784"/>
                  <a:pt x="1524" y="19454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Kosoúhelník 22"/>
          <p:cNvSpPr/>
          <p:nvPr/>
        </p:nvSpPr>
        <p:spPr>
          <a:xfrm>
            <a:off x="5041804" y="3497167"/>
            <a:ext cx="354837" cy="179866"/>
          </a:xfrm>
          <a:prstGeom prst="parallelogram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40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animBg="1"/>
      <p:bldP spid="9" grpId="0" animBg="1"/>
      <p:bldP spid="10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očítačem generovaný alternativní text: M&#10;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194" y="3489945"/>
            <a:ext cx="33432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očítačem generovaný alternativní text: K&#10;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18501"/>
            <a:ext cx="22098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očítačem generovaný alternativní text: M&#10;S&#10;K&#10;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818501"/>
            <a:ext cx="228600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Počítačem generovaný alternativní text: S&#10;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780401"/>
            <a:ext cx="3095625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12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339</Words>
  <Application>Microsoft Office PowerPoint</Application>
  <PresentationFormat>Předvádění na obrazovce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Konstrukce rovnoběžníku</vt:lpstr>
      <vt:lpstr>Př. 1: Sestroj čtverec ABCD, je-li dáno: a=4 cm.</vt:lpstr>
      <vt:lpstr>Prezentace aplikace PowerPoint</vt:lpstr>
      <vt:lpstr>Př. 2: Sestroj kosočtverec KLMN, je-li dáno: k=4 cm, |∢KNM|=100°.</vt:lpstr>
      <vt:lpstr>Prezentace aplikace PowerPoint</vt:lpstr>
      <vt:lpstr>Př. 3: Sestroj obdélník ABCD, je-li dáno: |AB|=5 cm, |AC|=6 cm.</vt:lpstr>
      <vt:lpstr>Prezentace aplikace PowerPoint</vt:lpstr>
      <vt:lpstr>Př. 4: Sestroj kosodélník KLMN, je-li dáno: |KL|=3 cm, |LM|=5 cm, |KM|=3  cm.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Uzivatel</cp:lastModifiedBy>
  <cp:revision>37</cp:revision>
  <dcterms:created xsi:type="dcterms:W3CDTF">2013-08-21T06:28:51Z</dcterms:created>
  <dcterms:modified xsi:type="dcterms:W3CDTF">2014-06-10T21:37:16Z</dcterms:modified>
</cp:coreProperties>
</file>