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91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84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90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838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45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23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8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4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12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63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14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BAC7F-214C-44AC-8BB1-D1C0EC81F483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E7585-1B76-4714-993B-EF08DFF37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1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lichoběžníku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478501"/>
              </p:ext>
            </p:extLst>
          </p:nvPr>
        </p:nvGraphicFramePr>
        <p:xfrm>
          <a:off x="738742" y="227321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22. 6. 2013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konstrukci </a:t>
                      </a:r>
                      <a:r>
                        <a:rPr lang="cs-CZ" dirty="0" smtClean="0"/>
                        <a:t>lichoběžníku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rozbory a postupy příkladů se odkrývají postupně po kliknutí. Snímek s výslednou konstrukcí obsahuje též dílčí kroky konstrukce.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25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404664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1: Sestroj lichoběžník ABCD</a:t>
                </a:r>
                <a14:m>
                  <m:oMath xmlns:m="http://schemas.openxmlformats.org/officeDocument/2006/math">
                    <m:r>
                      <a:rPr lang="cs-CZ" sz="3600" b="0" i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𝐵𝐶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𝐶𝐷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=2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404664"/>
                <a:ext cx="8229600" cy="1143000"/>
              </a:xfrm>
              <a:blipFill rotWithShape="1">
                <a:blip r:embed="rId2"/>
                <a:stretch>
                  <a:fillRect l="-2296" t="-33511" r="-1481" b="-175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844824"/>
                <a:ext cx="4038600" cy="428133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𝑠𝑠𝑠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, 2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5.         </m:t>
                      </m:r>
                      <m:r>
                        <a:rPr lang="cs-CZ" b="0" i="1" smtClean="0">
                          <a:latin typeface="Cambria Math"/>
                        </a:rPr>
                        <m:t>𝐴𝐵𝐶𝐷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844824"/>
                <a:ext cx="4038600" cy="4281339"/>
              </a:xfrm>
              <a:blipFill rotWithShape="1">
                <a:blip r:embed="rId3"/>
                <a:stretch>
                  <a:fillRect l="-3172" t="-12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1136072" y="3645024"/>
            <a:ext cx="2787855" cy="1811487"/>
          </a:xfrm>
          <a:custGeom>
            <a:avLst/>
            <a:gdLst>
              <a:gd name="connsiteX0" fmla="*/ 0 w 2377316"/>
              <a:gd name="connsiteY0" fmla="*/ 1260764 h 1355566"/>
              <a:gd name="connsiteX1" fmla="*/ 2369127 w 2377316"/>
              <a:gd name="connsiteY1" fmla="*/ 1260764 h 1355566"/>
              <a:gd name="connsiteX2" fmla="*/ 2313709 w 2377316"/>
              <a:gd name="connsiteY2" fmla="*/ 1177637 h 1355566"/>
              <a:gd name="connsiteX3" fmla="*/ 2272145 w 2377316"/>
              <a:gd name="connsiteY3" fmla="*/ 1094510 h 1355566"/>
              <a:gd name="connsiteX4" fmla="*/ 2258291 w 2377316"/>
              <a:gd name="connsiteY4" fmla="*/ 1052946 h 1355566"/>
              <a:gd name="connsiteX5" fmla="*/ 2230582 w 2377316"/>
              <a:gd name="connsiteY5" fmla="*/ 942110 h 1355566"/>
              <a:gd name="connsiteX6" fmla="*/ 2175163 w 2377316"/>
              <a:gd name="connsiteY6" fmla="*/ 775855 h 1355566"/>
              <a:gd name="connsiteX7" fmla="*/ 2147454 w 2377316"/>
              <a:gd name="connsiteY7" fmla="*/ 692728 h 1355566"/>
              <a:gd name="connsiteX8" fmla="*/ 2133600 w 2377316"/>
              <a:gd name="connsiteY8" fmla="*/ 651164 h 1355566"/>
              <a:gd name="connsiteX9" fmla="*/ 2105891 w 2377316"/>
              <a:gd name="connsiteY9" fmla="*/ 609600 h 1355566"/>
              <a:gd name="connsiteX10" fmla="*/ 2078182 w 2377316"/>
              <a:gd name="connsiteY10" fmla="*/ 526473 h 1355566"/>
              <a:gd name="connsiteX11" fmla="*/ 2036618 w 2377316"/>
              <a:gd name="connsiteY11" fmla="*/ 401782 h 1355566"/>
              <a:gd name="connsiteX12" fmla="*/ 2022763 w 2377316"/>
              <a:gd name="connsiteY12" fmla="*/ 360219 h 1355566"/>
              <a:gd name="connsiteX13" fmla="*/ 2008909 w 2377316"/>
              <a:gd name="connsiteY13" fmla="*/ 318655 h 1355566"/>
              <a:gd name="connsiteX14" fmla="*/ 1981200 w 2377316"/>
              <a:gd name="connsiteY14" fmla="*/ 277091 h 1355566"/>
              <a:gd name="connsiteX15" fmla="*/ 1953491 w 2377316"/>
              <a:gd name="connsiteY15" fmla="*/ 193964 h 1355566"/>
              <a:gd name="connsiteX16" fmla="*/ 1925782 w 2377316"/>
              <a:gd name="connsiteY16" fmla="*/ 152400 h 1355566"/>
              <a:gd name="connsiteX17" fmla="*/ 1870363 w 2377316"/>
              <a:gd name="connsiteY17" fmla="*/ 27710 h 1355566"/>
              <a:gd name="connsiteX18" fmla="*/ 1842654 w 2377316"/>
              <a:gd name="connsiteY18" fmla="*/ 0 h 1355566"/>
              <a:gd name="connsiteX19" fmla="*/ 1745672 w 2377316"/>
              <a:gd name="connsiteY19" fmla="*/ 13855 h 1355566"/>
              <a:gd name="connsiteX20" fmla="*/ 1413163 w 2377316"/>
              <a:gd name="connsiteY20" fmla="*/ 41564 h 1355566"/>
              <a:gd name="connsiteX21" fmla="*/ 762000 w 2377316"/>
              <a:gd name="connsiteY21" fmla="*/ 27710 h 1355566"/>
              <a:gd name="connsiteX22" fmla="*/ 651163 w 2377316"/>
              <a:gd name="connsiteY22" fmla="*/ 27710 h 1355566"/>
              <a:gd name="connsiteX23" fmla="*/ 623454 w 2377316"/>
              <a:gd name="connsiteY23" fmla="*/ 110837 h 1355566"/>
              <a:gd name="connsiteX24" fmla="*/ 609600 w 2377316"/>
              <a:gd name="connsiteY24" fmla="*/ 152400 h 1355566"/>
              <a:gd name="connsiteX25" fmla="*/ 581891 w 2377316"/>
              <a:gd name="connsiteY25" fmla="*/ 180110 h 1355566"/>
              <a:gd name="connsiteX26" fmla="*/ 568036 w 2377316"/>
              <a:gd name="connsiteY26" fmla="*/ 221673 h 1355566"/>
              <a:gd name="connsiteX27" fmla="*/ 512618 w 2377316"/>
              <a:gd name="connsiteY27" fmla="*/ 304800 h 1355566"/>
              <a:gd name="connsiteX28" fmla="*/ 484909 w 2377316"/>
              <a:gd name="connsiteY28" fmla="*/ 346364 h 1355566"/>
              <a:gd name="connsiteX29" fmla="*/ 457200 w 2377316"/>
              <a:gd name="connsiteY29" fmla="*/ 387928 h 1355566"/>
              <a:gd name="connsiteX30" fmla="*/ 429491 w 2377316"/>
              <a:gd name="connsiteY30" fmla="*/ 429491 h 1355566"/>
              <a:gd name="connsiteX31" fmla="*/ 401782 w 2377316"/>
              <a:gd name="connsiteY31" fmla="*/ 512619 h 1355566"/>
              <a:gd name="connsiteX32" fmla="*/ 346363 w 2377316"/>
              <a:gd name="connsiteY32" fmla="*/ 595746 h 1355566"/>
              <a:gd name="connsiteX33" fmla="*/ 318654 w 2377316"/>
              <a:gd name="connsiteY33" fmla="*/ 678873 h 1355566"/>
              <a:gd name="connsiteX34" fmla="*/ 304800 w 2377316"/>
              <a:gd name="connsiteY34" fmla="*/ 720437 h 1355566"/>
              <a:gd name="connsiteX35" fmla="*/ 263236 w 2377316"/>
              <a:gd name="connsiteY35" fmla="*/ 803564 h 1355566"/>
              <a:gd name="connsiteX36" fmla="*/ 235527 w 2377316"/>
              <a:gd name="connsiteY36" fmla="*/ 845128 h 1355566"/>
              <a:gd name="connsiteX37" fmla="*/ 193963 w 2377316"/>
              <a:gd name="connsiteY37" fmla="*/ 928255 h 1355566"/>
              <a:gd name="connsiteX38" fmla="*/ 138545 w 2377316"/>
              <a:gd name="connsiteY38" fmla="*/ 1011382 h 1355566"/>
              <a:gd name="connsiteX39" fmla="*/ 124691 w 2377316"/>
              <a:gd name="connsiteY39" fmla="*/ 1052946 h 1355566"/>
              <a:gd name="connsiteX40" fmla="*/ 69272 w 2377316"/>
              <a:gd name="connsiteY40" fmla="*/ 1136073 h 1355566"/>
              <a:gd name="connsiteX41" fmla="*/ 13854 w 2377316"/>
              <a:gd name="connsiteY41" fmla="*/ 1260764 h 1355566"/>
              <a:gd name="connsiteX42" fmla="*/ 0 w 2377316"/>
              <a:gd name="connsiteY42" fmla="*/ 1260764 h 1355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377316" h="1355566">
                <a:moveTo>
                  <a:pt x="0" y="1260764"/>
                </a:moveTo>
                <a:cubicBezTo>
                  <a:pt x="810104" y="1422792"/>
                  <a:pt x="400949" y="1345809"/>
                  <a:pt x="2369127" y="1260764"/>
                </a:cubicBezTo>
                <a:cubicBezTo>
                  <a:pt x="2402398" y="1259326"/>
                  <a:pt x="2324240" y="1209230"/>
                  <a:pt x="2313709" y="1177637"/>
                </a:cubicBezTo>
                <a:cubicBezTo>
                  <a:pt x="2294588" y="1120277"/>
                  <a:pt x="2307955" y="1148224"/>
                  <a:pt x="2272145" y="1094510"/>
                </a:cubicBezTo>
                <a:cubicBezTo>
                  <a:pt x="2267527" y="1080655"/>
                  <a:pt x="2262134" y="1067035"/>
                  <a:pt x="2258291" y="1052946"/>
                </a:cubicBezTo>
                <a:cubicBezTo>
                  <a:pt x="2248271" y="1016205"/>
                  <a:pt x="2242625" y="978238"/>
                  <a:pt x="2230582" y="942110"/>
                </a:cubicBezTo>
                <a:lnTo>
                  <a:pt x="2175163" y="775855"/>
                </a:lnTo>
                <a:lnTo>
                  <a:pt x="2147454" y="692728"/>
                </a:lnTo>
                <a:cubicBezTo>
                  <a:pt x="2142836" y="678873"/>
                  <a:pt x="2141701" y="663315"/>
                  <a:pt x="2133600" y="651164"/>
                </a:cubicBezTo>
                <a:cubicBezTo>
                  <a:pt x="2124364" y="637309"/>
                  <a:pt x="2112654" y="624816"/>
                  <a:pt x="2105891" y="609600"/>
                </a:cubicBezTo>
                <a:cubicBezTo>
                  <a:pt x="2094029" y="582910"/>
                  <a:pt x="2087418" y="554182"/>
                  <a:pt x="2078182" y="526473"/>
                </a:cubicBezTo>
                <a:lnTo>
                  <a:pt x="2036618" y="401782"/>
                </a:lnTo>
                <a:lnTo>
                  <a:pt x="2022763" y="360219"/>
                </a:lnTo>
                <a:cubicBezTo>
                  <a:pt x="2018145" y="346364"/>
                  <a:pt x="2017010" y="330806"/>
                  <a:pt x="2008909" y="318655"/>
                </a:cubicBezTo>
                <a:cubicBezTo>
                  <a:pt x="1999673" y="304800"/>
                  <a:pt x="1987963" y="292307"/>
                  <a:pt x="1981200" y="277091"/>
                </a:cubicBezTo>
                <a:cubicBezTo>
                  <a:pt x="1969338" y="250401"/>
                  <a:pt x="1969692" y="218266"/>
                  <a:pt x="1953491" y="193964"/>
                </a:cubicBezTo>
                <a:cubicBezTo>
                  <a:pt x="1944255" y="180109"/>
                  <a:pt x="1932545" y="167616"/>
                  <a:pt x="1925782" y="152400"/>
                </a:cubicBezTo>
                <a:cubicBezTo>
                  <a:pt x="1887331" y="65887"/>
                  <a:pt x="1917395" y="86500"/>
                  <a:pt x="1870363" y="27710"/>
                </a:cubicBezTo>
                <a:cubicBezTo>
                  <a:pt x="1862203" y="17510"/>
                  <a:pt x="1851890" y="9237"/>
                  <a:pt x="1842654" y="0"/>
                </a:cubicBezTo>
                <a:cubicBezTo>
                  <a:pt x="1810327" y="4618"/>
                  <a:pt x="1778176" y="10709"/>
                  <a:pt x="1745672" y="13855"/>
                </a:cubicBezTo>
                <a:cubicBezTo>
                  <a:pt x="1634969" y="24568"/>
                  <a:pt x="1413163" y="41564"/>
                  <a:pt x="1413163" y="41564"/>
                </a:cubicBezTo>
                <a:lnTo>
                  <a:pt x="762000" y="27710"/>
                </a:lnTo>
                <a:cubicBezTo>
                  <a:pt x="634255" y="22700"/>
                  <a:pt x="778910" y="-4227"/>
                  <a:pt x="651163" y="27710"/>
                </a:cubicBezTo>
                <a:lnTo>
                  <a:pt x="623454" y="110837"/>
                </a:lnTo>
                <a:cubicBezTo>
                  <a:pt x="618836" y="124691"/>
                  <a:pt x="619926" y="142073"/>
                  <a:pt x="609600" y="152400"/>
                </a:cubicBezTo>
                <a:lnTo>
                  <a:pt x="581891" y="180110"/>
                </a:lnTo>
                <a:cubicBezTo>
                  <a:pt x="577273" y="193964"/>
                  <a:pt x="575128" y="208907"/>
                  <a:pt x="568036" y="221673"/>
                </a:cubicBezTo>
                <a:cubicBezTo>
                  <a:pt x="551863" y="250784"/>
                  <a:pt x="531091" y="277091"/>
                  <a:pt x="512618" y="304800"/>
                </a:cubicBezTo>
                <a:lnTo>
                  <a:pt x="484909" y="346364"/>
                </a:lnTo>
                <a:lnTo>
                  <a:pt x="457200" y="387928"/>
                </a:lnTo>
                <a:cubicBezTo>
                  <a:pt x="447964" y="401782"/>
                  <a:pt x="434756" y="413695"/>
                  <a:pt x="429491" y="429491"/>
                </a:cubicBezTo>
                <a:cubicBezTo>
                  <a:pt x="420255" y="457200"/>
                  <a:pt x="417984" y="488316"/>
                  <a:pt x="401782" y="512619"/>
                </a:cubicBezTo>
                <a:lnTo>
                  <a:pt x="346363" y="595746"/>
                </a:lnTo>
                <a:lnTo>
                  <a:pt x="318654" y="678873"/>
                </a:lnTo>
                <a:cubicBezTo>
                  <a:pt x="314036" y="692728"/>
                  <a:pt x="312901" y="708286"/>
                  <a:pt x="304800" y="720437"/>
                </a:cubicBezTo>
                <a:cubicBezTo>
                  <a:pt x="225394" y="839544"/>
                  <a:pt x="320594" y="688849"/>
                  <a:pt x="263236" y="803564"/>
                </a:cubicBezTo>
                <a:cubicBezTo>
                  <a:pt x="255789" y="818457"/>
                  <a:pt x="242974" y="830235"/>
                  <a:pt x="235527" y="845128"/>
                </a:cubicBezTo>
                <a:cubicBezTo>
                  <a:pt x="178166" y="959849"/>
                  <a:pt x="273374" y="809137"/>
                  <a:pt x="193963" y="928255"/>
                </a:cubicBezTo>
                <a:cubicBezTo>
                  <a:pt x="161022" y="1027084"/>
                  <a:pt x="207732" y="907602"/>
                  <a:pt x="138545" y="1011382"/>
                </a:cubicBezTo>
                <a:cubicBezTo>
                  <a:pt x="130444" y="1023533"/>
                  <a:pt x="131783" y="1040180"/>
                  <a:pt x="124691" y="1052946"/>
                </a:cubicBezTo>
                <a:cubicBezTo>
                  <a:pt x="108518" y="1082057"/>
                  <a:pt x="69272" y="1136073"/>
                  <a:pt x="69272" y="1136073"/>
                </a:cubicBezTo>
                <a:cubicBezTo>
                  <a:pt x="36297" y="1234997"/>
                  <a:pt x="57764" y="1194898"/>
                  <a:pt x="13854" y="1260764"/>
                </a:cubicBezTo>
                <a:lnTo>
                  <a:pt x="0" y="126076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945572" y="5456511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926960" y="5407052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407356" y="3330609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1691680" y="3290825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2" name="Skupina 11"/>
          <p:cNvGrpSpPr/>
          <p:nvPr/>
        </p:nvGrpSpPr>
        <p:grpSpPr>
          <a:xfrm>
            <a:off x="2139474" y="5571845"/>
            <a:ext cx="781050" cy="247463"/>
            <a:chOff x="1790700" y="3132592"/>
            <a:chExt cx="781050" cy="247463"/>
          </a:xfrm>
        </p:grpSpPr>
        <p:sp>
          <p:nvSpPr>
            <p:cNvPr id="13" name="Volný tvar 12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308110" y="4526038"/>
            <a:ext cx="866775" cy="328612"/>
            <a:chOff x="4019550" y="2638425"/>
            <a:chExt cx="866775" cy="328612"/>
          </a:xfrm>
        </p:grpSpPr>
        <p:sp>
          <p:nvSpPr>
            <p:cNvPr id="18" name="Volný tvar 17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Volný tvar 19"/>
          <p:cNvSpPr/>
          <p:nvPr/>
        </p:nvSpPr>
        <p:spPr>
          <a:xfrm>
            <a:off x="1136072" y="3645024"/>
            <a:ext cx="2223655" cy="1762028"/>
          </a:xfrm>
          <a:custGeom>
            <a:avLst/>
            <a:gdLst>
              <a:gd name="connsiteX0" fmla="*/ 0 w 2410691"/>
              <a:gd name="connsiteY0" fmla="*/ 1246909 h 1246909"/>
              <a:gd name="connsiteX1" fmla="*/ 69273 w 2410691"/>
              <a:gd name="connsiteY1" fmla="*/ 1191491 h 1246909"/>
              <a:gd name="connsiteX2" fmla="*/ 152400 w 2410691"/>
              <a:gd name="connsiteY2" fmla="*/ 1163782 h 1246909"/>
              <a:gd name="connsiteX3" fmla="*/ 180110 w 2410691"/>
              <a:gd name="connsiteY3" fmla="*/ 1136073 h 1246909"/>
              <a:gd name="connsiteX4" fmla="*/ 277091 w 2410691"/>
              <a:gd name="connsiteY4" fmla="*/ 1108364 h 1246909"/>
              <a:gd name="connsiteX5" fmla="*/ 374073 w 2410691"/>
              <a:gd name="connsiteY5" fmla="*/ 1052946 h 1246909"/>
              <a:gd name="connsiteX6" fmla="*/ 457200 w 2410691"/>
              <a:gd name="connsiteY6" fmla="*/ 1025237 h 1246909"/>
              <a:gd name="connsiteX7" fmla="*/ 540328 w 2410691"/>
              <a:gd name="connsiteY7" fmla="*/ 983673 h 1246909"/>
              <a:gd name="connsiteX8" fmla="*/ 581891 w 2410691"/>
              <a:gd name="connsiteY8" fmla="*/ 955964 h 1246909"/>
              <a:gd name="connsiteX9" fmla="*/ 637310 w 2410691"/>
              <a:gd name="connsiteY9" fmla="*/ 942109 h 1246909"/>
              <a:gd name="connsiteX10" fmla="*/ 678873 w 2410691"/>
              <a:gd name="connsiteY10" fmla="*/ 928255 h 1246909"/>
              <a:gd name="connsiteX11" fmla="*/ 803564 w 2410691"/>
              <a:gd name="connsiteY11" fmla="*/ 872837 h 1246909"/>
              <a:gd name="connsiteX12" fmla="*/ 845128 w 2410691"/>
              <a:gd name="connsiteY12" fmla="*/ 858982 h 1246909"/>
              <a:gd name="connsiteX13" fmla="*/ 928255 w 2410691"/>
              <a:gd name="connsiteY13" fmla="*/ 817418 h 1246909"/>
              <a:gd name="connsiteX14" fmla="*/ 969819 w 2410691"/>
              <a:gd name="connsiteY14" fmla="*/ 789709 h 1246909"/>
              <a:gd name="connsiteX15" fmla="*/ 1052946 w 2410691"/>
              <a:gd name="connsiteY15" fmla="*/ 762000 h 1246909"/>
              <a:gd name="connsiteX16" fmla="*/ 1094510 w 2410691"/>
              <a:gd name="connsiteY16" fmla="*/ 734291 h 1246909"/>
              <a:gd name="connsiteX17" fmla="*/ 1191491 w 2410691"/>
              <a:gd name="connsiteY17" fmla="*/ 692728 h 1246909"/>
              <a:gd name="connsiteX18" fmla="*/ 1274619 w 2410691"/>
              <a:gd name="connsiteY18" fmla="*/ 637309 h 1246909"/>
              <a:gd name="connsiteX19" fmla="*/ 1371600 w 2410691"/>
              <a:gd name="connsiteY19" fmla="*/ 595746 h 1246909"/>
              <a:gd name="connsiteX20" fmla="*/ 1413164 w 2410691"/>
              <a:gd name="connsiteY20" fmla="*/ 568037 h 1246909"/>
              <a:gd name="connsiteX21" fmla="*/ 1454728 w 2410691"/>
              <a:gd name="connsiteY21" fmla="*/ 554182 h 1246909"/>
              <a:gd name="connsiteX22" fmla="*/ 1510146 w 2410691"/>
              <a:gd name="connsiteY22" fmla="*/ 526473 h 1246909"/>
              <a:gd name="connsiteX23" fmla="*/ 1551710 w 2410691"/>
              <a:gd name="connsiteY23" fmla="*/ 498764 h 1246909"/>
              <a:gd name="connsiteX24" fmla="*/ 1593273 w 2410691"/>
              <a:gd name="connsiteY24" fmla="*/ 484909 h 1246909"/>
              <a:gd name="connsiteX25" fmla="*/ 1634837 w 2410691"/>
              <a:gd name="connsiteY25" fmla="*/ 457200 h 1246909"/>
              <a:gd name="connsiteX26" fmla="*/ 1717964 w 2410691"/>
              <a:gd name="connsiteY26" fmla="*/ 429491 h 1246909"/>
              <a:gd name="connsiteX27" fmla="*/ 1759528 w 2410691"/>
              <a:gd name="connsiteY27" fmla="*/ 415637 h 1246909"/>
              <a:gd name="connsiteX28" fmla="*/ 1856510 w 2410691"/>
              <a:gd name="connsiteY28" fmla="*/ 374073 h 1246909"/>
              <a:gd name="connsiteX29" fmla="*/ 1967346 w 2410691"/>
              <a:gd name="connsiteY29" fmla="*/ 332509 h 1246909"/>
              <a:gd name="connsiteX30" fmla="*/ 2008910 w 2410691"/>
              <a:gd name="connsiteY30" fmla="*/ 304800 h 1246909"/>
              <a:gd name="connsiteX31" fmla="*/ 2050473 w 2410691"/>
              <a:gd name="connsiteY31" fmla="*/ 290946 h 1246909"/>
              <a:gd name="connsiteX32" fmla="*/ 2175164 w 2410691"/>
              <a:gd name="connsiteY32" fmla="*/ 207818 h 1246909"/>
              <a:gd name="connsiteX33" fmla="*/ 2216728 w 2410691"/>
              <a:gd name="connsiteY33" fmla="*/ 180109 h 1246909"/>
              <a:gd name="connsiteX34" fmla="*/ 2299855 w 2410691"/>
              <a:gd name="connsiteY34" fmla="*/ 96982 h 1246909"/>
              <a:gd name="connsiteX35" fmla="*/ 2382982 w 2410691"/>
              <a:gd name="connsiteY35" fmla="*/ 41564 h 1246909"/>
              <a:gd name="connsiteX36" fmla="*/ 2410691 w 2410691"/>
              <a:gd name="connsiteY36" fmla="*/ 0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10691" h="1246909">
                <a:moveTo>
                  <a:pt x="0" y="1246909"/>
                </a:moveTo>
                <a:cubicBezTo>
                  <a:pt x="23091" y="1228436"/>
                  <a:pt x="43313" y="1205651"/>
                  <a:pt x="69273" y="1191491"/>
                </a:cubicBezTo>
                <a:cubicBezTo>
                  <a:pt x="94914" y="1177505"/>
                  <a:pt x="152400" y="1163782"/>
                  <a:pt x="152400" y="1163782"/>
                </a:cubicBezTo>
                <a:cubicBezTo>
                  <a:pt x="161637" y="1154546"/>
                  <a:pt x="168909" y="1142794"/>
                  <a:pt x="180110" y="1136073"/>
                </a:cubicBezTo>
                <a:cubicBezTo>
                  <a:pt x="194311" y="1127553"/>
                  <a:pt x="266734" y="1110953"/>
                  <a:pt x="277091" y="1108364"/>
                </a:cubicBezTo>
                <a:cubicBezTo>
                  <a:pt x="314581" y="1083371"/>
                  <a:pt x="330129" y="1070523"/>
                  <a:pt x="374073" y="1052946"/>
                </a:cubicBezTo>
                <a:cubicBezTo>
                  <a:pt x="401192" y="1042098"/>
                  <a:pt x="457200" y="1025237"/>
                  <a:pt x="457200" y="1025237"/>
                </a:cubicBezTo>
                <a:cubicBezTo>
                  <a:pt x="576321" y="945824"/>
                  <a:pt x="425603" y="1041036"/>
                  <a:pt x="540328" y="983673"/>
                </a:cubicBezTo>
                <a:cubicBezTo>
                  <a:pt x="555221" y="976226"/>
                  <a:pt x="566586" y="962523"/>
                  <a:pt x="581891" y="955964"/>
                </a:cubicBezTo>
                <a:cubicBezTo>
                  <a:pt x="599393" y="948463"/>
                  <a:pt x="619001" y="947340"/>
                  <a:pt x="637310" y="942109"/>
                </a:cubicBezTo>
                <a:cubicBezTo>
                  <a:pt x="651352" y="938097"/>
                  <a:pt x="665019" y="932873"/>
                  <a:pt x="678873" y="928255"/>
                </a:cubicBezTo>
                <a:cubicBezTo>
                  <a:pt x="744740" y="884344"/>
                  <a:pt x="704640" y="905812"/>
                  <a:pt x="803564" y="872837"/>
                </a:cubicBezTo>
                <a:cubicBezTo>
                  <a:pt x="817419" y="868219"/>
                  <a:pt x="832977" y="867083"/>
                  <a:pt x="845128" y="858982"/>
                </a:cubicBezTo>
                <a:cubicBezTo>
                  <a:pt x="964235" y="779576"/>
                  <a:pt x="813540" y="874776"/>
                  <a:pt x="928255" y="817418"/>
                </a:cubicBezTo>
                <a:cubicBezTo>
                  <a:pt x="943148" y="809971"/>
                  <a:pt x="954603" y="796472"/>
                  <a:pt x="969819" y="789709"/>
                </a:cubicBezTo>
                <a:cubicBezTo>
                  <a:pt x="996509" y="777847"/>
                  <a:pt x="1028644" y="778201"/>
                  <a:pt x="1052946" y="762000"/>
                </a:cubicBezTo>
                <a:cubicBezTo>
                  <a:pt x="1066801" y="752764"/>
                  <a:pt x="1079617" y="741738"/>
                  <a:pt x="1094510" y="734291"/>
                </a:cubicBezTo>
                <a:cubicBezTo>
                  <a:pt x="1209167" y="676963"/>
                  <a:pt x="1047349" y="779214"/>
                  <a:pt x="1191491" y="692728"/>
                </a:cubicBezTo>
                <a:cubicBezTo>
                  <a:pt x="1220048" y="675594"/>
                  <a:pt x="1244832" y="652202"/>
                  <a:pt x="1274619" y="637309"/>
                </a:cubicBezTo>
                <a:cubicBezTo>
                  <a:pt x="1343099" y="603069"/>
                  <a:pt x="1310444" y="616131"/>
                  <a:pt x="1371600" y="595746"/>
                </a:cubicBezTo>
                <a:cubicBezTo>
                  <a:pt x="1385455" y="586510"/>
                  <a:pt x="1398271" y="575484"/>
                  <a:pt x="1413164" y="568037"/>
                </a:cubicBezTo>
                <a:cubicBezTo>
                  <a:pt x="1426226" y="561506"/>
                  <a:pt x="1441305" y="559935"/>
                  <a:pt x="1454728" y="554182"/>
                </a:cubicBezTo>
                <a:cubicBezTo>
                  <a:pt x="1473711" y="546046"/>
                  <a:pt x="1492214" y="536720"/>
                  <a:pt x="1510146" y="526473"/>
                </a:cubicBezTo>
                <a:cubicBezTo>
                  <a:pt x="1524603" y="518212"/>
                  <a:pt x="1536817" y="506211"/>
                  <a:pt x="1551710" y="498764"/>
                </a:cubicBezTo>
                <a:cubicBezTo>
                  <a:pt x="1564772" y="492233"/>
                  <a:pt x="1580211" y="491440"/>
                  <a:pt x="1593273" y="484909"/>
                </a:cubicBezTo>
                <a:cubicBezTo>
                  <a:pt x="1608166" y="477462"/>
                  <a:pt x="1619621" y="463963"/>
                  <a:pt x="1634837" y="457200"/>
                </a:cubicBezTo>
                <a:cubicBezTo>
                  <a:pt x="1661527" y="445338"/>
                  <a:pt x="1690255" y="438727"/>
                  <a:pt x="1717964" y="429491"/>
                </a:cubicBezTo>
                <a:cubicBezTo>
                  <a:pt x="1731819" y="424873"/>
                  <a:pt x="1746466" y="422168"/>
                  <a:pt x="1759528" y="415637"/>
                </a:cubicBezTo>
                <a:cubicBezTo>
                  <a:pt x="1943324" y="323739"/>
                  <a:pt x="1713811" y="435230"/>
                  <a:pt x="1856510" y="374073"/>
                </a:cubicBezTo>
                <a:cubicBezTo>
                  <a:pt x="1957938" y="330603"/>
                  <a:pt x="1865174" y="358053"/>
                  <a:pt x="1967346" y="332509"/>
                </a:cubicBezTo>
                <a:cubicBezTo>
                  <a:pt x="1981201" y="323273"/>
                  <a:pt x="1994017" y="312247"/>
                  <a:pt x="2008910" y="304800"/>
                </a:cubicBezTo>
                <a:cubicBezTo>
                  <a:pt x="2021972" y="298269"/>
                  <a:pt x="2037707" y="298038"/>
                  <a:pt x="2050473" y="290946"/>
                </a:cubicBezTo>
                <a:cubicBezTo>
                  <a:pt x="2050491" y="290936"/>
                  <a:pt x="2154374" y="221678"/>
                  <a:pt x="2175164" y="207818"/>
                </a:cubicBezTo>
                <a:cubicBezTo>
                  <a:pt x="2189019" y="198582"/>
                  <a:pt x="2204954" y="191883"/>
                  <a:pt x="2216728" y="180109"/>
                </a:cubicBezTo>
                <a:cubicBezTo>
                  <a:pt x="2244437" y="152400"/>
                  <a:pt x="2267250" y="118719"/>
                  <a:pt x="2299855" y="96982"/>
                </a:cubicBezTo>
                <a:lnTo>
                  <a:pt x="2382982" y="41564"/>
                </a:lnTo>
                <a:lnTo>
                  <a:pt x="2410691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3926960" y="4293096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3641210" y="4220612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2342069" y="3300532"/>
            <a:ext cx="123825" cy="231604"/>
          </a:xfrm>
          <a:custGeom>
            <a:avLst/>
            <a:gdLst>
              <a:gd name="connsiteX0" fmla="*/ 0 w 123825"/>
              <a:gd name="connsiteY0" fmla="*/ 69497 h 231604"/>
              <a:gd name="connsiteX1" fmla="*/ 9525 w 123825"/>
              <a:gd name="connsiteY1" fmla="*/ 2822 h 231604"/>
              <a:gd name="connsiteX2" fmla="*/ 38100 w 123825"/>
              <a:gd name="connsiteY2" fmla="*/ 12347 h 231604"/>
              <a:gd name="connsiteX3" fmla="*/ 66675 w 123825"/>
              <a:gd name="connsiteY3" fmla="*/ 40922 h 231604"/>
              <a:gd name="connsiteX4" fmla="*/ 47625 w 123825"/>
              <a:gd name="connsiteY4" fmla="*/ 155222 h 231604"/>
              <a:gd name="connsiteX5" fmla="*/ 9525 w 123825"/>
              <a:gd name="connsiteY5" fmla="*/ 212372 h 231604"/>
              <a:gd name="connsiteX6" fmla="*/ 38100 w 123825"/>
              <a:gd name="connsiteY6" fmla="*/ 231422 h 231604"/>
              <a:gd name="connsiteX7" fmla="*/ 66675 w 123825"/>
              <a:gd name="connsiteY7" fmla="*/ 221897 h 231604"/>
              <a:gd name="connsiteX8" fmla="*/ 123825 w 123825"/>
              <a:gd name="connsiteY8" fmla="*/ 221897 h 231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825" h="231604">
                <a:moveTo>
                  <a:pt x="0" y="69497"/>
                </a:moveTo>
                <a:cubicBezTo>
                  <a:pt x="3175" y="47272"/>
                  <a:pt x="-2928" y="21502"/>
                  <a:pt x="9525" y="2822"/>
                </a:cubicBezTo>
                <a:cubicBezTo>
                  <a:pt x="15094" y="-5532"/>
                  <a:pt x="29746" y="6778"/>
                  <a:pt x="38100" y="12347"/>
                </a:cubicBezTo>
                <a:cubicBezTo>
                  <a:pt x="49308" y="19819"/>
                  <a:pt x="57150" y="31397"/>
                  <a:pt x="66675" y="40922"/>
                </a:cubicBezTo>
                <a:cubicBezTo>
                  <a:pt x="64926" y="56660"/>
                  <a:pt x="63139" y="127297"/>
                  <a:pt x="47625" y="155222"/>
                </a:cubicBezTo>
                <a:cubicBezTo>
                  <a:pt x="36506" y="175236"/>
                  <a:pt x="9525" y="212372"/>
                  <a:pt x="9525" y="212372"/>
                </a:cubicBezTo>
                <a:cubicBezTo>
                  <a:pt x="19050" y="218722"/>
                  <a:pt x="26808" y="229540"/>
                  <a:pt x="38100" y="231422"/>
                </a:cubicBezTo>
                <a:cubicBezTo>
                  <a:pt x="48004" y="233073"/>
                  <a:pt x="56696" y="223006"/>
                  <a:pt x="66675" y="221897"/>
                </a:cubicBezTo>
                <a:cubicBezTo>
                  <a:pt x="85608" y="219793"/>
                  <a:pt x="104775" y="221897"/>
                  <a:pt x="123825" y="22189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2529999" y="3398968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1449221" y="3187839"/>
            <a:ext cx="45719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 rot="17305140">
            <a:off x="1357088" y="3437152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1809301" y="2505644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811703" y="3416334"/>
            <a:ext cx="249382" cy="395466"/>
          </a:xfrm>
          <a:custGeom>
            <a:avLst/>
            <a:gdLst>
              <a:gd name="connsiteX0" fmla="*/ 0 w 249382"/>
              <a:gd name="connsiteY0" fmla="*/ 152400 h 395466"/>
              <a:gd name="connsiteX1" fmla="*/ 27709 w 249382"/>
              <a:gd name="connsiteY1" fmla="*/ 83127 h 395466"/>
              <a:gd name="connsiteX2" fmla="*/ 55418 w 249382"/>
              <a:gd name="connsiteY2" fmla="*/ 0 h 395466"/>
              <a:gd name="connsiteX3" fmla="*/ 69273 w 249382"/>
              <a:gd name="connsiteY3" fmla="*/ 387927 h 395466"/>
              <a:gd name="connsiteX4" fmla="*/ 55418 w 249382"/>
              <a:gd name="connsiteY4" fmla="*/ 277090 h 395466"/>
              <a:gd name="connsiteX5" fmla="*/ 69273 w 249382"/>
              <a:gd name="connsiteY5" fmla="*/ 69272 h 395466"/>
              <a:gd name="connsiteX6" fmla="*/ 110836 w 249382"/>
              <a:gd name="connsiteY6" fmla="*/ 83127 h 395466"/>
              <a:gd name="connsiteX7" fmla="*/ 193964 w 249382"/>
              <a:gd name="connsiteY7" fmla="*/ 138545 h 395466"/>
              <a:gd name="connsiteX8" fmla="*/ 249382 w 249382"/>
              <a:gd name="connsiteY8" fmla="*/ 69272 h 39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382" h="395466">
                <a:moveTo>
                  <a:pt x="0" y="152400"/>
                </a:moveTo>
                <a:cubicBezTo>
                  <a:pt x="9236" y="129309"/>
                  <a:pt x="19210" y="106499"/>
                  <a:pt x="27709" y="83127"/>
                </a:cubicBezTo>
                <a:cubicBezTo>
                  <a:pt x="37691" y="55678"/>
                  <a:pt x="55418" y="0"/>
                  <a:pt x="55418" y="0"/>
                </a:cubicBezTo>
                <a:cubicBezTo>
                  <a:pt x="60036" y="129309"/>
                  <a:pt x="69273" y="258536"/>
                  <a:pt x="69273" y="387927"/>
                </a:cubicBezTo>
                <a:cubicBezTo>
                  <a:pt x="69273" y="425160"/>
                  <a:pt x="55418" y="314323"/>
                  <a:pt x="55418" y="277090"/>
                </a:cubicBezTo>
                <a:cubicBezTo>
                  <a:pt x="55418" y="207664"/>
                  <a:pt x="64655" y="138545"/>
                  <a:pt x="69273" y="69272"/>
                </a:cubicBezTo>
                <a:cubicBezTo>
                  <a:pt x="83127" y="73890"/>
                  <a:pt x="98070" y="76035"/>
                  <a:pt x="110836" y="83127"/>
                </a:cubicBezTo>
                <a:cubicBezTo>
                  <a:pt x="139947" y="99300"/>
                  <a:pt x="193964" y="138545"/>
                  <a:pt x="193964" y="138545"/>
                </a:cubicBezTo>
                <a:cubicBezTo>
                  <a:pt x="242829" y="89679"/>
                  <a:pt x="226764" y="114506"/>
                  <a:pt x="249382" y="6927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Lichoběžník 29"/>
          <p:cNvSpPr/>
          <p:nvPr/>
        </p:nvSpPr>
        <p:spPr>
          <a:xfrm>
            <a:off x="5220072" y="4110714"/>
            <a:ext cx="360040" cy="215359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11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9" grpId="0" animBg="1"/>
      <p:bldP spid="10" grpId="0" animBg="1"/>
      <p:bldP spid="11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čítačem generovaný alternativní text: B&#10;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05064"/>
            <a:ext cx="273367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22098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čítačem generovaný alternativní text: 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017385"/>
            <a:ext cx="224790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očítačem generovaný alternativní text: 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084" y="988810"/>
            <a:ext cx="222885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1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332656"/>
                <a:ext cx="864096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2: Sestroj rovnoramenný lichoběžník K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LMN</m:t>
                    </m:r>
                    <m:r>
                      <a:rPr lang="cs-CZ" sz="3600" b="0" i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𝐾𝐿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𝑀𝑁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𝐾𝐿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𝐿𝑀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𝐿𝐾𝑀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=40 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332656"/>
                <a:ext cx="8640960" cy="1143000"/>
              </a:xfrm>
              <a:blipFill rotWithShape="1">
                <a:blip r:embed="rId2"/>
                <a:stretch>
                  <a:fillRect l="-2188" t="-34225" b="-181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844824"/>
                <a:ext cx="4038600" cy="428133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𝐾𝐿𝑀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𝑆𝑠𝑢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𝐾𝐿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𝐾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, 4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5.         </m:t>
                      </m:r>
                      <m:r>
                        <a:rPr lang="cs-CZ" b="0" i="1" smtClean="0">
                          <a:latin typeface="Cambria Math"/>
                        </a:rPr>
                        <m:t>𝐾𝐿𝑀𝑁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844824"/>
                <a:ext cx="4038600" cy="4281339"/>
              </a:xfrm>
              <a:blipFill rotWithShape="1">
                <a:blip r:embed="rId3"/>
                <a:stretch>
                  <a:fillRect l="-3172" t="-12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 rot="10800000">
            <a:off x="1136072" y="3645024"/>
            <a:ext cx="2787855" cy="1811487"/>
          </a:xfrm>
          <a:custGeom>
            <a:avLst/>
            <a:gdLst>
              <a:gd name="connsiteX0" fmla="*/ 0 w 2377316"/>
              <a:gd name="connsiteY0" fmla="*/ 1260764 h 1355566"/>
              <a:gd name="connsiteX1" fmla="*/ 2369127 w 2377316"/>
              <a:gd name="connsiteY1" fmla="*/ 1260764 h 1355566"/>
              <a:gd name="connsiteX2" fmla="*/ 2313709 w 2377316"/>
              <a:gd name="connsiteY2" fmla="*/ 1177637 h 1355566"/>
              <a:gd name="connsiteX3" fmla="*/ 2272145 w 2377316"/>
              <a:gd name="connsiteY3" fmla="*/ 1094510 h 1355566"/>
              <a:gd name="connsiteX4" fmla="*/ 2258291 w 2377316"/>
              <a:gd name="connsiteY4" fmla="*/ 1052946 h 1355566"/>
              <a:gd name="connsiteX5" fmla="*/ 2230582 w 2377316"/>
              <a:gd name="connsiteY5" fmla="*/ 942110 h 1355566"/>
              <a:gd name="connsiteX6" fmla="*/ 2175163 w 2377316"/>
              <a:gd name="connsiteY6" fmla="*/ 775855 h 1355566"/>
              <a:gd name="connsiteX7" fmla="*/ 2147454 w 2377316"/>
              <a:gd name="connsiteY7" fmla="*/ 692728 h 1355566"/>
              <a:gd name="connsiteX8" fmla="*/ 2133600 w 2377316"/>
              <a:gd name="connsiteY8" fmla="*/ 651164 h 1355566"/>
              <a:gd name="connsiteX9" fmla="*/ 2105891 w 2377316"/>
              <a:gd name="connsiteY9" fmla="*/ 609600 h 1355566"/>
              <a:gd name="connsiteX10" fmla="*/ 2078182 w 2377316"/>
              <a:gd name="connsiteY10" fmla="*/ 526473 h 1355566"/>
              <a:gd name="connsiteX11" fmla="*/ 2036618 w 2377316"/>
              <a:gd name="connsiteY11" fmla="*/ 401782 h 1355566"/>
              <a:gd name="connsiteX12" fmla="*/ 2022763 w 2377316"/>
              <a:gd name="connsiteY12" fmla="*/ 360219 h 1355566"/>
              <a:gd name="connsiteX13" fmla="*/ 2008909 w 2377316"/>
              <a:gd name="connsiteY13" fmla="*/ 318655 h 1355566"/>
              <a:gd name="connsiteX14" fmla="*/ 1981200 w 2377316"/>
              <a:gd name="connsiteY14" fmla="*/ 277091 h 1355566"/>
              <a:gd name="connsiteX15" fmla="*/ 1953491 w 2377316"/>
              <a:gd name="connsiteY15" fmla="*/ 193964 h 1355566"/>
              <a:gd name="connsiteX16" fmla="*/ 1925782 w 2377316"/>
              <a:gd name="connsiteY16" fmla="*/ 152400 h 1355566"/>
              <a:gd name="connsiteX17" fmla="*/ 1870363 w 2377316"/>
              <a:gd name="connsiteY17" fmla="*/ 27710 h 1355566"/>
              <a:gd name="connsiteX18" fmla="*/ 1842654 w 2377316"/>
              <a:gd name="connsiteY18" fmla="*/ 0 h 1355566"/>
              <a:gd name="connsiteX19" fmla="*/ 1745672 w 2377316"/>
              <a:gd name="connsiteY19" fmla="*/ 13855 h 1355566"/>
              <a:gd name="connsiteX20" fmla="*/ 1413163 w 2377316"/>
              <a:gd name="connsiteY20" fmla="*/ 41564 h 1355566"/>
              <a:gd name="connsiteX21" fmla="*/ 762000 w 2377316"/>
              <a:gd name="connsiteY21" fmla="*/ 27710 h 1355566"/>
              <a:gd name="connsiteX22" fmla="*/ 651163 w 2377316"/>
              <a:gd name="connsiteY22" fmla="*/ 27710 h 1355566"/>
              <a:gd name="connsiteX23" fmla="*/ 623454 w 2377316"/>
              <a:gd name="connsiteY23" fmla="*/ 110837 h 1355566"/>
              <a:gd name="connsiteX24" fmla="*/ 609600 w 2377316"/>
              <a:gd name="connsiteY24" fmla="*/ 152400 h 1355566"/>
              <a:gd name="connsiteX25" fmla="*/ 581891 w 2377316"/>
              <a:gd name="connsiteY25" fmla="*/ 180110 h 1355566"/>
              <a:gd name="connsiteX26" fmla="*/ 568036 w 2377316"/>
              <a:gd name="connsiteY26" fmla="*/ 221673 h 1355566"/>
              <a:gd name="connsiteX27" fmla="*/ 512618 w 2377316"/>
              <a:gd name="connsiteY27" fmla="*/ 304800 h 1355566"/>
              <a:gd name="connsiteX28" fmla="*/ 484909 w 2377316"/>
              <a:gd name="connsiteY28" fmla="*/ 346364 h 1355566"/>
              <a:gd name="connsiteX29" fmla="*/ 457200 w 2377316"/>
              <a:gd name="connsiteY29" fmla="*/ 387928 h 1355566"/>
              <a:gd name="connsiteX30" fmla="*/ 429491 w 2377316"/>
              <a:gd name="connsiteY30" fmla="*/ 429491 h 1355566"/>
              <a:gd name="connsiteX31" fmla="*/ 401782 w 2377316"/>
              <a:gd name="connsiteY31" fmla="*/ 512619 h 1355566"/>
              <a:gd name="connsiteX32" fmla="*/ 346363 w 2377316"/>
              <a:gd name="connsiteY32" fmla="*/ 595746 h 1355566"/>
              <a:gd name="connsiteX33" fmla="*/ 318654 w 2377316"/>
              <a:gd name="connsiteY33" fmla="*/ 678873 h 1355566"/>
              <a:gd name="connsiteX34" fmla="*/ 304800 w 2377316"/>
              <a:gd name="connsiteY34" fmla="*/ 720437 h 1355566"/>
              <a:gd name="connsiteX35" fmla="*/ 263236 w 2377316"/>
              <a:gd name="connsiteY35" fmla="*/ 803564 h 1355566"/>
              <a:gd name="connsiteX36" fmla="*/ 235527 w 2377316"/>
              <a:gd name="connsiteY36" fmla="*/ 845128 h 1355566"/>
              <a:gd name="connsiteX37" fmla="*/ 193963 w 2377316"/>
              <a:gd name="connsiteY37" fmla="*/ 928255 h 1355566"/>
              <a:gd name="connsiteX38" fmla="*/ 138545 w 2377316"/>
              <a:gd name="connsiteY38" fmla="*/ 1011382 h 1355566"/>
              <a:gd name="connsiteX39" fmla="*/ 124691 w 2377316"/>
              <a:gd name="connsiteY39" fmla="*/ 1052946 h 1355566"/>
              <a:gd name="connsiteX40" fmla="*/ 69272 w 2377316"/>
              <a:gd name="connsiteY40" fmla="*/ 1136073 h 1355566"/>
              <a:gd name="connsiteX41" fmla="*/ 13854 w 2377316"/>
              <a:gd name="connsiteY41" fmla="*/ 1260764 h 1355566"/>
              <a:gd name="connsiteX42" fmla="*/ 0 w 2377316"/>
              <a:gd name="connsiteY42" fmla="*/ 1260764 h 1355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377316" h="1355566">
                <a:moveTo>
                  <a:pt x="0" y="1260764"/>
                </a:moveTo>
                <a:cubicBezTo>
                  <a:pt x="810104" y="1422792"/>
                  <a:pt x="400949" y="1345809"/>
                  <a:pt x="2369127" y="1260764"/>
                </a:cubicBezTo>
                <a:cubicBezTo>
                  <a:pt x="2402398" y="1259326"/>
                  <a:pt x="2324240" y="1209230"/>
                  <a:pt x="2313709" y="1177637"/>
                </a:cubicBezTo>
                <a:cubicBezTo>
                  <a:pt x="2294588" y="1120277"/>
                  <a:pt x="2307955" y="1148224"/>
                  <a:pt x="2272145" y="1094510"/>
                </a:cubicBezTo>
                <a:cubicBezTo>
                  <a:pt x="2267527" y="1080655"/>
                  <a:pt x="2262134" y="1067035"/>
                  <a:pt x="2258291" y="1052946"/>
                </a:cubicBezTo>
                <a:cubicBezTo>
                  <a:pt x="2248271" y="1016205"/>
                  <a:pt x="2242625" y="978238"/>
                  <a:pt x="2230582" y="942110"/>
                </a:cubicBezTo>
                <a:lnTo>
                  <a:pt x="2175163" y="775855"/>
                </a:lnTo>
                <a:lnTo>
                  <a:pt x="2147454" y="692728"/>
                </a:lnTo>
                <a:cubicBezTo>
                  <a:pt x="2142836" y="678873"/>
                  <a:pt x="2141701" y="663315"/>
                  <a:pt x="2133600" y="651164"/>
                </a:cubicBezTo>
                <a:cubicBezTo>
                  <a:pt x="2124364" y="637309"/>
                  <a:pt x="2112654" y="624816"/>
                  <a:pt x="2105891" y="609600"/>
                </a:cubicBezTo>
                <a:cubicBezTo>
                  <a:pt x="2094029" y="582910"/>
                  <a:pt x="2087418" y="554182"/>
                  <a:pt x="2078182" y="526473"/>
                </a:cubicBezTo>
                <a:lnTo>
                  <a:pt x="2036618" y="401782"/>
                </a:lnTo>
                <a:lnTo>
                  <a:pt x="2022763" y="360219"/>
                </a:lnTo>
                <a:cubicBezTo>
                  <a:pt x="2018145" y="346364"/>
                  <a:pt x="2017010" y="330806"/>
                  <a:pt x="2008909" y="318655"/>
                </a:cubicBezTo>
                <a:cubicBezTo>
                  <a:pt x="1999673" y="304800"/>
                  <a:pt x="1987963" y="292307"/>
                  <a:pt x="1981200" y="277091"/>
                </a:cubicBezTo>
                <a:cubicBezTo>
                  <a:pt x="1969338" y="250401"/>
                  <a:pt x="1969692" y="218266"/>
                  <a:pt x="1953491" y="193964"/>
                </a:cubicBezTo>
                <a:cubicBezTo>
                  <a:pt x="1944255" y="180109"/>
                  <a:pt x="1932545" y="167616"/>
                  <a:pt x="1925782" y="152400"/>
                </a:cubicBezTo>
                <a:cubicBezTo>
                  <a:pt x="1887331" y="65887"/>
                  <a:pt x="1917395" y="86500"/>
                  <a:pt x="1870363" y="27710"/>
                </a:cubicBezTo>
                <a:cubicBezTo>
                  <a:pt x="1862203" y="17510"/>
                  <a:pt x="1851890" y="9237"/>
                  <a:pt x="1842654" y="0"/>
                </a:cubicBezTo>
                <a:cubicBezTo>
                  <a:pt x="1810327" y="4618"/>
                  <a:pt x="1778176" y="10709"/>
                  <a:pt x="1745672" y="13855"/>
                </a:cubicBezTo>
                <a:cubicBezTo>
                  <a:pt x="1634969" y="24568"/>
                  <a:pt x="1413163" y="41564"/>
                  <a:pt x="1413163" y="41564"/>
                </a:cubicBezTo>
                <a:lnTo>
                  <a:pt x="762000" y="27710"/>
                </a:lnTo>
                <a:cubicBezTo>
                  <a:pt x="634255" y="22700"/>
                  <a:pt x="778910" y="-4227"/>
                  <a:pt x="651163" y="27710"/>
                </a:cubicBezTo>
                <a:lnTo>
                  <a:pt x="623454" y="110837"/>
                </a:lnTo>
                <a:cubicBezTo>
                  <a:pt x="618836" y="124691"/>
                  <a:pt x="619926" y="142073"/>
                  <a:pt x="609600" y="152400"/>
                </a:cubicBezTo>
                <a:lnTo>
                  <a:pt x="581891" y="180110"/>
                </a:lnTo>
                <a:cubicBezTo>
                  <a:pt x="577273" y="193964"/>
                  <a:pt x="575128" y="208907"/>
                  <a:pt x="568036" y="221673"/>
                </a:cubicBezTo>
                <a:cubicBezTo>
                  <a:pt x="551863" y="250784"/>
                  <a:pt x="531091" y="277091"/>
                  <a:pt x="512618" y="304800"/>
                </a:cubicBezTo>
                <a:lnTo>
                  <a:pt x="484909" y="346364"/>
                </a:lnTo>
                <a:lnTo>
                  <a:pt x="457200" y="387928"/>
                </a:lnTo>
                <a:cubicBezTo>
                  <a:pt x="447964" y="401782"/>
                  <a:pt x="434756" y="413695"/>
                  <a:pt x="429491" y="429491"/>
                </a:cubicBezTo>
                <a:cubicBezTo>
                  <a:pt x="420255" y="457200"/>
                  <a:pt x="417984" y="488316"/>
                  <a:pt x="401782" y="512619"/>
                </a:cubicBezTo>
                <a:lnTo>
                  <a:pt x="346363" y="595746"/>
                </a:lnTo>
                <a:lnTo>
                  <a:pt x="318654" y="678873"/>
                </a:lnTo>
                <a:cubicBezTo>
                  <a:pt x="314036" y="692728"/>
                  <a:pt x="312901" y="708286"/>
                  <a:pt x="304800" y="720437"/>
                </a:cubicBezTo>
                <a:cubicBezTo>
                  <a:pt x="225394" y="839544"/>
                  <a:pt x="320594" y="688849"/>
                  <a:pt x="263236" y="803564"/>
                </a:cubicBezTo>
                <a:cubicBezTo>
                  <a:pt x="255789" y="818457"/>
                  <a:pt x="242974" y="830235"/>
                  <a:pt x="235527" y="845128"/>
                </a:cubicBezTo>
                <a:cubicBezTo>
                  <a:pt x="178166" y="959849"/>
                  <a:pt x="273374" y="809137"/>
                  <a:pt x="193963" y="928255"/>
                </a:cubicBezTo>
                <a:cubicBezTo>
                  <a:pt x="161022" y="1027084"/>
                  <a:pt x="207732" y="907602"/>
                  <a:pt x="138545" y="1011382"/>
                </a:cubicBezTo>
                <a:cubicBezTo>
                  <a:pt x="130444" y="1023533"/>
                  <a:pt x="131783" y="1040180"/>
                  <a:pt x="124691" y="1052946"/>
                </a:cubicBezTo>
                <a:cubicBezTo>
                  <a:pt x="108518" y="1082057"/>
                  <a:pt x="69272" y="1136073"/>
                  <a:pt x="69272" y="1136073"/>
                </a:cubicBezTo>
                <a:cubicBezTo>
                  <a:pt x="36297" y="1234997"/>
                  <a:pt x="57764" y="1194898"/>
                  <a:pt x="13854" y="1260764"/>
                </a:cubicBezTo>
                <a:lnTo>
                  <a:pt x="0" y="126076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1488232" y="5460349"/>
            <a:ext cx="166255" cy="318654"/>
          </a:xfrm>
          <a:custGeom>
            <a:avLst/>
            <a:gdLst>
              <a:gd name="connsiteX0" fmla="*/ 13855 w 166255"/>
              <a:gd name="connsiteY0" fmla="*/ 0 h 318654"/>
              <a:gd name="connsiteX1" fmla="*/ 1 w 166255"/>
              <a:gd name="connsiteY1" fmla="*/ 304800 h 318654"/>
              <a:gd name="connsiteX2" fmla="*/ 13855 w 166255"/>
              <a:gd name="connsiteY2" fmla="*/ 180109 h 318654"/>
              <a:gd name="connsiteX3" fmla="*/ 55419 w 166255"/>
              <a:gd name="connsiteY3" fmla="*/ 152400 h 318654"/>
              <a:gd name="connsiteX4" fmla="*/ 83128 w 166255"/>
              <a:gd name="connsiteY4" fmla="*/ 110836 h 318654"/>
              <a:gd name="connsiteX5" fmla="*/ 69273 w 166255"/>
              <a:gd name="connsiteY5" fmla="*/ 152400 h 318654"/>
              <a:gd name="connsiteX6" fmla="*/ 41564 w 166255"/>
              <a:gd name="connsiteY6" fmla="*/ 193964 h 318654"/>
              <a:gd name="connsiteX7" fmla="*/ 55419 w 166255"/>
              <a:gd name="connsiteY7" fmla="*/ 235527 h 318654"/>
              <a:gd name="connsiteX8" fmla="*/ 96982 w 166255"/>
              <a:gd name="connsiteY8" fmla="*/ 277091 h 318654"/>
              <a:gd name="connsiteX9" fmla="*/ 166255 w 166255"/>
              <a:gd name="connsiteY9" fmla="*/ 318654 h 318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55" h="318654">
                <a:moveTo>
                  <a:pt x="13855" y="0"/>
                </a:moveTo>
                <a:cubicBezTo>
                  <a:pt x="9237" y="101600"/>
                  <a:pt x="1" y="203095"/>
                  <a:pt x="1" y="304800"/>
                </a:cubicBezTo>
                <a:cubicBezTo>
                  <a:pt x="1" y="346619"/>
                  <a:pt x="-436" y="219411"/>
                  <a:pt x="13855" y="180109"/>
                </a:cubicBezTo>
                <a:cubicBezTo>
                  <a:pt x="19545" y="164460"/>
                  <a:pt x="41564" y="161636"/>
                  <a:pt x="55419" y="152400"/>
                </a:cubicBezTo>
                <a:cubicBezTo>
                  <a:pt x="64655" y="138545"/>
                  <a:pt x="66477" y="110836"/>
                  <a:pt x="83128" y="110836"/>
                </a:cubicBezTo>
                <a:cubicBezTo>
                  <a:pt x="97732" y="110836"/>
                  <a:pt x="75804" y="139338"/>
                  <a:pt x="69273" y="152400"/>
                </a:cubicBezTo>
                <a:cubicBezTo>
                  <a:pt x="61826" y="167293"/>
                  <a:pt x="50800" y="180109"/>
                  <a:pt x="41564" y="193964"/>
                </a:cubicBezTo>
                <a:cubicBezTo>
                  <a:pt x="46182" y="207818"/>
                  <a:pt x="47318" y="223376"/>
                  <a:pt x="55419" y="235527"/>
                </a:cubicBezTo>
                <a:cubicBezTo>
                  <a:pt x="66287" y="251830"/>
                  <a:pt x="81930" y="264548"/>
                  <a:pt x="96982" y="277091"/>
                </a:cubicBezTo>
                <a:cubicBezTo>
                  <a:pt x="122060" y="297989"/>
                  <a:pt x="139205" y="305130"/>
                  <a:pt x="166255" y="31865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275856" y="5460349"/>
            <a:ext cx="120822" cy="278053"/>
          </a:xfrm>
          <a:custGeom>
            <a:avLst/>
            <a:gdLst>
              <a:gd name="connsiteX0" fmla="*/ 9986 w 120822"/>
              <a:gd name="connsiteY0" fmla="*/ 0 h 278053"/>
              <a:gd name="connsiteX1" fmla="*/ 120822 w 120822"/>
              <a:gd name="connsiteY1" fmla="*/ 277091 h 27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0822" h="278053">
                <a:moveTo>
                  <a:pt x="9986" y="0"/>
                </a:moveTo>
                <a:cubicBezTo>
                  <a:pt x="25454" y="309378"/>
                  <a:pt x="-68639" y="277091"/>
                  <a:pt x="120822" y="27709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934937" y="3416424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893391" y="3473574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2339752" y="5595527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2054002" y="5523043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3595152" y="4550767"/>
            <a:ext cx="866775" cy="328612"/>
            <a:chOff x="4019550" y="2638425"/>
            <a:chExt cx="866775" cy="328612"/>
          </a:xfrm>
        </p:grpSpPr>
        <p:sp>
          <p:nvSpPr>
            <p:cNvPr id="15" name="Volný tvar 14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Volný tvar 15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574303" y="4572198"/>
            <a:ext cx="866775" cy="328612"/>
            <a:chOff x="4019550" y="2638425"/>
            <a:chExt cx="866775" cy="328612"/>
          </a:xfrm>
        </p:grpSpPr>
        <p:sp>
          <p:nvSpPr>
            <p:cNvPr id="18" name="Volný tvar 17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Volný tvar 19"/>
          <p:cNvSpPr/>
          <p:nvPr/>
        </p:nvSpPr>
        <p:spPr>
          <a:xfrm>
            <a:off x="1782869" y="3789039"/>
            <a:ext cx="2098033" cy="1671309"/>
          </a:xfrm>
          <a:custGeom>
            <a:avLst/>
            <a:gdLst>
              <a:gd name="connsiteX0" fmla="*/ 0 w 2410691"/>
              <a:gd name="connsiteY0" fmla="*/ 1246909 h 1246909"/>
              <a:gd name="connsiteX1" fmla="*/ 69273 w 2410691"/>
              <a:gd name="connsiteY1" fmla="*/ 1191491 h 1246909"/>
              <a:gd name="connsiteX2" fmla="*/ 152400 w 2410691"/>
              <a:gd name="connsiteY2" fmla="*/ 1163782 h 1246909"/>
              <a:gd name="connsiteX3" fmla="*/ 180110 w 2410691"/>
              <a:gd name="connsiteY3" fmla="*/ 1136073 h 1246909"/>
              <a:gd name="connsiteX4" fmla="*/ 277091 w 2410691"/>
              <a:gd name="connsiteY4" fmla="*/ 1108364 h 1246909"/>
              <a:gd name="connsiteX5" fmla="*/ 374073 w 2410691"/>
              <a:gd name="connsiteY5" fmla="*/ 1052946 h 1246909"/>
              <a:gd name="connsiteX6" fmla="*/ 457200 w 2410691"/>
              <a:gd name="connsiteY6" fmla="*/ 1025237 h 1246909"/>
              <a:gd name="connsiteX7" fmla="*/ 540328 w 2410691"/>
              <a:gd name="connsiteY7" fmla="*/ 983673 h 1246909"/>
              <a:gd name="connsiteX8" fmla="*/ 581891 w 2410691"/>
              <a:gd name="connsiteY8" fmla="*/ 955964 h 1246909"/>
              <a:gd name="connsiteX9" fmla="*/ 637310 w 2410691"/>
              <a:gd name="connsiteY9" fmla="*/ 942109 h 1246909"/>
              <a:gd name="connsiteX10" fmla="*/ 678873 w 2410691"/>
              <a:gd name="connsiteY10" fmla="*/ 928255 h 1246909"/>
              <a:gd name="connsiteX11" fmla="*/ 803564 w 2410691"/>
              <a:gd name="connsiteY11" fmla="*/ 872837 h 1246909"/>
              <a:gd name="connsiteX12" fmla="*/ 845128 w 2410691"/>
              <a:gd name="connsiteY12" fmla="*/ 858982 h 1246909"/>
              <a:gd name="connsiteX13" fmla="*/ 928255 w 2410691"/>
              <a:gd name="connsiteY13" fmla="*/ 817418 h 1246909"/>
              <a:gd name="connsiteX14" fmla="*/ 969819 w 2410691"/>
              <a:gd name="connsiteY14" fmla="*/ 789709 h 1246909"/>
              <a:gd name="connsiteX15" fmla="*/ 1052946 w 2410691"/>
              <a:gd name="connsiteY15" fmla="*/ 762000 h 1246909"/>
              <a:gd name="connsiteX16" fmla="*/ 1094510 w 2410691"/>
              <a:gd name="connsiteY16" fmla="*/ 734291 h 1246909"/>
              <a:gd name="connsiteX17" fmla="*/ 1191491 w 2410691"/>
              <a:gd name="connsiteY17" fmla="*/ 692728 h 1246909"/>
              <a:gd name="connsiteX18" fmla="*/ 1274619 w 2410691"/>
              <a:gd name="connsiteY18" fmla="*/ 637309 h 1246909"/>
              <a:gd name="connsiteX19" fmla="*/ 1371600 w 2410691"/>
              <a:gd name="connsiteY19" fmla="*/ 595746 h 1246909"/>
              <a:gd name="connsiteX20" fmla="*/ 1413164 w 2410691"/>
              <a:gd name="connsiteY20" fmla="*/ 568037 h 1246909"/>
              <a:gd name="connsiteX21" fmla="*/ 1454728 w 2410691"/>
              <a:gd name="connsiteY21" fmla="*/ 554182 h 1246909"/>
              <a:gd name="connsiteX22" fmla="*/ 1510146 w 2410691"/>
              <a:gd name="connsiteY22" fmla="*/ 526473 h 1246909"/>
              <a:gd name="connsiteX23" fmla="*/ 1551710 w 2410691"/>
              <a:gd name="connsiteY23" fmla="*/ 498764 h 1246909"/>
              <a:gd name="connsiteX24" fmla="*/ 1593273 w 2410691"/>
              <a:gd name="connsiteY24" fmla="*/ 484909 h 1246909"/>
              <a:gd name="connsiteX25" fmla="*/ 1634837 w 2410691"/>
              <a:gd name="connsiteY25" fmla="*/ 457200 h 1246909"/>
              <a:gd name="connsiteX26" fmla="*/ 1717964 w 2410691"/>
              <a:gd name="connsiteY26" fmla="*/ 429491 h 1246909"/>
              <a:gd name="connsiteX27" fmla="*/ 1759528 w 2410691"/>
              <a:gd name="connsiteY27" fmla="*/ 415637 h 1246909"/>
              <a:gd name="connsiteX28" fmla="*/ 1856510 w 2410691"/>
              <a:gd name="connsiteY28" fmla="*/ 374073 h 1246909"/>
              <a:gd name="connsiteX29" fmla="*/ 1967346 w 2410691"/>
              <a:gd name="connsiteY29" fmla="*/ 332509 h 1246909"/>
              <a:gd name="connsiteX30" fmla="*/ 2008910 w 2410691"/>
              <a:gd name="connsiteY30" fmla="*/ 304800 h 1246909"/>
              <a:gd name="connsiteX31" fmla="*/ 2050473 w 2410691"/>
              <a:gd name="connsiteY31" fmla="*/ 290946 h 1246909"/>
              <a:gd name="connsiteX32" fmla="*/ 2175164 w 2410691"/>
              <a:gd name="connsiteY32" fmla="*/ 207818 h 1246909"/>
              <a:gd name="connsiteX33" fmla="*/ 2216728 w 2410691"/>
              <a:gd name="connsiteY33" fmla="*/ 180109 h 1246909"/>
              <a:gd name="connsiteX34" fmla="*/ 2299855 w 2410691"/>
              <a:gd name="connsiteY34" fmla="*/ 96982 h 1246909"/>
              <a:gd name="connsiteX35" fmla="*/ 2382982 w 2410691"/>
              <a:gd name="connsiteY35" fmla="*/ 41564 h 1246909"/>
              <a:gd name="connsiteX36" fmla="*/ 2410691 w 2410691"/>
              <a:gd name="connsiteY36" fmla="*/ 0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10691" h="1246909">
                <a:moveTo>
                  <a:pt x="0" y="1246909"/>
                </a:moveTo>
                <a:cubicBezTo>
                  <a:pt x="23091" y="1228436"/>
                  <a:pt x="43313" y="1205651"/>
                  <a:pt x="69273" y="1191491"/>
                </a:cubicBezTo>
                <a:cubicBezTo>
                  <a:pt x="94914" y="1177505"/>
                  <a:pt x="152400" y="1163782"/>
                  <a:pt x="152400" y="1163782"/>
                </a:cubicBezTo>
                <a:cubicBezTo>
                  <a:pt x="161637" y="1154546"/>
                  <a:pt x="168909" y="1142794"/>
                  <a:pt x="180110" y="1136073"/>
                </a:cubicBezTo>
                <a:cubicBezTo>
                  <a:pt x="194311" y="1127553"/>
                  <a:pt x="266734" y="1110953"/>
                  <a:pt x="277091" y="1108364"/>
                </a:cubicBezTo>
                <a:cubicBezTo>
                  <a:pt x="314581" y="1083371"/>
                  <a:pt x="330129" y="1070523"/>
                  <a:pt x="374073" y="1052946"/>
                </a:cubicBezTo>
                <a:cubicBezTo>
                  <a:pt x="401192" y="1042098"/>
                  <a:pt x="457200" y="1025237"/>
                  <a:pt x="457200" y="1025237"/>
                </a:cubicBezTo>
                <a:cubicBezTo>
                  <a:pt x="576321" y="945824"/>
                  <a:pt x="425603" y="1041036"/>
                  <a:pt x="540328" y="983673"/>
                </a:cubicBezTo>
                <a:cubicBezTo>
                  <a:pt x="555221" y="976226"/>
                  <a:pt x="566586" y="962523"/>
                  <a:pt x="581891" y="955964"/>
                </a:cubicBezTo>
                <a:cubicBezTo>
                  <a:pt x="599393" y="948463"/>
                  <a:pt x="619001" y="947340"/>
                  <a:pt x="637310" y="942109"/>
                </a:cubicBezTo>
                <a:cubicBezTo>
                  <a:pt x="651352" y="938097"/>
                  <a:pt x="665019" y="932873"/>
                  <a:pt x="678873" y="928255"/>
                </a:cubicBezTo>
                <a:cubicBezTo>
                  <a:pt x="744740" y="884344"/>
                  <a:pt x="704640" y="905812"/>
                  <a:pt x="803564" y="872837"/>
                </a:cubicBezTo>
                <a:cubicBezTo>
                  <a:pt x="817419" y="868219"/>
                  <a:pt x="832977" y="867083"/>
                  <a:pt x="845128" y="858982"/>
                </a:cubicBezTo>
                <a:cubicBezTo>
                  <a:pt x="964235" y="779576"/>
                  <a:pt x="813540" y="874776"/>
                  <a:pt x="928255" y="817418"/>
                </a:cubicBezTo>
                <a:cubicBezTo>
                  <a:pt x="943148" y="809971"/>
                  <a:pt x="954603" y="796472"/>
                  <a:pt x="969819" y="789709"/>
                </a:cubicBezTo>
                <a:cubicBezTo>
                  <a:pt x="996509" y="777847"/>
                  <a:pt x="1028644" y="778201"/>
                  <a:pt x="1052946" y="762000"/>
                </a:cubicBezTo>
                <a:cubicBezTo>
                  <a:pt x="1066801" y="752764"/>
                  <a:pt x="1079617" y="741738"/>
                  <a:pt x="1094510" y="734291"/>
                </a:cubicBezTo>
                <a:cubicBezTo>
                  <a:pt x="1209167" y="676963"/>
                  <a:pt x="1047349" y="779214"/>
                  <a:pt x="1191491" y="692728"/>
                </a:cubicBezTo>
                <a:cubicBezTo>
                  <a:pt x="1220048" y="675594"/>
                  <a:pt x="1244832" y="652202"/>
                  <a:pt x="1274619" y="637309"/>
                </a:cubicBezTo>
                <a:cubicBezTo>
                  <a:pt x="1343099" y="603069"/>
                  <a:pt x="1310444" y="616131"/>
                  <a:pt x="1371600" y="595746"/>
                </a:cubicBezTo>
                <a:cubicBezTo>
                  <a:pt x="1385455" y="586510"/>
                  <a:pt x="1398271" y="575484"/>
                  <a:pt x="1413164" y="568037"/>
                </a:cubicBezTo>
                <a:cubicBezTo>
                  <a:pt x="1426226" y="561506"/>
                  <a:pt x="1441305" y="559935"/>
                  <a:pt x="1454728" y="554182"/>
                </a:cubicBezTo>
                <a:cubicBezTo>
                  <a:pt x="1473711" y="546046"/>
                  <a:pt x="1492214" y="536720"/>
                  <a:pt x="1510146" y="526473"/>
                </a:cubicBezTo>
                <a:cubicBezTo>
                  <a:pt x="1524603" y="518212"/>
                  <a:pt x="1536817" y="506211"/>
                  <a:pt x="1551710" y="498764"/>
                </a:cubicBezTo>
                <a:cubicBezTo>
                  <a:pt x="1564772" y="492233"/>
                  <a:pt x="1580211" y="491440"/>
                  <a:pt x="1593273" y="484909"/>
                </a:cubicBezTo>
                <a:cubicBezTo>
                  <a:pt x="1608166" y="477462"/>
                  <a:pt x="1619621" y="463963"/>
                  <a:pt x="1634837" y="457200"/>
                </a:cubicBezTo>
                <a:cubicBezTo>
                  <a:pt x="1661527" y="445338"/>
                  <a:pt x="1690255" y="438727"/>
                  <a:pt x="1717964" y="429491"/>
                </a:cubicBezTo>
                <a:cubicBezTo>
                  <a:pt x="1731819" y="424873"/>
                  <a:pt x="1746466" y="422168"/>
                  <a:pt x="1759528" y="415637"/>
                </a:cubicBezTo>
                <a:cubicBezTo>
                  <a:pt x="1943324" y="323739"/>
                  <a:pt x="1713811" y="435230"/>
                  <a:pt x="1856510" y="374073"/>
                </a:cubicBezTo>
                <a:cubicBezTo>
                  <a:pt x="1957938" y="330603"/>
                  <a:pt x="1865174" y="358053"/>
                  <a:pt x="1967346" y="332509"/>
                </a:cubicBezTo>
                <a:cubicBezTo>
                  <a:pt x="1981201" y="323273"/>
                  <a:pt x="1994017" y="312247"/>
                  <a:pt x="2008910" y="304800"/>
                </a:cubicBezTo>
                <a:cubicBezTo>
                  <a:pt x="2021972" y="298269"/>
                  <a:pt x="2037707" y="298038"/>
                  <a:pt x="2050473" y="290946"/>
                </a:cubicBezTo>
                <a:cubicBezTo>
                  <a:pt x="2050491" y="290936"/>
                  <a:pt x="2154374" y="221678"/>
                  <a:pt x="2175164" y="207818"/>
                </a:cubicBezTo>
                <a:cubicBezTo>
                  <a:pt x="2189019" y="198582"/>
                  <a:pt x="2204954" y="191883"/>
                  <a:pt x="2216728" y="180109"/>
                </a:cubicBezTo>
                <a:cubicBezTo>
                  <a:pt x="2244437" y="152400"/>
                  <a:pt x="2267250" y="118719"/>
                  <a:pt x="2299855" y="96982"/>
                </a:cubicBezTo>
                <a:lnTo>
                  <a:pt x="2382982" y="41564"/>
                </a:lnTo>
                <a:lnTo>
                  <a:pt x="2410691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2943619" y="5108442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2237881" y="5130728"/>
            <a:ext cx="43144" cy="263237"/>
          </a:xfrm>
          <a:custGeom>
            <a:avLst/>
            <a:gdLst>
              <a:gd name="connsiteX0" fmla="*/ 0 w 43144"/>
              <a:gd name="connsiteY0" fmla="*/ 0 h 263237"/>
              <a:gd name="connsiteX1" fmla="*/ 41564 w 43144"/>
              <a:gd name="connsiteY1" fmla="*/ 69273 h 263237"/>
              <a:gd name="connsiteX2" fmla="*/ 27709 w 43144"/>
              <a:gd name="connsiteY2" fmla="*/ 249382 h 263237"/>
              <a:gd name="connsiteX3" fmla="*/ 27709 w 43144"/>
              <a:gd name="connsiteY3" fmla="*/ 263237 h 263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44" h="263237">
                <a:moveTo>
                  <a:pt x="0" y="0"/>
                </a:moveTo>
                <a:cubicBezTo>
                  <a:pt x="13855" y="23091"/>
                  <a:pt x="38590" y="42509"/>
                  <a:pt x="41564" y="69273"/>
                </a:cubicBezTo>
                <a:cubicBezTo>
                  <a:pt x="48213" y="129118"/>
                  <a:pt x="31999" y="189321"/>
                  <a:pt x="27709" y="249382"/>
                </a:cubicBezTo>
                <a:cubicBezTo>
                  <a:pt x="27380" y="253989"/>
                  <a:pt x="27709" y="258619"/>
                  <a:pt x="27709" y="26323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814334" y="3265127"/>
            <a:ext cx="45719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176816" y="3493622"/>
            <a:ext cx="249382" cy="395466"/>
          </a:xfrm>
          <a:custGeom>
            <a:avLst/>
            <a:gdLst>
              <a:gd name="connsiteX0" fmla="*/ 0 w 249382"/>
              <a:gd name="connsiteY0" fmla="*/ 152400 h 395466"/>
              <a:gd name="connsiteX1" fmla="*/ 27709 w 249382"/>
              <a:gd name="connsiteY1" fmla="*/ 83127 h 395466"/>
              <a:gd name="connsiteX2" fmla="*/ 55418 w 249382"/>
              <a:gd name="connsiteY2" fmla="*/ 0 h 395466"/>
              <a:gd name="connsiteX3" fmla="*/ 69273 w 249382"/>
              <a:gd name="connsiteY3" fmla="*/ 387927 h 395466"/>
              <a:gd name="connsiteX4" fmla="*/ 55418 w 249382"/>
              <a:gd name="connsiteY4" fmla="*/ 277090 h 395466"/>
              <a:gd name="connsiteX5" fmla="*/ 69273 w 249382"/>
              <a:gd name="connsiteY5" fmla="*/ 69272 h 395466"/>
              <a:gd name="connsiteX6" fmla="*/ 110836 w 249382"/>
              <a:gd name="connsiteY6" fmla="*/ 83127 h 395466"/>
              <a:gd name="connsiteX7" fmla="*/ 193964 w 249382"/>
              <a:gd name="connsiteY7" fmla="*/ 138545 h 395466"/>
              <a:gd name="connsiteX8" fmla="*/ 249382 w 249382"/>
              <a:gd name="connsiteY8" fmla="*/ 69272 h 39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382" h="395466">
                <a:moveTo>
                  <a:pt x="0" y="152400"/>
                </a:moveTo>
                <a:cubicBezTo>
                  <a:pt x="9236" y="129309"/>
                  <a:pt x="19210" y="106499"/>
                  <a:pt x="27709" y="83127"/>
                </a:cubicBezTo>
                <a:cubicBezTo>
                  <a:pt x="37691" y="55678"/>
                  <a:pt x="55418" y="0"/>
                  <a:pt x="55418" y="0"/>
                </a:cubicBezTo>
                <a:cubicBezTo>
                  <a:pt x="60036" y="129309"/>
                  <a:pt x="69273" y="258536"/>
                  <a:pt x="69273" y="387927"/>
                </a:cubicBezTo>
                <a:cubicBezTo>
                  <a:pt x="69273" y="425160"/>
                  <a:pt x="55418" y="314323"/>
                  <a:pt x="55418" y="277090"/>
                </a:cubicBezTo>
                <a:cubicBezTo>
                  <a:pt x="55418" y="207664"/>
                  <a:pt x="64655" y="138545"/>
                  <a:pt x="69273" y="69272"/>
                </a:cubicBezTo>
                <a:cubicBezTo>
                  <a:pt x="83127" y="73890"/>
                  <a:pt x="98070" y="76035"/>
                  <a:pt x="110836" y="83127"/>
                </a:cubicBezTo>
                <a:cubicBezTo>
                  <a:pt x="139947" y="99300"/>
                  <a:pt x="193964" y="138545"/>
                  <a:pt x="193964" y="138545"/>
                </a:cubicBezTo>
                <a:cubicBezTo>
                  <a:pt x="242829" y="89679"/>
                  <a:pt x="226764" y="114506"/>
                  <a:pt x="249382" y="6927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 rot="20900085">
            <a:off x="561655" y="3558640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1654487" y="2915219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Lichoběžník 29"/>
          <p:cNvSpPr/>
          <p:nvPr/>
        </p:nvSpPr>
        <p:spPr>
          <a:xfrm>
            <a:off x="5220072" y="4110714"/>
            <a:ext cx="360040" cy="215359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2529999" y="5031006"/>
            <a:ext cx="126856" cy="314325"/>
          </a:xfrm>
          <a:custGeom>
            <a:avLst/>
            <a:gdLst>
              <a:gd name="connsiteX0" fmla="*/ 47625 w 126856"/>
              <a:gd name="connsiteY0" fmla="*/ 0 h 314325"/>
              <a:gd name="connsiteX1" fmla="*/ 38100 w 126856"/>
              <a:gd name="connsiteY1" fmla="*/ 47625 h 314325"/>
              <a:gd name="connsiteX2" fmla="*/ 19050 w 126856"/>
              <a:gd name="connsiteY2" fmla="*/ 104775 h 314325"/>
              <a:gd name="connsiteX3" fmla="*/ 0 w 126856"/>
              <a:gd name="connsiteY3" fmla="*/ 180975 h 314325"/>
              <a:gd name="connsiteX4" fmla="*/ 123825 w 126856"/>
              <a:gd name="connsiteY4" fmla="*/ 209550 h 314325"/>
              <a:gd name="connsiteX5" fmla="*/ 114300 w 126856"/>
              <a:gd name="connsiteY5" fmla="*/ 180975 h 314325"/>
              <a:gd name="connsiteX6" fmla="*/ 104775 w 126856"/>
              <a:gd name="connsiteY6" fmla="*/ 133350 h 314325"/>
              <a:gd name="connsiteX7" fmla="*/ 104775 w 126856"/>
              <a:gd name="connsiteY7" fmla="*/ 314325 h 314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856" h="314325">
                <a:moveTo>
                  <a:pt x="47625" y="0"/>
                </a:moveTo>
                <a:cubicBezTo>
                  <a:pt x="44450" y="15875"/>
                  <a:pt x="42360" y="32006"/>
                  <a:pt x="38100" y="47625"/>
                </a:cubicBezTo>
                <a:cubicBezTo>
                  <a:pt x="32816" y="66998"/>
                  <a:pt x="22988" y="85084"/>
                  <a:pt x="19050" y="104775"/>
                </a:cubicBezTo>
                <a:cubicBezTo>
                  <a:pt x="7556" y="162245"/>
                  <a:pt x="14645" y="137041"/>
                  <a:pt x="0" y="180975"/>
                </a:cubicBezTo>
                <a:cubicBezTo>
                  <a:pt x="41255" y="208479"/>
                  <a:pt x="55841" y="224657"/>
                  <a:pt x="123825" y="209550"/>
                </a:cubicBezTo>
                <a:cubicBezTo>
                  <a:pt x="133626" y="207372"/>
                  <a:pt x="116735" y="190715"/>
                  <a:pt x="114300" y="180975"/>
                </a:cubicBezTo>
                <a:cubicBezTo>
                  <a:pt x="110373" y="165269"/>
                  <a:pt x="105928" y="117202"/>
                  <a:pt x="104775" y="133350"/>
                </a:cubicBezTo>
                <a:cubicBezTo>
                  <a:pt x="100477" y="193522"/>
                  <a:pt x="104775" y="254000"/>
                  <a:pt x="104775" y="31432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 rot="21301124">
            <a:off x="2716520" y="5112853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5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361" y="3861048"/>
            <a:ext cx="435292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61" y="1124744"/>
            <a:ext cx="20574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L&#10;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498" y="1115219"/>
            <a:ext cx="2466975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očítačem generovaný alternativní text: K&#10;L&#10;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96169"/>
            <a:ext cx="33909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2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476672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3: Sestroj pravoúhlý lichoběžník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ABCD</m:t>
                    </m:r>
                    <m:r>
                      <a:rPr lang="cs-CZ" sz="3600" b="0" i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3600" dirty="0" smtClean="0"/>
                  <a:t> s pravým úhlem při vrcholu A,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=100°, 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𝐴𝐷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=2,5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476672"/>
                <a:ext cx="8229600" cy="1143000"/>
              </a:xfrm>
              <a:blipFill rotWithShape="1">
                <a:blip r:embed="rId2"/>
                <a:stretch>
                  <a:fillRect l="-2296" t="-57979" b="-414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3330" y="2098904"/>
            <a:ext cx="4038600" cy="399330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𝑠𝑢𝑠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𝐴𝐵𝑋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𝐴𝐵𝑋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=100°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𝐵𝑋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5.         </m:t>
                      </m:r>
                      <m:r>
                        <a:rPr lang="cs-CZ" b="0" i="1" smtClean="0">
                          <a:latin typeface="Cambria Math"/>
                        </a:rPr>
                        <m:t>𝐴𝐵𝐶𝐷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  <a:blipFill rotWithShape="1">
                <a:blip r:embed="rId3"/>
                <a:stretch>
                  <a:fillRect l="-3172" t="-13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Volný tvar 7"/>
          <p:cNvSpPr/>
          <p:nvPr/>
        </p:nvSpPr>
        <p:spPr>
          <a:xfrm>
            <a:off x="1011382" y="3532345"/>
            <a:ext cx="2456356" cy="1566128"/>
          </a:xfrm>
          <a:custGeom>
            <a:avLst/>
            <a:gdLst>
              <a:gd name="connsiteX0" fmla="*/ 27709 w 2456356"/>
              <a:gd name="connsiteY0" fmla="*/ 42128 h 1566128"/>
              <a:gd name="connsiteX1" fmla="*/ 55418 w 2456356"/>
              <a:gd name="connsiteY1" fmla="*/ 416200 h 1566128"/>
              <a:gd name="connsiteX2" fmla="*/ 83127 w 2456356"/>
              <a:gd name="connsiteY2" fmla="*/ 624019 h 1566128"/>
              <a:gd name="connsiteX3" fmla="*/ 96982 w 2456356"/>
              <a:gd name="connsiteY3" fmla="*/ 845691 h 1566128"/>
              <a:gd name="connsiteX4" fmla="*/ 124691 w 2456356"/>
              <a:gd name="connsiteY4" fmla="*/ 1566128 h 1566128"/>
              <a:gd name="connsiteX5" fmla="*/ 1316182 w 2456356"/>
              <a:gd name="connsiteY5" fmla="*/ 1552273 h 1566128"/>
              <a:gd name="connsiteX6" fmla="*/ 1427018 w 2456356"/>
              <a:gd name="connsiteY6" fmla="*/ 1510710 h 1566128"/>
              <a:gd name="connsiteX7" fmla="*/ 1454727 w 2456356"/>
              <a:gd name="connsiteY7" fmla="*/ 1483000 h 1566128"/>
              <a:gd name="connsiteX8" fmla="*/ 1468582 w 2456356"/>
              <a:gd name="connsiteY8" fmla="*/ 1441437 h 1566128"/>
              <a:gd name="connsiteX9" fmla="*/ 1551709 w 2456356"/>
              <a:gd name="connsiteY9" fmla="*/ 1358310 h 1566128"/>
              <a:gd name="connsiteX10" fmla="*/ 1565563 w 2456356"/>
              <a:gd name="connsiteY10" fmla="*/ 1316746 h 1566128"/>
              <a:gd name="connsiteX11" fmla="*/ 1662545 w 2456356"/>
              <a:gd name="connsiteY11" fmla="*/ 1205910 h 1566128"/>
              <a:gd name="connsiteX12" fmla="*/ 1690254 w 2456356"/>
              <a:gd name="connsiteY12" fmla="*/ 1150491 h 1566128"/>
              <a:gd name="connsiteX13" fmla="*/ 1731818 w 2456356"/>
              <a:gd name="connsiteY13" fmla="*/ 1095073 h 1566128"/>
              <a:gd name="connsiteX14" fmla="*/ 1759527 w 2456356"/>
              <a:gd name="connsiteY14" fmla="*/ 1053510 h 1566128"/>
              <a:gd name="connsiteX15" fmla="*/ 1801091 w 2456356"/>
              <a:gd name="connsiteY15" fmla="*/ 1011946 h 1566128"/>
              <a:gd name="connsiteX16" fmla="*/ 1884218 w 2456356"/>
              <a:gd name="connsiteY16" fmla="*/ 887255 h 1566128"/>
              <a:gd name="connsiteX17" fmla="*/ 1911927 w 2456356"/>
              <a:gd name="connsiteY17" fmla="*/ 845691 h 1566128"/>
              <a:gd name="connsiteX18" fmla="*/ 2008909 w 2456356"/>
              <a:gd name="connsiteY18" fmla="*/ 721000 h 1566128"/>
              <a:gd name="connsiteX19" fmla="*/ 2036618 w 2456356"/>
              <a:gd name="connsiteY19" fmla="*/ 665582 h 1566128"/>
              <a:gd name="connsiteX20" fmla="*/ 2092036 w 2456356"/>
              <a:gd name="connsiteY20" fmla="*/ 582455 h 1566128"/>
              <a:gd name="connsiteX21" fmla="*/ 2119745 w 2456356"/>
              <a:gd name="connsiteY21" fmla="*/ 540891 h 1566128"/>
              <a:gd name="connsiteX22" fmla="*/ 2161309 w 2456356"/>
              <a:gd name="connsiteY22" fmla="*/ 485473 h 1566128"/>
              <a:gd name="connsiteX23" fmla="*/ 2216727 w 2456356"/>
              <a:gd name="connsiteY23" fmla="*/ 402346 h 1566128"/>
              <a:gd name="connsiteX24" fmla="*/ 2230582 w 2456356"/>
              <a:gd name="connsiteY24" fmla="*/ 360782 h 1566128"/>
              <a:gd name="connsiteX25" fmla="*/ 2286000 w 2456356"/>
              <a:gd name="connsiteY25" fmla="*/ 277655 h 1566128"/>
              <a:gd name="connsiteX26" fmla="*/ 2313709 w 2456356"/>
              <a:gd name="connsiteY26" fmla="*/ 236091 h 1566128"/>
              <a:gd name="connsiteX27" fmla="*/ 2355273 w 2456356"/>
              <a:gd name="connsiteY27" fmla="*/ 166819 h 1566128"/>
              <a:gd name="connsiteX28" fmla="*/ 2369127 w 2456356"/>
              <a:gd name="connsiteY28" fmla="*/ 125255 h 1566128"/>
              <a:gd name="connsiteX29" fmla="*/ 2424545 w 2456356"/>
              <a:gd name="connsiteY29" fmla="*/ 42128 h 1566128"/>
              <a:gd name="connsiteX30" fmla="*/ 2452254 w 2456356"/>
              <a:gd name="connsiteY30" fmla="*/ 564 h 1566128"/>
              <a:gd name="connsiteX31" fmla="*/ 2327563 w 2456356"/>
              <a:gd name="connsiteY31" fmla="*/ 42128 h 1566128"/>
              <a:gd name="connsiteX32" fmla="*/ 2230582 w 2456356"/>
              <a:gd name="connsiteY32" fmla="*/ 69837 h 1566128"/>
              <a:gd name="connsiteX33" fmla="*/ 1953491 w 2456356"/>
              <a:gd name="connsiteY33" fmla="*/ 97546 h 1566128"/>
              <a:gd name="connsiteX34" fmla="*/ 1801091 w 2456356"/>
              <a:gd name="connsiteY34" fmla="*/ 111400 h 1566128"/>
              <a:gd name="connsiteX35" fmla="*/ 1717963 w 2456356"/>
              <a:gd name="connsiteY35" fmla="*/ 125255 h 1566128"/>
              <a:gd name="connsiteX36" fmla="*/ 1496291 w 2456356"/>
              <a:gd name="connsiteY36" fmla="*/ 152964 h 1566128"/>
              <a:gd name="connsiteX37" fmla="*/ 1316182 w 2456356"/>
              <a:gd name="connsiteY37" fmla="*/ 166819 h 1566128"/>
              <a:gd name="connsiteX38" fmla="*/ 0 w 2456356"/>
              <a:gd name="connsiteY38" fmla="*/ 180673 h 156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456356" h="1566128">
                <a:moveTo>
                  <a:pt x="27709" y="42128"/>
                </a:moveTo>
                <a:cubicBezTo>
                  <a:pt x="46582" y="381851"/>
                  <a:pt x="31013" y="184359"/>
                  <a:pt x="55418" y="416200"/>
                </a:cubicBezTo>
                <a:cubicBezTo>
                  <a:pt x="73416" y="587179"/>
                  <a:pt x="59258" y="504668"/>
                  <a:pt x="83127" y="624019"/>
                </a:cubicBezTo>
                <a:cubicBezTo>
                  <a:pt x="87745" y="697910"/>
                  <a:pt x="94633" y="771693"/>
                  <a:pt x="96982" y="845691"/>
                </a:cubicBezTo>
                <a:cubicBezTo>
                  <a:pt x="119734" y="1562383"/>
                  <a:pt x="67346" y="1279414"/>
                  <a:pt x="124691" y="1566128"/>
                </a:cubicBezTo>
                <a:lnTo>
                  <a:pt x="1316182" y="1552273"/>
                </a:lnTo>
                <a:cubicBezTo>
                  <a:pt x="1367373" y="1551148"/>
                  <a:pt x="1390192" y="1540171"/>
                  <a:pt x="1427018" y="1510710"/>
                </a:cubicBezTo>
                <a:cubicBezTo>
                  <a:pt x="1437218" y="1502550"/>
                  <a:pt x="1445491" y="1492237"/>
                  <a:pt x="1454727" y="1483000"/>
                </a:cubicBezTo>
                <a:cubicBezTo>
                  <a:pt x="1459345" y="1469146"/>
                  <a:pt x="1459616" y="1452965"/>
                  <a:pt x="1468582" y="1441437"/>
                </a:cubicBezTo>
                <a:cubicBezTo>
                  <a:pt x="1492640" y="1410505"/>
                  <a:pt x="1551709" y="1358310"/>
                  <a:pt x="1551709" y="1358310"/>
                </a:cubicBezTo>
                <a:cubicBezTo>
                  <a:pt x="1556327" y="1344455"/>
                  <a:pt x="1556801" y="1328429"/>
                  <a:pt x="1565563" y="1316746"/>
                </a:cubicBezTo>
                <a:cubicBezTo>
                  <a:pt x="1657523" y="1194131"/>
                  <a:pt x="1611157" y="1295839"/>
                  <a:pt x="1662545" y="1205910"/>
                </a:cubicBezTo>
                <a:cubicBezTo>
                  <a:pt x="1672792" y="1187978"/>
                  <a:pt x="1679308" y="1168005"/>
                  <a:pt x="1690254" y="1150491"/>
                </a:cubicBezTo>
                <a:cubicBezTo>
                  <a:pt x="1702492" y="1130910"/>
                  <a:pt x="1718397" y="1113863"/>
                  <a:pt x="1731818" y="1095073"/>
                </a:cubicBezTo>
                <a:cubicBezTo>
                  <a:pt x="1741496" y="1081524"/>
                  <a:pt x="1748867" y="1066302"/>
                  <a:pt x="1759527" y="1053510"/>
                </a:cubicBezTo>
                <a:cubicBezTo>
                  <a:pt x="1772070" y="1038458"/>
                  <a:pt x="1789062" y="1027412"/>
                  <a:pt x="1801091" y="1011946"/>
                </a:cubicBezTo>
                <a:cubicBezTo>
                  <a:pt x="1801096" y="1011939"/>
                  <a:pt x="1870361" y="908040"/>
                  <a:pt x="1884218" y="887255"/>
                </a:cubicBezTo>
                <a:cubicBezTo>
                  <a:pt x="1893454" y="873400"/>
                  <a:pt x="1900153" y="857465"/>
                  <a:pt x="1911927" y="845691"/>
                </a:cubicBezTo>
                <a:cubicBezTo>
                  <a:pt x="1957541" y="800078"/>
                  <a:pt x="1975764" y="787290"/>
                  <a:pt x="2008909" y="721000"/>
                </a:cubicBezTo>
                <a:cubicBezTo>
                  <a:pt x="2018145" y="702527"/>
                  <a:pt x="2025992" y="683292"/>
                  <a:pt x="2036618" y="665582"/>
                </a:cubicBezTo>
                <a:cubicBezTo>
                  <a:pt x="2053752" y="637026"/>
                  <a:pt x="2073563" y="610164"/>
                  <a:pt x="2092036" y="582455"/>
                </a:cubicBezTo>
                <a:cubicBezTo>
                  <a:pt x="2101272" y="568600"/>
                  <a:pt x="2109754" y="554212"/>
                  <a:pt x="2119745" y="540891"/>
                </a:cubicBezTo>
                <a:cubicBezTo>
                  <a:pt x="2133600" y="522418"/>
                  <a:pt x="2148067" y="504390"/>
                  <a:pt x="2161309" y="485473"/>
                </a:cubicBezTo>
                <a:cubicBezTo>
                  <a:pt x="2180407" y="458191"/>
                  <a:pt x="2206196" y="433939"/>
                  <a:pt x="2216727" y="402346"/>
                </a:cubicBezTo>
                <a:cubicBezTo>
                  <a:pt x="2221345" y="388491"/>
                  <a:pt x="2223490" y="373548"/>
                  <a:pt x="2230582" y="360782"/>
                </a:cubicBezTo>
                <a:cubicBezTo>
                  <a:pt x="2246755" y="331671"/>
                  <a:pt x="2267527" y="305364"/>
                  <a:pt x="2286000" y="277655"/>
                </a:cubicBezTo>
                <a:lnTo>
                  <a:pt x="2313709" y="236091"/>
                </a:lnTo>
                <a:cubicBezTo>
                  <a:pt x="2352956" y="118348"/>
                  <a:pt x="2298218" y="261909"/>
                  <a:pt x="2355273" y="166819"/>
                </a:cubicBezTo>
                <a:cubicBezTo>
                  <a:pt x="2362787" y="154296"/>
                  <a:pt x="2362035" y="138021"/>
                  <a:pt x="2369127" y="125255"/>
                </a:cubicBezTo>
                <a:cubicBezTo>
                  <a:pt x="2385300" y="96144"/>
                  <a:pt x="2406072" y="69837"/>
                  <a:pt x="2424545" y="42128"/>
                </a:cubicBezTo>
                <a:cubicBezTo>
                  <a:pt x="2433781" y="28273"/>
                  <a:pt x="2468051" y="-4702"/>
                  <a:pt x="2452254" y="564"/>
                </a:cubicBezTo>
                <a:lnTo>
                  <a:pt x="2327563" y="42128"/>
                </a:lnTo>
                <a:cubicBezTo>
                  <a:pt x="2291958" y="53996"/>
                  <a:pt x="2268846" y="62880"/>
                  <a:pt x="2230582" y="69837"/>
                </a:cubicBezTo>
                <a:cubicBezTo>
                  <a:pt x="2128444" y="88407"/>
                  <a:pt x="2065754" y="88191"/>
                  <a:pt x="1953491" y="97546"/>
                </a:cubicBezTo>
                <a:cubicBezTo>
                  <a:pt x="1902658" y="101782"/>
                  <a:pt x="1851751" y="105440"/>
                  <a:pt x="1801091" y="111400"/>
                </a:cubicBezTo>
                <a:cubicBezTo>
                  <a:pt x="1773192" y="114682"/>
                  <a:pt x="1745728" y="120983"/>
                  <a:pt x="1717963" y="125255"/>
                </a:cubicBezTo>
                <a:cubicBezTo>
                  <a:pt x="1643118" y="136770"/>
                  <a:pt x="1572073" y="146075"/>
                  <a:pt x="1496291" y="152964"/>
                </a:cubicBezTo>
                <a:cubicBezTo>
                  <a:pt x="1436325" y="158415"/>
                  <a:pt x="1376385" y="165672"/>
                  <a:pt x="1316182" y="166819"/>
                </a:cubicBezTo>
                <a:lnTo>
                  <a:pt x="0" y="18067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916132" y="5156706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2483768" y="5155722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565821" y="3244884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750453" y="3394143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 rot="746411">
            <a:off x="1098306" y="4749678"/>
            <a:ext cx="425036" cy="306613"/>
          </a:xfrm>
          <a:custGeom>
            <a:avLst/>
            <a:gdLst>
              <a:gd name="connsiteX0" fmla="*/ 0 w 250543"/>
              <a:gd name="connsiteY0" fmla="*/ 0 h 235527"/>
              <a:gd name="connsiteX1" fmla="*/ 124691 w 250543"/>
              <a:gd name="connsiteY1" fmla="*/ 27709 h 235527"/>
              <a:gd name="connsiteX2" fmla="*/ 166255 w 250543"/>
              <a:gd name="connsiteY2" fmla="*/ 55418 h 235527"/>
              <a:gd name="connsiteX3" fmla="*/ 235527 w 250543"/>
              <a:gd name="connsiteY3" fmla="*/ 138545 h 235527"/>
              <a:gd name="connsiteX4" fmla="*/ 249382 w 250543"/>
              <a:gd name="connsiteY4" fmla="*/ 180109 h 235527"/>
              <a:gd name="connsiteX5" fmla="*/ 249382 w 250543"/>
              <a:gd name="connsiteY5" fmla="*/ 235527 h 23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543" h="235527">
                <a:moveTo>
                  <a:pt x="0" y="0"/>
                </a:moveTo>
                <a:cubicBezTo>
                  <a:pt x="31932" y="5322"/>
                  <a:pt x="90582" y="10654"/>
                  <a:pt x="124691" y="27709"/>
                </a:cubicBezTo>
                <a:cubicBezTo>
                  <a:pt x="139584" y="35156"/>
                  <a:pt x="153463" y="44758"/>
                  <a:pt x="166255" y="55418"/>
                </a:cubicBezTo>
                <a:cubicBezTo>
                  <a:pt x="192516" y="77303"/>
                  <a:pt x="219959" y="107410"/>
                  <a:pt x="235527" y="138545"/>
                </a:cubicBezTo>
                <a:cubicBezTo>
                  <a:pt x="242058" y="151607"/>
                  <a:pt x="247317" y="165652"/>
                  <a:pt x="249382" y="180109"/>
                </a:cubicBezTo>
                <a:cubicBezTo>
                  <a:pt x="251995" y="198396"/>
                  <a:pt x="249382" y="217054"/>
                  <a:pt x="249382" y="23552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ývojový diagram: spojnice 13"/>
          <p:cNvSpPr/>
          <p:nvPr/>
        </p:nvSpPr>
        <p:spPr>
          <a:xfrm rot="746411">
            <a:off x="1258227" y="4912633"/>
            <a:ext cx="83712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5" name="Skupina 14"/>
          <p:cNvGrpSpPr/>
          <p:nvPr/>
        </p:nvGrpSpPr>
        <p:grpSpPr>
          <a:xfrm>
            <a:off x="1373981" y="5122385"/>
            <a:ext cx="866775" cy="328612"/>
            <a:chOff x="4019550" y="2638425"/>
            <a:chExt cx="866775" cy="328612"/>
          </a:xfrm>
        </p:grpSpPr>
        <p:sp>
          <p:nvSpPr>
            <p:cNvPr id="16" name="Volný tvar 15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Volný tvar 16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119955" y="4223820"/>
            <a:ext cx="1057275" cy="317147"/>
            <a:chOff x="1514475" y="3121378"/>
            <a:chExt cx="1057275" cy="317147"/>
          </a:xfrm>
        </p:grpSpPr>
        <p:sp>
          <p:nvSpPr>
            <p:cNvPr id="22" name="Volný tvar 21"/>
            <p:cNvSpPr/>
            <p:nvPr/>
          </p:nvSpPr>
          <p:spPr>
            <a:xfrm>
              <a:off x="1514475" y="3121378"/>
              <a:ext cx="123825" cy="231604"/>
            </a:xfrm>
            <a:custGeom>
              <a:avLst/>
              <a:gdLst>
                <a:gd name="connsiteX0" fmla="*/ 0 w 123825"/>
                <a:gd name="connsiteY0" fmla="*/ 69497 h 231604"/>
                <a:gd name="connsiteX1" fmla="*/ 9525 w 123825"/>
                <a:gd name="connsiteY1" fmla="*/ 2822 h 231604"/>
                <a:gd name="connsiteX2" fmla="*/ 38100 w 123825"/>
                <a:gd name="connsiteY2" fmla="*/ 12347 h 231604"/>
                <a:gd name="connsiteX3" fmla="*/ 66675 w 123825"/>
                <a:gd name="connsiteY3" fmla="*/ 40922 h 231604"/>
                <a:gd name="connsiteX4" fmla="*/ 47625 w 123825"/>
                <a:gd name="connsiteY4" fmla="*/ 155222 h 231604"/>
                <a:gd name="connsiteX5" fmla="*/ 9525 w 123825"/>
                <a:gd name="connsiteY5" fmla="*/ 212372 h 231604"/>
                <a:gd name="connsiteX6" fmla="*/ 38100 w 123825"/>
                <a:gd name="connsiteY6" fmla="*/ 231422 h 231604"/>
                <a:gd name="connsiteX7" fmla="*/ 66675 w 123825"/>
                <a:gd name="connsiteY7" fmla="*/ 221897 h 231604"/>
                <a:gd name="connsiteX8" fmla="*/ 123825 w 123825"/>
                <a:gd name="connsiteY8" fmla="*/ 221897 h 231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825" h="231604">
                  <a:moveTo>
                    <a:pt x="0" y="69497"/>
                  </a:moveTo>
                  <a:cubicBezTo>
                    <a:pt x="3175" y="47272"/>
                    <a:pt x="-2928" y="21502"/>
                    <a:pt x="9525" y="2822"/>
                  </a:cubicBezTo>
                  <a:cubicBezTo>
                    <a:pt x="15094" y="-5532"/>
                    <a:pt x="29746" y="6778"/>
                    <a:pt x="38100" y="12347"/>
                  </a:cubicBezTo>
                  <a:cubicBezTo>
                    <a:pt x="49308" y="19819"/>
                    <a:pt x="57150" y="31397"/>
                    <a:pt x="66675" y="40922"/>
                  </a:cubicBezTo>
                  <a:cubicBezTo>
                    <a:pt x="64926" y="56660"/>
                    <a:pt x="63139" y="127297"/>
                    <a:pt x="47625" y="155222"/>
                  </a:cubicBezTo>
                  <a:cubicBezTo>
                    <a:pt x="36506" y="175236"/>
                    <a:pt x="9525" y="212372"/>
                    <a:pt x="9525" y="212372"/>
                  </a:cubicBezTo>
                  <a:cubicBezTo>
                    <a:pt x="19050" y="218722"/>
                    <a:pt x="26808" y="229540"/>
                    <a:pt x="38100" y="231422"/>
                  </a:cubicBezTo>
                  <a:cubicBezTo>
                    <a:pt x="48004" y="233073"/>
                    <a:pt x="56696" y="223006"/>
                    <a:pt x="66675" y="221897"/>
                  </a:cubicBezTo>
                  <a:cubicBezTo>
                    <a:pt x="85608" y="219793"/>
                    <a:pt x="104775" y="221897"/>
                    <a:pt x="123825" y="2218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Volný tvar 22"/>
            <p:cNvSpPr/>
            <p:nvPr/>
          </p:nvSpPr>
          <p:spPr>
            <a:xfrm>
              <a:off x="1695450" y="3314700"/>
              <a:ext cx="0" cy="123825"/>
            </a:xfrm>
            <a:custGeom>
              <a:avLst/>
              <a:gdLst>
                <a:gd name="connsiteX0" fmla="*/ 0 w 0"/>
                <a:gd name="connsiteY0" fmla="*/ 0 h 123825"/>
                <a:gd name="connsiteX1" fmla="*/ 0 w 0"/>
                <a:gd name="connsiteY1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23825">
                  <a:moveTo>
                    <a:pt x="0" y="0"/>
                  </a:moveTo>
                  <a:lnTo>
                    <a:pt x="0" y="12382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Volný tvar 24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6" name="Volný tvar 25"/>
          <p:cNvSpPr/>
          <p:nvPr/>
        </p:nvSpPr>
        <p:spPr>
          <a:xfrm>
            <a:off x="3878265" y="3103418"/>
            <a:ext cx="45719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4066402" y="3290132"/>
            <a:ext cx="249382" cy="221673"/>
          </a:xfrm>
          <a:custGeom>
            <a:avLst/>
            <a:gdLst>
              <a:gd name="connsiteX0" fmla="*/ 96982 w 249382"/>
              <a:gd name="connsiteY0" fmla="*/ 55418 h 221673"/>
              <a:gd name="connsiteX1" fmla="*/ 27709 w 249382"/>
              <a:gd name="connsiteY1" fmla="*/ 83127 h 221673"/>
              <a:gd name="connsiteX2" fmla="*/ 0 w 249382"/>
              <a:gd name="connsiteY2" fmla="*/ 166254 h 221673"/>
              <a:gd name="connsiteX3" fmla="*/ 13854 w 249382"/>
              <a:gd name="connsiteY3" fmla="*/ 207818 h 221673"/>
              <a:gd name="connsiteX4" fmla="*/ 55418 w 249382"/>
              <a:gd name="connsiteY4" fmla="*/ 221673 h 221673"/>
              <a:gd name="connsiteX5" fmla="*/ 207818 w 249382"/>
              <a:gd name="connsiteY5" fmla="*/ 207818 h 221673"/>
              <a:gd name="connsiteX6" fmla="*/ 193963 w 249382"/>
              <a:gd name="connsiteY6" fmla="*/ 110836 h 221673"/>
              <a:gd name="connsiteX7" fmla="*/ 110836 w 249382"/>
              <a:gd name="connsiteY7" fmla="*/ 69273 h 221673"/>
              <a:gd name="connsiteX8" fmla="*/ 83127 w 249382"/>
              <a:gd name="connsiteY8" fmla="*/ 110836 h 221673"/>
              <a:gd name="connsiteX9" fmla="*/ 166254 w 249382"/>
              <a:gd name="connsiteY9" fmla="*/ 83127 h 221673"/>
              <a:gd name="connsiteX10" fmla="*/ 249382 w 249382"/>
              <a:gd name="connsiteY10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9382" h="221673">
                <a:moveTo>
                  <a:pt x="96982" y="55418"/>
                </a:moveTo>
                <a:cubicBezTo>
                  <a:pt x="73891" y="64654"/>
                  <a:pt x="44086" y="64411"/>
                  <a:pt x="27709" y="83127"/>
                </a:cubicBezTo>
                <a:cubicBezTo>
                  <a:pt x="8475" y="105108"/>
                  <a:pt x="0" y="166254"/>
                  <a:pt x="0" y="166254"/>
                </a:cubicBezTo>
                <a:cubicBezTo>
                  <a:pt x="4618" y="180109"/>
                  <a:pt x="3527" y="197491"/>
                  <a:pt x="13854" y="207818"/>
                </a:cubicBezTo>
                <a:cubicBezTo>
                  <a:pt x="24181" y="218145"/>
                  <a:pt x="40814" y="221673"/>
                  <a:pt x="55418" y="221673"/>
                </a:cubicBezTo>
                <a:cubicBezTo>
                  <a:pt x="106427" y="221673"/>
                  <a:pt x="157018" y="212436"/>
                  <a:pt x="207818" y="207818"/>
                </a:cubicBezTo>
                <a:cubicBezTo>
                  <a:pt x="203200" y="175491"/>
                  <a:pt x="207226" y="140677"/>
                  <a:pt x="193963" y="110836"/>
                </a:cubicBezTo>
                <a:cubicBezTo>
                  <a:pt x="184621" y="89816"/>
                  <a:pt x="129279" y="75420"/>
                  <a:pt x="110836" y="69273"/>
                </a:cubicBezTo>
                <a:cubicBezTo>
                  <a:pt x="101600" y="83127"/>
                  <a:pt x="66973" y="106798"/>
                  <a:pt x="83127" y="110836"/>
                </a:cubicBezTo>
                <a:cubicBezTo>
                  <a:pt x="111463" y="117920"/>
                  <a:pt x="166254" y="83127"/>
                  <a:pt x="166254" y="83127"/>
                </a:cubicBezTo>
                <a:lnTo>
                  <a:pt x="249382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Lichoběžník 29"/>
          <p:cNvSpPr/>
          <p:nvPr/>
        </p:nvSpPr>
        <p:spPr>
          <a:xfrm>
            <a:off x="5220072" y="4345138"/>
            <a:ext cx="360040" cy="215359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3449782" y="2757055"/>
            <a:ext cx="374073" cy="775854"/>
          </a:xfrm>
          <a:custGeom>
            <a:avLst/>
            <a:gdLst>
              <a:gd name="connsiteX0" fmla="*/ 0 w 374073"/>
              <a:gd name="connsiteY0" fmla="*/ 775854 h 775854"/>
              <a:gd name="connsiteX1" fmla="*/ 55418 w 374073"/>
              <a:gd name="connsiteY1" fmla="*/ 623454 h 775854"/>
              <a:gd name="connsiteX2" fmla="*/ 69273 w 374073"/>
              <a:gd name="connsiteY2" fmla="*/ 581890 h 775854"/>
              <a:gd name="connsiteX3" fmla="*/ 83127 w 374073"/>
              <a:gd name="connsiteY3" fmla="*/ 540327 h 775854"/>
              <a:gd name="connsiteX4" fmla="*/ 110836 w 374073"/>
              <a:gd name="connsiteY4" fmla="*/ 498763 h 775854"/>
              <a:gd name="connsiteX5" fmla="*/ 152400 w 374073"/>
              <a:gd name="connsiteY5" fmla="*/ 415636 h 775854"/>
              <a:gd name="connsiteX6" fmla="*/ 193963 w 374073"/>
              <a:gd name="connsiteY6" fmla="*/ 332509 h 775854"/>
              <a:gd name="connsiteX7" fmla="*/ 235527 w 374073"/>
              <a:gd name="connsiteY7" fmla="*/ 207818 h 775854"/>
              <a:gd name="connsiteX8" fmla="*/ 249382 w 374073"/>
              <a:gd name="connsiteY8" fmla="*/ 166254 h 775854"/>
              <a:gd name="connsiteX9" fmla="*/ 304800 w 374073"/>
              <a:gd name="connsiteY9" fmla="*/ 83127 h 775854"/>
              <a:gd name="connsiteX10" fmla="*/ 346363 w 374073"/>
              <a:gd name="connsiteY10" fmla="*/ 41563 h 775854"/>
              <a:gd name="connsiteX11" fmla="*/ 374073 w 374073"/>
              <a:gd name="connsiteY11" fmla="*/ 0 h 77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4073" h="775854">
                <a:moveTo>
                  <a:pt x="0" y="775854"/>
                </a:moveTo>
                <a:cubicBezTo>
                  <a:pt x="38558" y="679459"/>
                  <a:pt x="19843" y="730179"/>
                  <a:pt x="55418" y="623454"/>
                </a:cubicBezTo>
                <a:lnTo>
                  <a:pt x="69273" y="581890"/>
                </a:lnTo>
                <a:cubicBezTo>
                  <a:pt x="73891" y="568036"/>
                  <a:pt x="75026" y="552478"/>
                  <a:pt x="83127" y="540327"/>
                </a:cubicBezTo>
                <a:cubicBezTo>
                  <a:pt x="92363" y="526472"/>
                  <a:pt x="103389" y="513656"/>
                  <a:pt x="110836" y="498763"/>
                </a:cubicBezTo>
                <a:cubicBezTo>
                  <a:pt x="168197" y="384042"/>
                  <a:pt x="72989" y="534754"/>
                  <a:pt x="152400" y="415636"/>
                </a:cubicBezTo>
                <a:cubicBezTo>
                  <a:pt x="202919" y="264071"/>
                  <a:pt x="122352" y="493631"/>
                  <a:pt x="193963" y="332509"/>
                </a:cubicBezTo>
                <a:cubicBezTo>
                  <a:pt x="193971" y="332492"/>
                  <a:pt x="228597" y="228609"/>
                  <a:pt x="235527" y="207818"/>
                </a:cubicBezTo>
                <a:cubicBezTo>
                  <a:pt x="240145" y="193963"/>
                  <a:pt x="241281" y="178405"/>
                  <a:pt x="249382" y="166254"/>
                </a:cubicBezTo>
                <a:cubicBezTo>
                  <a:pt x="267855" y="138545"/>
                  <a:pt x="281252" y="106675"/>
                  <a:pt x="304800" y="83127"/>
                </a:cubicBezTo>
                <a:cubicBezTo>
                  <a:pt x="318654" y="69272"/>
                  <a:pt x="333820" y="56615"/>
                  <a:pt x="346363" y="41563"/>
                </a:cubicBezTo>
                <a:cubicBezTo>
                  <a:pt x="357023" y="28771"/>
                  <a:pt x="374073" y="0"/>
                  <a:pt x="374073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 rot="15853526">
            <a:off x="3659169" y="2789108"/>
            <a:ext cx="182829" cy="163370"/>
          </a:xfrm>
          <a:custGeom>
            <a:avLst/>
            <a:gdLst>
              <a:gd name="connsiteX0" fmla="*/ 0 w 96982"/>
              <a:gd name="connsiteY0" fmla="*/ 138545 h 138545"/>
              <a:gd name="connsiteX1" fmla="*/ 96982 w 96982"/>
              <a:gd name="connsiteY1" fmla="*/ 0 h 138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982" h="138545">
                <a:moveTo>
                  <a:pt x="0" y="138545"/>
                </a:moveTo>
                <a:cubicBezTo>
                  <a:pt x="76196" y="16632"/>
                  <a:pt x="38466" y="58516"/>
                  <a:pt x="96982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4" name="Skupina 33"/>
          <p:cNvGrpSpPr/>
          <p:nvPr/>
        </p:nvGrpSpPr>
        <p:grpSpPr>
          <a:xfrm>
            <a:off x="3973522" y="2522241"/>
            <a:ext cx="221673" cy="249382"/>
            <a:chOff x="3361185" y="2320993"/>
            <a:chExt cx="221673" cy="249382"/>
          </a:xfrm>
        </p:grpSpPr>
        <p:sp>
          <p:nvSpPr>
            <p:cNvPr id="35" name="Volný tvar 34"/>
            <p:cNvSpPr/>
            <p:nvPr/>
          </p:nvSpPr>
          <p:spPr>
            <a:xfrm>
              <a:off x="3394102" y="2334848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" name="Volný tvar 35"/>
            <p:cNvSpPr/>
            <p:nvPr/>
          </p:nvSpPr>
          <p:spPr>
            <a:xfrm>
              <a:off x="3361185" y="232099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7" name="Skupina 36"/>
          <p:cNvGrpSpPr/>
          <p:nvPr/>
        </p:nvGrpSpPr>
        <p:grpSpPr>
          <a:xfrm rot="21301124">
            <a:off x="1656129" y="4661901"/>
            <a:ext cx="429491" cy="290946"/>
            <a:chOff x="2064327" y="4405745"/>
            <a:chExt cx="429491" cy="290946"/>
          </a:xfrm>
        </p:grpSpPr>
        <p:sp>
          <p:nvSpPr>
            <p:cNvPr id="38" name="Volný tvar 37"/>
            <p:cNvSpPr/>
            <p:nvPr/>
          </p:nvSpPr>
          <p:spPr>
            <a:xfrm>
              <a:off x="2064327" y="4405745"/>
              <a:ext cx="110837" cy="221673"/>
            </a:xfrm>
            <a:custGeom>
              <a:avLst/>
              <a:gdLst>
                <a:gd name="connsiteX0" fmla="*/ 0 w 110837"/>
                <a:gd name="connsiteY0" fmla="*/ 124691 h 221673"/>
                <a:gd name="connsiteX1" fmla="*/ 55418 w 110837"/>
                <a:gd name="connsiteY1" fmla="*/ 55419 h 221673"/>
                <a:gd name="connsiteX2" fmla="*/ 110837 w 110837"/>
                <a:gd name="connsiteY2" fmla="*/ 0 h 221673"/>
                <a:gd name="connsiteX3" fmla="*/ 96982 w 110837"/>
                <a:gd name="connsiteY3" fmla="*/ 83128 h 221673"/>
                <a:gd name="connsiteX4" fmla="*/ 69273 w 110837"/>
                <a:gd name="connsiteY4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37" h="221673">
                  <a:moveTo>
                    <a:pt x="0" y="124691"/>
                  </a:moveTo>
                  <a:cubicBezTo>
                    <a:pt x="18473" y="101600"/>
                    <a:pt x="35772" y="77520"/>
                    <a:pt x="55418" y="55419"/>
                  </a:cubicBezTo>
                  <a:cubicBezTo>
                    <a:pt x="72774" y="35893"/>
                    <a:pt x="110837" y="0"/>
                    <a:pt x="110837" y="0"/>
                  </a:cubicBezTo>
                  <a:cubicBezTo>
                    <a:pt x="106219" y="27709"/>
                    <a:pt x="103795" y="55875"/>
                    <a:pt x="96982" y="83128"/>
                  </a:cubicBezTo>
                  <a:cubicBezTo>
                    <a:pt x="63431" y="217329"/>
                    <a:pt x="69273" y="115828"/>
                    <a:pt x="69273" y="22167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Volný tvar 38"/>
            <p:cNvSpPr/>
            <p:nvPr/>
          </p:nvSpPr>
          <p:spPr>
            <a:xfrm>
              <a:off x="2381339" y="4446249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Volný tvar 39"/>
            <p:cNvSpPr/>
            <p:nvPr/>
          </p:nvSpPr>
          <p:spPr>
            <a:xfrm>
              <a:off x="2204589" y="4431334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1" name="Volný tvar 40"/>
          <p:cNvSpPr/>
          <p:nvPr/>
        </p:nvSpPr>
        <p:spPr>
          <a:xfrm rot="21301124">
            <a:off x="2100753" y="4667632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 rot="8780937">
            <a:off x="2156482" y="4711456"/>
            <a:ext cx="461609" cy="237318"/>
          </a:xfrm>
          <a:custGeom>
            <a:avLst/>
            <a:gdLst>
              <a:gd name="connsiteX0" fmla="*/ 0 w 568036"/>
              <a:gd name="connsiteY0" fmla="*/ 27709 h 124691"/>
              <a:gd name="connsiteX1" fmla="*/ 152400 w 568036"/>
              <a:gd name="connsiteY1" fmla="*/ 96982 h 124691"/>
              <a:gd name="connsiteX2" fmla="*/ 193964 w 568036"/>
              <a:gd name="connsiteY2" fmla="*/ 110836 h 124691"/>
              <a:gd name="connsiteX3" fmla="*/ 235527 w 568036"/>
              <a:gd name="connsiteY3" fmla="*/ 124691 h 124691"/>
              <a:gd name="connsiteX4" fmla="*/ 401782 w 568036"/>
              <a:gd name="connsiteY4" fmla="*/ 110836 h 124691"/>
              <a:gd name="connsiteX5" fmla="*/ 484909 w 568036"/>
              <a:gd name="connsiteY5" fmla="*/ 83127 h 124691"/>
              <a:gd name="connsiteX6" fmla="*/ 512618 w 568036"/>
              <a:gd name="connsiteY6" fmla="*/ 41564 h 124691"/>
              <a:gd name="connsiteX7" fmla="*/ 568036 w 568036"/>
              <a:gd name="connsiteY7" fmla="*/ 0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8036" h="124691">
                <a:moveTo>
                  <a:pt x="0" y="27709"/>
                </a:moveTo>
                <a:cubicBezTo>
                  <a:pt x="94316" y="84299"/>
                  <a:pt x="43729" y="60759"/>
                  <a:pt x="152400" y="96982"/>
                </a:cubicBezTo>
                <a:lnTo>
                  <a:pt x="193964" y="110836"/>
                </a:lnTo>
                <a:lnTo>
                  <a:pt x="235527" y="124691"/>
                </a:lnTo>
                <a:cubicBezTo>
                  <a:pt x="290945" y="120073"/>
                  <a:pt x="346928" y="119978"/>
                  <a:pt x="401782" y="110836"/>
                </a:cubicBezTo>
                <a:cubicBezTo>
                  <a:pt x="430592" y="106034"/>
                  <a:pt x="484909" y="83127"/>
                  <a:pt x="484909" y="83127"/>
                </a:cubicBezTo>
                <a:cubicBezTo>
                  <a:pt x="494145" y="69273"/>
                  <a:pt x="499616" y="51966"/>
                  <a:pt x="512618" y="41564"/>
                </a:cubicBezTo>
                <a:cubicBezTo>
                  <a:pt x="583950" y="-15501"/>
                  <a:pt x="533529" y="69016"/>
                  <a:pt x="56803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828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6" grpId="0" animBg="1"/>
      <p:bldP spid="27" grpId="0" animBg="1"/>
      <p:bldP spid="30" grpId="0" animBg="1"/>
      <p:bldP spid="32" grpId="0" animBg="1"/>
      <p:bldP spid="33" grpId="0" animBg="1"/>
      <p:bldP spid="41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D&#10;A&#10;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27241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A&#10;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7224"/>
            <a:ext cx="212407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očítačem generovaný alternativní text: B&#10;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753" y="1141512"/>
            <a:ext cx="2200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Počítačem generovaný alternativní text: 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31912"/>
            <a:ext cx="235267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25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Př. 4: Sestroj libovolný rovnoramenný lichoběžník KLMN a opiš mu kružnici.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000" dirty="0" smtClean="0"/>
          </a:p>
          <a:p>
            <a:pPr marL="0" indent="0" algn="ctr">
              <a:buNone/>
            </a:pPr>
            <a:endParaRPr lang="cs-CZ" sz="4000" dirty="0"/>
          </a:p>
        </p:txBody>
      </p:sp>
      <p:pic>
        <p:nvPicPr>
          <p:cNvPr id="4098" name="Picture 2" descr="Počítačem generovaný alternativní text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88910"/>
            <a:ext cx="19812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očítačem generovaný alternativní text: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860347"/>
            <a:ext cx="215265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očítačem generovaný alternativní text: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84160"/>
            <a:ext cx="218122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Počítačem generovaný alternativní text: 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27" y="3861048"/>
            <a:ext cx="2657475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92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335</Words>
  <Application>Microsoft Office PowerPoint</Application>
  <PresentationFormat>Předvádění na obrazovce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Konstrukce lichoběžníku</vt:lpstr>
      <vt:lpstr>Př. 1: Sestroj lichoběžník ABCD (AB∥CD), je-li dáno: |AB|=5 cm, |BC|=3 cm,  |AC|=4 cm, |CD|=2 cm.</vt:lpstr>
      <vt:lpstr>Prezentace aplikace PowerPoint</vt:lpstr>
      <vt:lpstr>Př. 2: Sestroj rovnoramenný lichoběžník KLMN (KL∥MN), je-li dáno: |KL|=3 cm,  |LM|=4 cm,  |∢LKM|=40 °.</vt:lpstr>
      <vt:lpstr>Prezentace aplikace PowerPoint</vt:lpstr>
      <vt:lpstr>Př. 3: Sestroj pravoúhlý lichoběžník ABCD (AB∥CD) s pravým úhlem při vrcholu A, je-li dáno: |AB|=4 cm,  |∢ABC|=100°,  |AD|=2,5 cm.</vt:lpstr>
      <vt:lpstr>Prezentace aplikace PowerPoint</vt:lpstr>
      <vt:lpstr>Př. 4: Sestroj libovolný rovnoramenný lichoběžník KLMN a opiš mu kružnici.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15</cp:revision>
  <dcterms:created xsi:type="dcterms:W3CDTF">2013-08-22T17:33:47Z</dcterms:created>
  <dcterms:modified xsi:type="dcterms:W3CDTF">2014-06-10T21:37:50Z</dcterms:modified>
</cp:coreProperties>
</file>