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9" r:id="rId5"/>
    <p:sldId id="263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04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9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88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714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9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69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00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42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40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28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90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261E0-7E95-4EC4-9542-A7E74CD8A205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F4EC6-7838-4574-923E-078C52E0F2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38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Elektrický proud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77097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osmý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Elektrický proud – teorie </a:t>
                      </a:r>
                      <a:r>
                        <a:rPr lang="cs-CZ" smtClean="0"/>
                        <a:t>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1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Elektrický proud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5496" y="1340768"/>
            <a:ext cx="9505056" cy="1752600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Tvoří uspořádaný pohyb  částic  s elektrickým nábojem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3708321"/>
            <a:ext cx="82053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Každá látka má nabité částice je složena s atomů</a:t>
            </a:r>
            <a:endParaRPr lang="cs-CZ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06" y="4314375"/>
            <a:ext cx="1851462" cy="2196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879202"/>
            <a:ext cx="1870413" cy="1334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5" y="2288607"/>
            <a:ext cx="3456384" cy="1518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Ovál 19"/>
          <p:cNvSpPr/>
          <p:nvPr/>
        </p:nvSpPr>
        <p:spPr>
          <a:xfrm>
            <a:off x="3563888" y="3200193"/>
            <a:ext cx="145811" cy="12917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4211960" y="3068960"/>
            <a:ext cx="145811" cy="12917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5171421" y="3140968"/>
            <a:ext cx="145811" cy="12917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/>
          <p:cNvSpPr/>
          <p:nvPr/>
        </p:nvSpPr>
        <p:spPr>
          <a:xfrm>
            <a:off x="3059832" y="3068960"/>
            <a:ext cx="145811" cy="12917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/>
          <p:nvPr/>
        </p:nvCxnSpPr>
        <p:spPr>
          <a:xfrm>
            <a:off x="2339752" y="2636912"/>
            <a:ext cx="0" cy="1071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>
            <a:off x="5868144" y="2636912"/>
            <a:ext cx="0" cy="1071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988840"/>
            <a:ext cx="4381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127" y="1916832"/>
            <a:ext cx="4286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délník 4"/>
          <p:cNvSpPr/>
          <p:nvPr/>
        </p:nvSpPr>
        <p:spPr>
          <a:xfrm>
            <a:off x="5940152" y="2636912"/>
            <a:ext cx="1800200" cy="1071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2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54868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Podmínky vedení elektrického proudu v látce 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7" y="1772816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Musíme mít látku ,která obsahuje volné nosiče                     s el. nábojem ( volné elektrony, ionty)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3483005"/>
            <a:ext cx="6192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Musíme mít zdroj elektrického proudu, který </a:t>
            </a:r>
            <a:r>
              <a:rPr lang="cs-CZ" sz="2800" dirty="0" err="1" smtClean="0"/>
              <a:t>vytvořív</a:t>
            </a:r>
            <a:r>
              <a:rPr lang="cs-CZ" sz="2800" dirty="0" smtClean="0"/>
              <a:t> látce elektrické pole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5282044"/>
            <a:ext cx="4001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Uzavřený elektrický obvod</a:t>
            </a:r>
            <a:endParaRPr lang="cs-CZ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7" y="5509119"/>
            <a:ext cx="1872207" cy="116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429000"/>
            <a:ext cx="1545944" cy="2104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195" y="1628800"/>
            <a:ext cx="1554061" cy="1623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255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483768" y="620688"/>
            <a:ext cx="3214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Elektrický proud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051720" y="1916832"/>
            <a:ext cx="168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I = Q : t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4048" y="1916832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A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11560" y="3501008"/>
            <a:ext cx="3289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Q</a:t>
            </a:r>
            <a:r>
              <a:rPr lang="cs-CZ" sz="3200" dirty="0" smtClean="0"/>
              <a:t>  elektrický náboj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5576" y="4212377"/>
            <a:ext cx="7515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t </a:t>
            </a:r>
            <a:r>
              <a:rPr lang="cs-CZ" sz="3200" dirty="0" smtClean="0"/>
              <a:t> doba po kterou prochází </a:t>
            </a:r>
            <a:r>
              <a:rPr lang="cs-CZ" sz="3200" dirty="0" err="1" smtClean="0"/>
              <a:t>el.náboj</a:t>
            </a:r>
            <a:r>
              <a:rPr lang="cs-CZ" sz="3200" dirty="0" smtClean="0"/>
              <a:t> vodičem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27584" y="4941168"/>
            <a:ext cx="75780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Elektrický proud je roven celkovému množství elektrického náboje, které projde průřezem vodiče za jednotku času.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6372200" y="1916832"/>
            <a:ext cx="1899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ampér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2996952"/>
            <a:ext cx="3175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I </a:t>
            </a:r>
            <a:r>
              <a:rPr lang="cs-CZ" sz="3200" dirty="0" smtClean="0"/>
              <a:t> elektrický proud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6427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Elektrický proud měříme ampérmetrem</a:t>
            </a:r>
            <a:endParaRPr lang="cs-CZ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131720"/>
            <a:ext cx="3882925" cy="416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67544" y="5301208"/>
            <a:ext cx="82444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Ampérmetr zapojujeme do obvodu tak  aby elektrický proud protékal </a:t>
            </a:r>
            <a:r>
              <a:rPr lang="cs-CZ" sz="2800" dirty="0" smtClean="0">
                <a:solidFill>
                  <a:srgbClr val="FF0000"/>
                </a:solidFill>
              </a:rPr>
              <a:t>spotřebičem i ampérmetrem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66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-36511" y="476672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Podle charakteru vnějšího elektrického pole </a:t>
            </a:r>
            <a:r>
              <a:rPr lang="cs-CZ" sz="3200" dirty="0" smtClean="0"/>
              <a:t>lze elektrický proud  rozlišit :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3528" y="2046332"/>
            <a:ext cx="5264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Stejnosměrný elektrický proud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1560" y="4428401"/>
            <a:ext cx="4416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Střídavý elektrický proud </a:t>
            </a:r>
            <a:endParaRPr lang="cs-CZ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89" y="1340768"/>
            <a:ext cx="31146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89" y="3501008"/>
            <a:ext cx="3114675" cy="2268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870741"/>
            <a:ext cx="2863205" cy="1870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526586"/>
            <a:ext cx="1555174" cy="2054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39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7805" y="692696"/>
            <a:ext cx="89267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Jaká byla velikost elektrického proudu ve vodiči , kterým prošel elektrický náboj 10 C za 1min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074" y="1916832"/>
            <a:ext cx="28087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10 C</a:t>
            </a:r>
          </a:p>
          <a:p>
            <a:r>
              <a:rPr lang="cs-CZ" sz="3200" dirty="0" smtClean="0"/>
              <a:t>t =  1 min = 60 s</a:t>
            </a:r>
          </a:p>
          <a:p>
            <a:r>
              <a:rPr lang="cs-CZ" sz="3200" dirty="0" smtClean="0"/>
              <a:t>I  =  ?  A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3645024"/>
            <a:ext cx="1390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Q : t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5536" y="4293096"/>
            <a:ext cx="1810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10 : 60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95536" y="5085184"/>
            <a:ext cx="3714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0,166 A  = 166 mA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95536" y="5949280"/>
            <a:ext cx="8532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Vodičem protéká elektrický proud 166 mA 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649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87006" y="764704"/>
            <a:ext cx="82174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Vodičem protéká elektrický proud 1,5 A po dobu 1 min.</a:t>
            </a:r>
          </a:p>
          <a:p>
            <a:r>
              <a:rPr lang="cs-CZ" sz="2800" dirty="0" smtClean="0"/>
              <a:t>Jak velký  elektrický náboj projde vodičem ?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1916832"/>
            <a:ext cx="2622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 1,5 A</a:t>
            </a:r>
          </a:p>
          <a:p>
            <a:r>
              <a:rPr lang="cs-CZ" sz="3200" dirty="0" smtClean="0"/>
              <a:t>t = 1 min = 60s</a:t>
            </a:r>
          </a:p>
          <a:p>
            <a:r>
              <a:rPr lang="cs-CZ" sz="3200" dirty="0" smtClean="0"/>
              <a:t>Q = ? C 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3573016"/>
            <a:ext cx="13837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I . t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4149080"/>
            <a:ext cx="21707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1,5 . 60 </a:t>
            </a:r>
          </a:p>
          <a:p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83568" y="4797152"/>
            <a:ext cx="15808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90 C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5517232"/>
            <a:ext cx="6508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Vodičem prošel elektrický náboj 90 C 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6365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284</Words>
  <Application>Microsoft Office PowerPoint</Application>
  <PresentationFormat>Předvádění na obrazovce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Elektrický proud</vt:lpstr>
      <vt:lpstr>Elektrický proud</vt:lpstr>
      <vt:lpstr>Prezentace aplikace PowerPoint</vt:lpstr>
      <vt:lpstr>Prezentace aplikace PowerPoint</vt:lpstr>
      <vt:lpstr>Elektrický proud měříme ampérmetrem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Elektrický proud</dc:title>
  <dc:creator>Uzivatel</dc:creator>
  <cp:lastModifiedBy>Rozkopalová, Vladimíra</cp:lastModifiedBy>
  <cp:revision>25</cp:revision>
  <dcterms:created xsi:type="dcterms:W3CDTF">2013-01-06T02:25:18Z</dcterms:created>
  <dcterms:modified xsi:type="dcterms:W3CDTF">2014-06-11T10:01:35Z</dcterms:modified>
</cp:coreProperties>
</file>