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1D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88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640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6718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103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479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619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333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372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0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10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380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A7986-CD0F-42EB-AD0B-911EED0CECAA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E12DC-A28B-4795-964C-11D49B48C1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3476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Elektrický proud a Ohmův zákon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603066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9.12.2012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osmý - 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Elektrický </a:t>
                      </a:r>
                      <a:r>
                        <a:rPr lang="cs-CZ" dirty="0" smtClean="0"/>
                        <a:t>proud a Ohmův </a:t>
                      </a:r>
                      <a:r>
                        <a:rPr lang="cs-CZ" dirty="0" smtClean="0"/>
                        <a:t>zákon – řešené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 </a:t>
                      </a:r>
                      <a:r>
                        <a:rPr lang="cs-CZ" smtClean="0"/>
                        <a:t>učiva pomocí řešených </a:t>
                      </a:r>
                      <a:r>
                        <a:rPr lang="cs-CZ" dirty="0" smtClean="0"/>
                        <a:t>příkladů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VY_32_INOVACE_26_FVAC08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517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07505" y="836712"/>
            <a:ext cx="9036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u="sng" dirty="0" smtClean="0"/>
              <a:t>Opakování elektrický  proud a Ohmův zákon - příklady</a:t>
            </a:r>
            <a:endParaRPr lang="cs-CZ" sz="3600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23928" y="3329697"/>
            <a:ext cx="154010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>
                <a:solidFill>
                  <a:srgbClr val="0070C0"/>
                </a:solidFill>
              </a:rPr>
              <a:t>U = R.I</a:t>
            </a:r>
          </a:p>
          <a:p>
            <a:endParaRPr lang="cs-CZ" sz="4000" dirty="0">
              <a:solidFill>
                <a:srgbClr val="0070C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187624" y="3933056"/>
            <a:ext cx="154561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>
                <a:solidFill>
                  <a:srgbClr val="00B050"/>
                </a:solidFill>
              </a:rPr>
              <a:t>R = U:I</a:t>
            </a:r>
          </a:p>
          <a:p>
            <a:endParaRPr lang="cs-CZ" sz="4000" dirty="0">
              <a:solidFill>
                <a:srgbClr val="00B05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266744" y="2636912"/>
            <a:ext cx="154561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>
                <a:solidFill>
                  <a:schemeClr val="accent2">
                    <a:lumMod val="75000"/>
                  </a:schemeClr>
                </a:solidFill>
              </a:rPr>
              <a:t>I = U:R</a:t>
            </a:r>
          </a:p>
          <a:p>
            <a:endParaRPr lang="cs-CZ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563888" y="5157192"/>
            <a:ext cx="15696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/>
              <a:t>t =  Q:I</a:t>
            </a:r>
          </a:p>
          <a:p>
            <a:endParaRPr lang="cs-CZ" sz="4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522745" y="4581128"/>
            <a:ext cx="143520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>
                <a:solidFill>
                  <a:srgbClr val="831D66"/>
                </a:solidFill>
              </a:rPr>
              <a:t>Q = </a:t>
            </a:r>
            <a:r>
              <a:rPr lang="cs-CZ" sz="4000" dirty="0" smtClean="0">
                <a:solidFill>
                  <a:srgbClr val="831D66"/>
                </a:solidFill>
              </a:rPr>
              <a:t>I.t</a:t>
            </a:r>
            <a:endParaRPr lang="cs-CZ" sz="4000" dirty="0">
              <a:solidFill>
                <a:srgbClr val="831D66"/>
              </a:solidFill>
            </a:endParaRPr>
          </a:p>
          <a:p>
            <a:endParaRPr lang="cs-CZ" sz="4000" dirty="0">
              <a:solidFill>
                <a:srgbClr val="831D66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29028" y="2393593"/>
            <a:ext cx="15696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>
                <a:solidFill>
                  <a:srgbClr val="FF0000"/>
                </a:solidFill>
              </a:rPr>
              <a:t>I = Q :t</a:t>
            </a:r>
          </a:p>
          <a:p>
            <a:endParaRPr lang="cs-CZ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91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7" y="692696"/>
            <a:ext cx="770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 dlouho bude svítit  žárovka ,kterou projde elektrický náboj 2,4 C při proudu 150 mA ?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55577" y="2060848"/>
            <a:ext cx="13724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Q = 2 C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755576" y="2780928"/>
            <a:ext cx="322716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I = 150mA = 0,15A</a:t>
            </a:r>
          </a:p>
          <a:p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55576" y="3429000"/>
            <a:ext cx="904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t = ?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55576" y="4077072"/>
            <a:ext cx="13901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t = Q : I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55576" y="4725144"/>
            <a:ext cx="34115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t = 2,4 : 0,15 = 16 s 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3568" y="5589240"/>
            <a:ext cx="5680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Žárovka bude svítit po dobu 16s 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1403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620688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Jaký elektrický náboj projde topnou spirálou fénu při proudu 0,5 A za dobu 5 min ?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83568" y="2348880"/>
            <a:ext cx="15295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I = 0,5 A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3568" y="2996952"/>
            <a:ext cx="28312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t  = 5min = 300s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83568" y="3645024"/>
            <a:ext cx="10422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Q = ?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83568" y="4221088"/>
            <a:ext cx="12907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Q = I. t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83568" y="4797152"/>
            <a:ext cx="37305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Q = 0,50. 300 = 150 C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3568" y="5661248"/>
            <a:ext cx="8427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Spirálou projde za 5 minut elektrický náboj 150 C.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70742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51520" y="476672"/>
            <a:ext cx="86764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Jaký elektrický odpor má vlákno žárovky, kterou protéká elektrický proud 460 mA při napětí 230 V ?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1700808"/>
            <a:ext cx="17892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U = 230 V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39552" y="2564904"/>
            <a:ext cx="3413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I = 460 mA = 0,46 A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39552" y="3356992"/>
            <a:ext cx="15552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R =  U : I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39552" y="4293096"/>
            <a:ext cx="39228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R =  230 : 0,46 = 500 </a:t>
            </a:r>
            <a:r>
              <a:rPr lang="el-GR" sz="3200" dirty="0" smtClean="0"/>
              <a:t>Ω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39552" y="5373216"/>
            <a:ext cx="73809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Vlákno žárovky má elektrický odpor 500 </a:t>
            </a:r>
            <a:r>
              <a:rPr lang="el-GR" sz="3200" dirty="0" smtClean="0"/>
              <a:t>Ω</a:t>
            </a:r>
            <a:r>
              <a:rPr lang="cs-CZ" sz="3200" dirty="0" smtClean="0"/>
              <a:t> 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265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55576" y="836712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Jaké napětí jsme naměřili voltmetrem na rezistoru o elektrickém odporu 1 k</a:t>
            </a:r>
            <a:r>
              <a:rPr lang="el-GR" sz="3200" dirty="0" smtClean="0"/>
              <a:t>Ω</a:t>
            </a:r>
            <a:r>
              <a:rPr lang="cs-CZ" sz="3200" dirty="0" smtClean="0"/>
              <a:t> , kterým protéká elektrický proud 2 mA ?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55576" y="2412177"/>
            <a:ext cx="31486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R = 1 k</a:t>
            </a:r>
            <a:r>
              <a:rPr lang="el-GR" sz="3200" dirty="0" smtClean="0"/>
              <a:t>Ω</a:t>
            </a:r>
            <a:r>
              <a:rPr lang="cs-CZ" sz="3200" dirty="0" smtClean="0"/>
              <a:t> = 1000 </a:t>
            </a:r>
            <a:r>
              <a:rPr lang="el-GR" sz="3200" dirty="0" smtClean="0"/>
              <a:t>Ω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755576" y="2988241"/>
            <a:ext cx="3204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I = 2 mA = 0,002 A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55576" y="3645024"/>
            <a:ext cx="10294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U = ?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55576" y="4221088"/>
            <a:ext cx="1455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U = R . I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55576" y="4941168"/>
            <a:ext cx="3823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U = 1000. 0,002  = 2 V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55576" y="5733256"/>
            <a:ext cx="65151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Voltmetrem jsme naměřili napětí 2 V 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60174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289</Words>
  <Application>Microsoft Office PowerPoint</Application>
  <PresentationFormat>Předvádění na obrazovce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Elektrický proud a Ohmův zákon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Rozkopalová, Vladimíra</cp:lastModifiedBy>
  <cp:revision>12</cp:revision>
  <dcterms:created xsi:type="dcterms:W3CDTF">2012-12-30T17:26:21Z</dcterms:created>
  <dcterms:modified xsi:type="dcterms:W3CDTF">2014-06-11T09:50:12Z</dcterms:modified>
</cp:coreProperties>
</file>