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6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88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7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96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1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3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69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5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84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4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3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9F4F-DCC9-464F-9CEE-6496BE06B404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2D9C-B71D-4009-9D0A-92221035E1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02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/>
              <a:t>Elektrická energie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73020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Fyzika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15.12. 2012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osmý - tercie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Elektrická energie</a:t>
                      </a:r>
                      <a:r>
                        <a:rPr lang="cs-CZ" baseline="0" dirty="0" smtClean="0"/>
                        <a:t> – teorie a příklady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Opakování</a:t>
                      </a:r>
                      <a:r>
                        <a:rPr lang="cs-CZ" baseline="0" dirty="0" smtClean="0"/>
                        <a:t> učiva a procvičení na příkladech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Albert Vacek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VY_32_INOVACE_26_FVAC09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/>
          <a:lstStyle/>
          <a:p>
            <a:r>
              <a:rPr lang="cs-CZ" dirty="0" smtClean="0"/>
              <a:t>Elektrická energie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748408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Vzniká přeměnou jednoho druhu energie v jiný.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51638"/>
              </p:ext>
            </p:extLst>
          </p:nvPr>
        </p:nvGraphicFramePr>
        <p:xfrm>
          <a:off x="971600" y="3212976"/>
          <a:ext cx="7753434" cy="2759184"/>
        </p:xfrm>
        <a:graphic>
          <a:graphicData uri="http://schemas.openxmlformats.org/drawingml/2006/table">
            <a:tbl>
              <a:tblPr/>
              <a:tblGrid>
                <a:gridCol w="7753434"/>
              </a:tblGrid>
              <a:tr h="1781973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cs-CZ" sz="2800" dirty="0" smtClean="0">
                          <a:effectLst/>
                        </a:rPr>
                        <a:t>Protože </a:t>
                      </a:r>
                      <a:r>
                        <a:rPr lang="cs-CZ" sz="2800" dirty="0">
                          <a:effectLst/>
                        </a:rPr>
                        <a:t>elektrické pole koná </a:t>
                      </a:r>
                      <a:r>
                        <a:rPr lang="cs-CZ" sz="2800" dirty="0">
                          <a:solidFill>
                            <a:srgbClr val="FF0000"/>
                          </a:solidFill>
                          <a:effectLst/>
                        </a:rPr>
                        <a:t>práci</a:t>
                      </a:r>
                      <a:r>
                        <a:rPr lang="cs-CZ" sz="2800" dirty="0">
                          <a:effectLst/>
                        </a:rPr>
                        <a:t>, přisuzujeme mu energii, kterou nazýváme </a:t>
                      </a:r>
                      <a:r>
                        <a:rPr lang="cs-CZ" sz="2800" dirty="0">
                          <a:solidFill>
                            <a:srgbClr val="FF0000"/>
                          </a:solidFill>
                          <a:effectLst/>
                        </a:rPr>
                        <a:t>elektrická energie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7211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pl-PL" sz="2800" dirty="0">
                          <a:effectLst/>
                        </a:rPr>
                        <a:t>pochází ze zdroje elektrického </a:t>
                      </a:r>
                      <a:r>
                        <a:rPr lang="pl-PL" sz="2800" dirty="0" smtClean="0">
                          <a:effectLst/>
                        </a:rPr>
                        <a:t>napětí,</a:t>
                      </a:r>
                      <a:endParaRPr lang="pl-PL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0" y="4680520"/>
            <a:ext cx="188370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1561" y="404664"/>
            <a:ext cx="7704855" cy="417077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ta </a:t>
            </a:r>
            <a:r>
              <a:rPr lang="cs-CZ" dirty="0"/>
              <a:t>se získává přeměnou z energie vázané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nějakém </a:t>
            </a:r>
            <a:r>
              <a:rPr lang="cs-CZ" dirty="0" smtClean="0"/>
              <a:t>zdroji</a:t>
            </a:r>
          </a:p>
          <a:p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cs-CZ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40" y="1944988"/>
            <a:ext cx="1351443" cy="99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4" y="4829928"/>
            <a:ext cx="1549406" cy="102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78" y="4685211"/>
            <a:ext cx="1731880" cy="115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167218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09" y="1916832"/>
            <a:ext cx="12889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2160966" y="2939059"/>
            <a:ext cx="173816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320258" y="2442023"/>
            <a:ext cx="1411982" cy="49703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380057" y="2852936"/>
            <a:ext cx="0" cy="189086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7" idx="1"/>
          </p:cNvCxnSpPr>
          <p:nvPr/>
        </p:nvCxnSpPr>
        <p:spPr>
          <a:xfrm flipH="1" flipV="1">
            <a:off x="5320258" y="5343814"/>
            <a:ext cx="1285096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2411760" y="5343814"/>
            <a:ext cx="1176618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78551"/>
            <a:ext cx="182174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elektrické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 se přenášet na velké vzdálenosti</a:t>
            </a:r>
          </a:p>
          <a:p>
            <a:r>
              <a:rPr lang="cs-CZ" dirty="0" smtClean="0"/>
              <a:t>Na místě spotřeby se dá přeměnit na </a:t>
            </a:r>
            <a:r>
              <a:rPr lang="cs-CZ" dirty="0" err="1" smtClean="0"/>
              <a:t>jinné</a:t>
            </a:r>
            <a:r>
              <a:rPr lang="cs-CZ" dirty="0" smtClean="0"/>
              <a:t> druhy energie ,které člověk potřebuje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33306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" y="3795308"/>
            <a:ext cx="20331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Elektrickou energii vypočítáme: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47356" y="980728"/>
            <a:ext cx="2260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E =  U . I .t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37890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E = P</a:t>
            </a:r>
            <a:r>
              <a:rPr lang="cs-CZ" sz="3600" baseline="-25000" dirty="0" smtClean="0">
                <a:solidFill>
                  <a:srgbClr val="FF0000"/>
                </a:solidFill>
              </a:rPr>
              <a:t>p</a:t>
            </a:r>
            <a:r>
              <a:rPr lang="cs-CZ" sz="3600" dirty="0" smtClean="0">
                <a:solidFill>
                  <a:srgbClr val="FF0000"/>
                </a:solidFill>
              </a:rPr>
              <a:t>  . t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1628800"/>
            <a:ext cx="8424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t</a:t>
            </a:r>
            <a:r>
              <a:rPr lang="cs-CZ" sz="3200" dirty="0" smtClean="0"/>
              <a:t>  je doba po kterou spotřebičem protéká            el. proud </a:t>
            </a:r>
            <a:r>
              <a:rPr lang="cs-CZ" sz="3200" dirty="0" smtClean="0">
                <a:solidFill>
                  <a:srgbClr val="FF0000"/>
                </a:solidFill>
              </a:rPr>
              <a:t>I</a:t>
            </a:r>
            <a:r>
              <a:rPr lang="cs-CZ" sz="3200" dirty="0" smtClean="0"/>
              <a:t> při napětí </a:t>
            </a:r>
            <a:r>
              <a:rPr lang="cs-CZ" sz="3200" dirty="0" smtClean="0">
                <a:solidFill>
                  <a:srgbClr val="FF0000"/>
                </a:solidFill>
              </a:rPr>
              <a:t>U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2852936"/>
            <a:ext cx="868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Spotřebovanou el. energii spotřebičem vypočítáme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86615" y="3852337"/>
            <a:ext cx="424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200" dirty="0" smtClean="0"/>
              <a:t>   </a:t>
            </a:r>
            <a:r>
              <a:rPr lang="cs-CZ" sz="3200" dirty="0" smtClean="0">
                <a:solidFill>
                  <a:srgbClr val="FF0000"/>
                </a:solidFill>
              </a:rPr>
              <a:t>P</a:t>
            </a:r>
            <a:r>
              <a:rPr lang="cs-CZ" sz="3200" baseline="-25000" dirty="0" smtClean="0">
                <a:solidFill>
                  <a:srgbClr val="FF0000"/>
                </a:solidFill>
              </a:rPr>
              <a:t>p  </a:t>
            </a:r>
            <a:r>
              <a:rPr lang="cs-CZ" sz="3200" dirty="0" smtClean="0"/>
              <a:t>je příkon spotřebiče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65313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Spotřebovanou elektrickou energii měříme elektroměrem     v kWh 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35896" y="378904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(W s)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28211" y="1052736"/>
            <a:ext cx="1728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1J = 1 Ws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08104" y="1052736"/>
            <a:ext cx="61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(J)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55" y="4437113"/>
            <a:ext cx="1337457" cy="203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4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  <p:bldP spid="3" grpId="0"/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76470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Kolik elektrické energie spotřebuje vysoušeč vlasů o příkonu 1800W za 1min?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59" y="1844824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</a:t>
            </a:r>
            <a:r>
              <a:rPr lang="cs-CZ" sz="3200" baseline="-25000" dirty="0" smtClean="0"/>
              <a:t>p</a:t>
            </a:r>
            <a:r>
              <a:rPr lang="cs-CZ" sz="3200" dirty="0" smtClean="0"/>
              <a:t> = 1800 W</a:t>
            </a:r>
          </a:p>
          <a:p>
            <a:r>
              <a:rPr lang="cs-CZ" sz="3200" dirty="0"/>
              <a:t>t</a:t>
            </a:r>
            <a:r>
              <a:rPr lang="cs-CZ" sz="3200" dirty="0" smtClean="0"/>
              <a:t> = 1 min = 60 s</a:t>
            </a:r>
          </a:p>
          <a:p>
            <a:r>
              <a:rPr lang="cs-CZ" sz="3200" dirty="0" smtClean="0"/>
              <a:t>E =  ? kWh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59" y="3501008"/>
            <a:ext cx="1458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 = P</a:t>
            </a:r>
            <a:r>
              <a:rPr lang="cs-CZ" sz="3200" baseline="-25000" dirty="0" smtClean="0"/>
              <a:t>p</a:t>
            </a:r>
            <a:r>
              <a:rPr lang="cs-CZ" sz="3200" dirty="0" smtClean="0"/>
              <a:t> .t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59" y="4221088"/>
            <a:ext cx="661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 = 1800 . 60 = 108 000 J = 108 000Ws 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559" y="4941168"/>
            <a:ext cx="570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108 000 Ws  = 30 Wh = 0,03 kWh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5782" y="5733256"/>
            <a:ext cx="7926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Vysoušeč vlasů spotřebuje za 1 min  0,03 kWh.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75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Kolik  elektrické energie vyrobí jaderná elektrárna Temelín o výkonu 2 000 MW za 1min?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643316"/>
            <a:ext cx="4831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 = 2MW = 2 000 000 000W</a:t>
            </a:r>
          </a:p>
          <a:p>
            <a:r>
              <a:rPr lang="cs-CZ" sz="3200" dirty="0" smtClean="0"/>
              <a:t>T = 1 min = 60 s</a:t>
            </a:r>
          </a:p>
          <a:p>
            <a:r>
              <a:rPr lang="cs-CZ" sz="3200" dirty="0" smtClean="0"/>
              <a:t>E = ?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314096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 = P . t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3933056"/>
            <a:ext cx="771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 = 2 000 000 000 . 60 = 120 000 000 000 Ws 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4797152"/>
            <a:ext cx="921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120 000 </a:t>
            </a:r>
            <a:r>
              <a:rPr lang="cs-CZ" sz="3200" dirty="0" smtClean="0"/>
              <a:t>000 000 Ws = 33.333.333 Wh = 33.333,3 kWh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88590" y="5589240"/>
            <a:ext cx="5915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Jaderná elektrárna Temelín vyrobí </a:t>
            </a:r>
          </a:p>
          <a:p>
            <a:r>
              <a:rPr lang="cs-CZ" sz="3200" dirty="0" smtClean="0"/>
              <a:t>za 1 min 33.333,3kWh.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57" y="2132856"/>
            <a:ext cx="3670431" cy="18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9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306</Words>
  <Application>Microsoft Office PowerPoint</Application>
  <PresentationFormat>Předvádění na obrazovce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Elektrická energie </vt:lpstr>
      <vt:lpstr>Elektrická energie </vt:lpstr>
      <vt:lpstr>Prezentace aplikace PowerPoint</vt:lpstr>
      <vt:lpstr>Výhody elektrické energie</vt:lpstr>
      <vt:lpstr>Elektrickou energii vypočítáme: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Rozkopalová, Vladimíra</cp:lastModifiedBy>
  <cp:revision>32</cp:revision>
  <dcterms:created xsi:type="dcterms:W3CDTF">2013-01-05T10:12:35Z</dcterms:created>
  <dcterms:modified xsi:type="dcterms:W3CDTF">2014-06-11T09:49:30Z</dcterms:modified>
</cp:coreProperties>
</file>